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8" r:id="rId5"/>
    <p:sldId id="259" r:id="rId6"/>
    <p:sldId id="262" r:id="rId7"/>
    <p:sldId id="264" r:id="rId8"/>
    <p:sldId id="265" r:id="rId9"/>
    <p:sldId id="266" r:id="rId10"/>
    <p:sldId id="267" r:id="rId11"/>
    <p:sldId id="260" r:id="rId12"/>
    <p:sldId id="268" r:id="rId13"/>
    <p:sldId id="269" r:id="rId14"/>
    <p:sldId id="270" r:id="rId15"/>
    <p:sldId id="271" r:id="rId16"/>
    <p:sldId id="26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4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3C22-610B-4ED4-A666-EAB6DE64A5A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2D667-1A4E-4F02-8F09-FB83B67E45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19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2D667-1A4E-4F02-8F09-FB83B67E452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902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FFAD-2E59-4A0D-8B2B-0C90113F3E3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344E-4689-4DF2-833D-4BBA201A40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FFAD-2E59-4A0D-8B2B-0C90113F3E3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2344E-4689-4DF2-833D-4BBA201A40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97848" y="2857499"/>
            <a:ext cx="5694152" cy="41602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0"/>
            <a:ext cx="3035300" cy="2235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90847" y="2406650"/>
            <a:ext cx="461665" cy="1543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二十四节气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17700" y="2931374"/>
            <a:ext cx="1954381" cy="1665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38371" y="2406650"/>
            <a:ext cx="1954381" cy="17197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寒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211918" y="2821392"/>
            <a:ext cx="353943" cy="565777"/>
            <a:chOff x="2704043" y="1227283"/>
            <a:chExt cx="353943" cy="565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753982" y="1227283"/>
              <a:ext cx="235015" cy="41661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704043" y="1234670"/>
              <a:ext cx="353943" cy="5583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1PPT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5"/>
          <p:cNvSpPr/>
          <p:nvPr/>
        </p:nvSpPr>
        <p:spPr bwMode="auto">
          <a:xfrm>
            <a:off x="2664295" y="2474207"/>
            <a:ext cx="818436" cy="358774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4622806" y="2821392"/>
            <a:ext cx="1034334" cy="453416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857940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cs typeface="+mn-ea"/>
                <a:sym typeface="+mn-lt"/>
              </a:rPr>
              <a:t>传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324665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cs typeface="+mn-ea"/>
                <a:sym typeface="+mn-lt"/>
              </a:rPr>
              <a:t>统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791390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cs typeface="+mn-ea"/>
                <a:sym typeface="+mn-lt"/>
              </a:rPr>
              <a:t>节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258115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cs typeface="+mn-ea"/>
                <a:sym typeface="+mn-lt"/>
              </a:rPr>
              <a:t>气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668000" y="0"/>
            <a:ext cx="1524000" cy="140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-3" y="0"/>
            <a:ext cx="3412068" cy="39624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91490" y="937874"/>
            <a:ext cx="1585920" cy="5201668"/>
            <a:chOff x="4482859" y="937874"/>
            <a:chExt cx="1585920" cy="5201668"/>
          </a:xfrm>
        </p:grpSpPr>
        <p:grpSp>
          <p:nvGrpSpPr>
            <p:cNvPr id="4" name="组合 3"/>
            <p:cNvGrpSpPr/>
            <p:nvPr/>
          </p:nvGrpSpPr>
          <p:grpSpPr>
            <a:xfrm>
              <a:off x="4482859" y="952389"/>
              <a:ext cx="661481" cy="2850209"/>
              <a:chOff x="4482859" y="807246"/>
              <a:chExt cx="661481" cy="285020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482859" y="807246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输</a:t>
                </a: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482859" y="1536822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入</a:t>
                </a: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482859" y="2266398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4482859" y="2995974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题</a:t>
                </a: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5330115" y="937874"/>
              <a:ext cx="738664" cy="52016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33031" y="937874"/>
            <a:ext cx="1585920" cy="5201668"/>
            <a:chOff x="4482859" y="937874"/>
            <a:chExt cx="1585920" cy="5201668"/>
          </a:xfrm>
        </p:grpSpPr>
        <p:grpSp>
          <p:nvGrpSpPr>
            <p:cNvPr id="11" name="组合 10"/>
            <p:cNvGrpSpPr/>
            <p:nvPr/>
          </p:nvGrpSpPr>
          <p:grpSpPr>
            <a:xfrm>
              <a:off x="4482859" y="952389"/>
              <a:ext cx="661481" cy="2850209"/>
              <a:chOff x="4482859" y="807246"/>
              <a:chExt cx="661481" cy="285020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4482859" y="807246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输</a:t>
                </a: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4482859" y="1536822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入</a:t>
                </a: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482859" y="2266398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482859" y="2995974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题</a:t>
                </a: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5330115" y="937874"/>
              <a:ext cx="738664" cy="52016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49948" y="937874"/>
            <a:ext cx="1585920" cy="5201668"/>
            <a:chOff x="4482859" y="937874"/>
            <a:chExt cx="1585920" cy="5201668"/>
          </a:xfrm>
        </p:grpSpPr>
        <p:grpSp>
          <p:nvGrpSpPr>
            <p:cNvPr id="18" name="组合 17"/>
            <p:cNvGrpSpPr/>
            <p:nvPr/>
          </p:nvGrpSpPr>
          <p:grpSpPr>
            <a:xfrm>
              <a:off x="4482859" y="952389"/>
              <a:ext cx="661481" cy="2850209"/>
              <a:chOff x="4482859" y="807246"/>
              <a:chExt cx="661481" cy="2850209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4482859" y="807246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输</a:t>
                </a: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482859" y="1536822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入</a:t>
                </a: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482859" y="2266398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4482859" y="2995974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题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5330115" y="937874"/>
              <a:ext cx="738664" cy="52016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95085"/>
            <a:ext cx="4572000" cy="256177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148640" y="1356554"/>
            <a:ext cx="7375704" cy="1154655"/>
            <a:chOff x="3527521" y="3096438"/>
            <a:chExt cx="7375704" cy="1154655"/>
          </a:xfrm>
        </p:grpSpPr>
        <p:sp>
          <p:nvSpPr>
            <p:cNvPr id="4" name="文本框 3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82015" y="3473636"/>
              <a:ext cx="7321210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417546" y="4116769"/>
            <a:ext cx="1823989" cy="1511727"/>
            <a:chOff x="1020812" y="4337271"/>
            <a:chExt cx="1823989" cy="1511727"/>
          </a:xfrm>
        </p:grpSpPr>
        <p:sp>
          <p:nvSpPr>
            <p:cNvPr id="7" name="文本框 6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048059" y="46763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84006" y="4116769"/>
            <a:ext cx="1823989" cy="1511727"/>
            <a:chOff x="1020812" y="4337271"/>
            <a:chExt cx="1823989" cy="1511727"/>
          </a:xfrm>
        </p:grpSpPr>
        <p:sp>
          <p:nvSpPr>
            <p:cNvPr id="10" name="文本框 9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48059" y="46763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50466" y="4116769"/>
            <a:ext cx="1823989" cy="1511727"/>
            <a:chOff x="1020812" y="4337271"/>
            <a:chExt cx="1823989" cy="1511727"/>
          </a:xfrm>
        </p:grpSpPr>
        <p:sp>
          <p:nvSpPr>
            <p:cNvPr id="13" name="文本框 12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48059" y="46763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2138" y="969458"/>
            <a:ext cx="9367724" cy="946956"/>
            <a:chOff x="1412138" y="1467201"/>
            <a:chExt cx="9367724" cy="946956"/>
          </a:xfrm>
        </p:grpSpPr>
        <p:sp>
          <p:nvSpPr>
            <p:cNvPr id="3" name="文本框 2"/>
            <p:cNvSpPr txBox="1"/>
            <p:nvPr/>
          </p:nvSpPr>
          <p:spPr>
            <a:xfrm>
              <a:off x="4605248" y="1467201"/>
              <a:ext cx="3281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412138" y="1996799"/>
              <a:ext cx="9367724" cy="41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1412138" y="3251015"/>
            <a:ext cx="2351315" cy="2768600"/>
          </a:xfrm>
          <a:prstGeom prst="rect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2129784"/>
            <a:ext cx="4572000" cy="256177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10207" y="4947662"/>
            <a:ext cx="1955177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234543" y="3572870"/>
            <a:ext cx="6940833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30000"/>
              </a:lnSpc>
              <a:buFont typeface="Wingdings" panose="05000000000000000000" pitchFamily="2" charset="2"/>
              <a:buChar char="l"/>
              <a:defRPr>
                <a:cs typeface="+mn-ea"/>
              </a:defRPr>
            </a:lvl1pPr>
          </a:lstStyle>
          <a:p>
            <a:r>
              <a:rPr lang="zh-CN" altLang="en-US" dirty="0"/>
              <a:t>您的内容打在这里，或者通过复制您的文本后，在此框中选择粘贴，并选择只保留文字。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34543" y="4421956"/>
            <a:ext cx="6940833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34543" y="5271041"/>
            <a:ext cx="6940833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226799" y="783769"/>
            <a:ext cx="4965201" cy="238397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65212" y="1254951"/>
            <a:ext cx="6606447" cy="938518"/>
            <a:chOff x="3527521" y="3096438"/>
            <a:chExt cx="6606447" cy="938518"/>
          </a:xfrm>
        </p:grpSpPr>
        <p:sp>
          <p:nvSpPr>
            <p:cNvPr id="5" name="文本框 4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82015" y="3511736"/>
              <a:ext cx="6551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17546" y="4363508"/>
            <a:ext cx="1823989" cy="1511727"/>
            <a:chOff x="1020812" y="4337271"/>
            <a:chExt cx="1823989" cy="1511727"/>
          </a:xfrm>
        </p:grpSpPr>
        <p:sp>
          <p:nvSpPr>
            <p:cNvPr id="8" name="文本框 7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48059" y="46763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84006" y="4363508"/>
            <a:ext cx="1823989" cy="1511727"/>
            <a:chOff x="1020812" y="4337271"/>
            <a:chExt cx="1823989" cy="1511727"/>
          </a:xfrm>
        </p:grpSpPr>
        <p:sp>
          <p:nvSpPr>
            <p:cNvPr id="11" name="文本框 10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48059" y="46763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950466" y="4363508"/>
            <a:ext cx="1823989" cy="1511727"/>
            <a:chOff x="1020812" y="4337271"/>
            <a:chExt cx="1823989" cy="1511727"/>
          </a:xfrm>
        </p:grpSpPr>
        <p:sp>
          <p:nvSpPr>
            <p:cNvPr id="14" name="文本框 13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48059" y="46763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-3" y="0"/>
            <a:ext cx="3412068" cy="396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563100" y="2236671"/>
            <a:ext cx="2628900" cy="4621329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4540439" y="1266269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</a:p>
        </p:txBody>
      </p:sp>
      <p:sp>
        <p:nvSpPr>
          <p:cNvPr id="20" name="椭圆 19"/>
          <p:cNvSpPr/>
          <p:nvPr/>
        </p:nvSpPr>
        <p:spPr>
          <a:xfrm>
            <a:off x="4540439" y="2138336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21" name="椭圆 20"/>
          <p:cNvSpPr/>
          <p:nvPr/>
        </p:nvSpPr>
        <p:spPr>
          <a:xfrm>
            <a:off x="4540439" y="3010403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章</a:t>
            </a:r>
          </a:p>
        </p:txBody>
      </p:sp>
      <p:sp>
        <p:nvSpPr>
          <p:cNvPr id="22" name="椭圆 21"/>
          <p:cNvSpPr/>
          <p:nvPr/>
        </p:nvSpPr>
        <p:spPr>
          <a:xfrm>
            <a:off x="4540439" y="3882469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56992" y="1266269"/>
            <a:ext cx="677108" cy="4713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请在此输入您的标题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3410" y="1880677"/>
            <a:ext cx="615553" cy="4278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Freeform 5"/>
          <p:cNvSpPr/>
          <p:nvPr/>
        </p:nvSpPr>
        <p:spPr bwMode="auto">
          <a:xfrm>
            <a:off x="6134100" y="1397026"/>
            <a:ext cx="1034334" cy="453416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9" grpId="0"/>
      <p:bldP spid="10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684198"/>
            <a:ext cx="12192000" cy="544046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23878" y="1488968"/>
            <a:ext cx="4953040" cy="925818"/>
            <a:chOff x="3527521" y="3096438"/>
            <a:chExt cx="4953040" cy="925818"/>
          </a:xfrm>
        </p:grpSpPr>
        <p:sp>
          <p:nvSpPr>
            <p:cNvPr id="9" name="文本框 8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582015" y="3499036"/>
              <a:ext cx="489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569577" y="1488968"/>
            <a:ext cx="4898546" cy="925818"/>
            <a:chOff x="6901573" y="4638573"/>
            <a:chExt cx="4898546" cy="925818"/>
          </a:xfrm>
        </p:grpSpPr>
        <p:sp>
          <p:nvSpPr>
            <p:cNvPr id="7" name="文本框 6"/>
            <p:cNvSpPr txBox="1"/>
            <p:nvPr/>
          </p:nvSpPr>
          <p:spPr>
            <a:xfrm>
              <a:off x="9021814" y="4638573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01573" y="5041171"/>
              <a:ext cx="489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053" y="635000"/>
            <a:ext cx="5377543" cy="558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4378" y="1604455"/>
            <a:ext cx="4758892" cy="989318"/>
            <a:chOff x="3527521" y="3096438"/>
            <a:chExt cx="4758892" cy="989318"/>
          </a:xfrm>
        </p:grpSpPr>
        <p:sp>
          <p:nvSpPr>
            <p:cNvPr id="4" name="文本框 3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82015" y="3562536"/>
              <a:ext cx="47043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1091283" y="3660602"/>
            <a:ext cx="1592943" cy="1592943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 smtClean="0">
                <a:cs typeface="+mn-ea"/>
                <a:sym typeface="+mn-lt"/>
              </a:rPr>
              <a:t>大寒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61911" y="3660602"/>
            <a:ext cx="1592943" cy="1592943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 smtClean="0">
                <a:cs typeface="+mn-ea"/>
                <a:sym typeface="+mn-lt"/>
              </a:rPr>
              <a:t>大寒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33907" y="1298499"/>
            <a:ext cx="4953040" cy="989318"/>
            <a:chOff x="3527521" y="3096438"/>
            <a:chExt cx="4953040" cy="989318"/>
          </a:xfrm>
        </p:grpSpPr>
        <p:sp>
          <p:nvSpPr>
            <p:cNvPr id="13" name="文本框 12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582015" y="3562536"/>
              <a:ext cx="489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33907" y="4433586"/>
            <a:ext cx="4953040" cy="963918"/>
            <a:chOff x="3527521" y="3096438"/>
            <a:chExt cx="4953040" cy="963918"/>
          </a:xfrm>
        </p:grpSpPr>
        <p:sp>
          <p:nvSpPr>
            <p:cNvPr id="16" name="文本框 15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582015" y="3537136"/>
              <a:ext cx="489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01232" y="828166"/>
            <a:ext cx="1408120" cy="5201668"/>
            <a:chOff x="4482859" y="937874"/>
            <a:chExt cx="1408120" cy="5201668"/>
          </a:xfrm>
        </p:grpSpPr>
        <p:grpSp>
          <p:nvGrpSpPr>
            <p:cNvPr id="3" name="组合 2"/>
            <p:cNvGrpSpPr/>
            <p:nvPr/>
          </p:nvGrpSpPr>
          <p:grpSpPr>
            <a:xfrm>
              <a:off x="4482859" y="952389"/>
              <a:ext cx="661481" cy="2850209"/>
              <a:chOff x="4482859" y="807246"/>
              <a:chExt cx="661481" cy="2850209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4482859" y="807246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输</a:t>
                </a: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82859" y="1536822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入</a:t>
                </a: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4482859" y="2266398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482859" y="2995974"/>
                <a:ext cx="661481" cy="661481"/>
              </a:xfrm>
              <a:prstGeom prst="ellipse">
                <a:avLst/>
              </a:prstGeom>
              <a:solidFill>
                <a:srgbClr val="D745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题</a:t>
                </a: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5275426" y="937874"/>
              <a:ext cx="615553" cy="52016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97702" y="1105593"/>
            <a:ext cx="1823989" cy="1544094"/>
            <a:chOff x="1020812" y="4337271"/>
            <a:chExt cx="1823989" cy="1544094"/>
          </a:xfrm>
        </p:grpSpPr>
        <p:sp>
          <p:nvSpPr>
            <p:cNvPr id="10" name="文本框 9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48059" y="4828769"/>
              <a:ext cx="1769495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32241" y="1105593"/>
            <a:ext cx="1823989" cy="1457191"/>
            <a:chOff x="1020812" y="4337271"/>
            <a:chExt cx="1823989" cy="1457191"/>
          </a:xfrm>
        </p:grpSpPr>
        <p:sp>
          <p:nvSpPr>
            <p:cNvPr id="13" name="文本框 12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48059" y="4765269"/>
              <a:ext cx="1769495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cs typeface="+mn-ea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66779" y="1105593"/>
            <a:ext cx="1823989" cy="1431791"/>
            <a:chOff x="1020812" y="4337271"/>
            <a:chExt cx="1823989" cy="1431791"/>
          </a:xfrm>
        </p:grpSpPr>
        <p:sp>
          <p:nvSpPr>
            <p:cNvPr id="16" name="文本框 15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059" y="4739869"/>
              <a:ext cx="1769495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cs typeface="+mn-ea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697702" y="4240680"/>
            <a:ext cx="1823989" cy="1469891"/>
            <a:chOff x="1020812" y="4337271"/>
            <a:chExt cx="1823989" cy="1469891"/>
          </a:xfrm>
        </p:grpSpPr>
        <p:sp>
          <p:nvSpPr>
            <p:cNvPr id="20" name="文本框 19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48059" y="4777969"/>
              <a:ext cx="1769495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cs typeface="+mn-ea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32241" y="4240680"/>
            <a:ext cx="1823989" cy="1457191"/>
            <a:chOff x="1020812" y="4337271"/>
            <a:chExt cx="1823989" cy="1457191"/>
          </a:xfrm>
        </p:grpSpPr>
        <p:sp>
          <p:nvSpPr>
            <p:cNvPr id="23" name="文本框 22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48059" y="4765269"/>
              <a:ext cx="1769495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cs typeface="+mn-ea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66779" y="4240680"/>
            <a:ext cx="1823989" cy="1444491"/>
            <a:chOff x="1020812" y="4337271"/>
            <a:chExt cx="1823989" cy="1444491"/>
          </a:xfrm>
        </p:grpSpPr>
        <p:sp>
          <p:nvSpPr>
            <p:cNvPr id="26" name="文本框 25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48059" y="4752569"/>
              <a:ext cx="1769495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>
                  <a:cs typeface="+mn-ea"/>
                </a:defRPr>
              </a:lvl1pPr>
            </a:lstStyle>
            <a:p>
              <a:r>
                <a:rPr lang="zh-CN" altLang="en-US" dirty="0"/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269874"/>
            <a:ext cx="3492560" cy="59567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535479" y="1295759"/>
            <a:ext cx="7814694" cy="2397024"/>
            <a:chOff x="3622563" y="1786515"/>
            <a:chExt cx="7814694" cy="2397024"/>
          </a:xfrm>
        </p:grpSpPr>
        <p:sp>
          <p:nvSpPr>
            <p:cNvPr id="4" name="文本框 3"/>
            <p:cNvSpPr txBox="1"/>
            <p:nvPr/>
          </p:nvSpPr>
          <p:spPr>
            <a:xfrm>
              <a:off x="8658952" y="1786515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622563" y="2290713"/>
              <a:ext cx="7814694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</a:t>
              </a:r>
              <a:r>
                <a:rPr lang="zh-CN" altLang="en-US" dirty="0" smtClean="0">
                  <a:cs typeface="+mn-ea"/>
                  <a:sym typeface="+mn-lt"/>
                </a:rPr>
                <a:t>。</a:t>
              </a:r>
              <a:endParaRPr lang="en-US" altLang="zh-CN" dirty="0" smtClean="0">
                <a:cs typeface="+mn-ea"/>
                <a:sym typeface="+mn-lt"/>
              </a:endParaRPr>
            </a:p>
            <a:p>
              <a:pPr algn="r">
                <a:lnSpc>
                  <a:spcPct val="13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  <a:p>
              <a:pPr algn="r"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3535479" y="3969298"/>
            <a:ext cx="1592943" cy="1592943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 smtClean="0">
                <a:cs typeface="+mn-ea"/>
                <a:sym typeface="+mn-lt"/>
              </a:rPr>
              <a:t>大寒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590738" y="3969298"/>
            <a:ext cx="1592943" cy="1592943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 smtClean="0">
                <a:cs typeface="+mn-ea"/>
                <a:sym typeface="+mn-lt"/>
              </a:rPr>
              <a:t>大寒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645997" y="3969298"/>
            <a:ext cx="1592943" cy="1592943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800" dirty="0" smtClean="0">
                <a:cs typeface="+mn-ea"/>
                <a:sym typeface="+mn-lt"/>
              </a:rPr>
              <a:t>大寒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497848" y="2857499"/>
            <a:ext cx="5694152" cy="41602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0"/>
            <a:ext cx="3035300" cy="2235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90847" y="2406650"/>
            <a:ext cx="461665" cy="1543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300" dirty="0">
                <a:solidFill>
                  <a:prstClr val="black"/>
                </a:solidFill>
                <a:cs typeface="+mn-ea"/>
                <a:sym typeface="+mn-lt"/>
              </a:rPr>
              <a:t>二十四节气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070100" y="3159974"/>
            <a:ext cx="1954381" cy="1665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 smtClean="0">
                <a:solidFill>
                  <a:prstClr val="black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谢</a:t>
            </a:r>
            <a:endParaRPr lang="zh-CN" altLang="en-US" sz="11500" dirty="0">
              <a:solidFill>
                <a:prstClr val="black"/>
              </a:solidFill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12971" y="2190750"/>
            <a:ext cx="1954381" cy="17197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 smtClean="0">
                <a:solidFill>
                  <a:prstClr val="black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谢</a:t>
            </a:r>
            <a:endParaRPr lang="zh-CN" altLang="en-US" sz="11500" dirty="0">
              <a:solidFill>
                <a:prstClr val="black"/>
              </a:solidFill>
              <a:latin typeface="安景臣毛笔行书" panose="02010601030101010101" pitchFamily="2" charset="-122"/>
              <a:ea typeface="安景臣毛笔行书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11918" y="2821392"/>
            <a:ext cx="353943" cy="565777"/>
            <a:chOff x="2704043" y="1227283"/>
            <a:chExt cx="353943" cy="5657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753982" y="1227283"/>
              <a:ext cx="235015" cy="41661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2704043" y="1234670"/>
              <a:ext cx="353943" cy="5583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white"/>
                  </a:solidFill>
                  <a:cs typeface="+mn-ea"/>
                  <a:sym typeface="+mn-lt"/>
                </a:rPr>
                <a:t>1PPT</a:t>
              </a:r>
              <a:endParaRPr lang="zh-CN" alt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Freeform 5"/>
          <p:cNvSpPr/>
          <p:nvPr/>
        </p:nvSpPr>
        <p:spPr bwMode="auto">
          <a:xfrm>
            <a:off x="2664295" y="2474207"/>
            <a:ext cx="818436" cy="358774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5"/>
          <p:cNvSpPr/>
          <p:nvPr/>
        </p:nvSpPr>
        <p:spPr bwMode="auto">
          <a:xfrm>
            <a:off x="4622806" y="2821392"/>
            <a:ext cx="1034334" cy="453416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4857940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传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324665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统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791390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节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258115" y="3412569"/>
            <a:ext cx="342900" cy="342900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prstClr val="white"/>
                </a:solidFill>
                <a:cs typeface="+mn-ea"/>
                <a:sym typeface="+mn-lt"/>
              </a:rPr>
              <a:t>气</a:t>
            </a:r>
            <a:endParaRPr lang="zh-CN" alt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0668000" y="0"/>
            <a:ext cx="1524000" cy="140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60" y="-189138"/>
            <a:ext cx="6120840" cy="373107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451100" y="2309074"/>
            <a:ext cx="1954381" cy="1665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目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309059" y="3141781"/>
            <a:ext cx="1954381" cy="1665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15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96080" y="2604262"/>
            <a:ext cx="190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pc="600" dirty="0">
                <a:cs typeface="+mn-ea"/>
                <a:sym typeface="+mn-lt"/>
              </a:rPr>
              <a:t>Contents</a:t>
            </a:r>
            <a:endParaRPr lang="zh-CN" altLang="en-US" spc="600" dirty="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85588" y="1432774"/>
            <a:ext cx="723900" cy="4561626"/>
            <a:chOff x="6285588" y="1432774"/>
            <a:chExt cx="723900" cy="4561626"/>
          </a:xfrm>
        </p:grpSpPr>
        <p:sp>
          <p:nvSpPr>
            <p:cNvPr id="6" name="椭圆 5"/>
            <p:cNvSpPr/>
            <p:nvPr/>
          </p:nvSpPr>
          <p:spPr>
            <a:xfrm>
              <a:off x="6285588" y="1432774"/>
              <a:ext cx="723900" cy="723900"/>
            </a:xfrm>
            <a:prstGeom prst="ellipse">
              <a:avLst/>
            </a:prstGeom>
            <a:solidFill>
              <a:srgbClr val="D7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39762" y="2298700"/>
              <a:ext cx="615553" cy="36957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spc="300" dirty="0">
                  <a:cs typeface="+mn-ea"/>
                  <a:sym typeface="+mn-lt"/>
                </a:rPr>
                <a:t>请在此输入您的标题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49338" y="1432774"/>
            <a:ext cx="723900" cy="4561626"/>
            <a:chOff x="6285588" y="1432774"/>
            <a:chExt cx="723900" cy="4561626"/>
          </a:xfrm>
        </p:grpSpPr>
        <p:sp>
          <p:nvSpPr>
            <p:cNvPr id="30" name="椭圆 29"/>
            <p:cNvSpPr/>
            <p:nvPr/>
          </p:nvSpPr>
          <p:spPr>
            <a:xfrm>
              <a:off x="6285588" y="1432774"/>
              <a:ext cx="723900" cy="723900"/>
            </a:xfrm>
            <a:prstGeom prst="ellipse">
              <a:avLst/>
            </a:prstGeom>
            <a:solidFill>
              <a:srgbClr val="D7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339762" y="2298700"/>
              <a:ext cx="615553" cy="36957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spc="300" dirty="0">
                  <a:cs typeface="+mn-ea"/>
                  <a:sym typeface="+mn-lt"/>
                </a:rPr>
                <a:t>请在此输入您的标题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0413088" y="1432774"/>
            <a:ext cx="723900" cy="4561626"/>
            <a:chOff x="6285588" y="1432774"/>
            <a:chExt cx="723900" cy="4561626"/>
          </a:xfrm>
        </p:grpSpPr>
        <p:sp>
          <p:nvSpPr>
            <p:cNvPr id="33" name="椭圆 32"/>
            <p:cNvSpPr/>
            <p:nvPr/>
          </p:nvSpPr>
          <p:spPr>
            <a:xfrm>
              <a:off x="6285588" y="1432774"/>
              <a:ext cx="723900" cy="723900"/>
            </a:xfrm>
            <a:prstGeom prst="ellipse">
              <a:avLst/>
            </a:prstGeom>
            <a:solidFill>
              <a:srgbClr val="D7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339762" y="2298700"/>
              <a:ext cx="615553" cy="36957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spc="300" dirty="0">
                  <a:cs typeface="+mn-ea"/>
                  <a:sym typeface="+mn-lt"/>
                </a:rPr>
                <a:t>请在此输入您的标题</a:t>
              </a:r>
            </a:p>
          </p:txBody>
        </p:sp>
      </p:grpSp>
      <p:sp>
        <p:nvSpPr>
          <p:cNvPr id="35" name="Freeform 5"/>
          <p:cNvSpPr/>
          <p:nvPr/>
        </p:nvSpPr>
        <p:spPr bwMode="auto">
          <a:xfrm>
            <a:off x="1593140" y="3710124"/>
            <a:ext cx="1814883" cy="795582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801775" y="3734181"/>
            <a:ext cx="461665" cy="1543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pc="300" dirty="0">
                <a:cs typeface="+mn-ea"/>
                <a:sym typeface="+mn-lt"/>
              </a:rPr>
              <a:t>二十四节气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5" grpId="0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-3" y="0"/>
            <a:ext cx="3412068" cy="396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563100" y="2236671"/>
            <a:ext cx="2628900" cy="4621329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4540439" y="1266269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第</a:t>
            </a:r>
          </a:p>
        </p:txBody>
      </p:sp>
      <p:sp>
        <p:nvSpPr>
          <p:cNvPr id="20" name="椭圆 19"/>
          <p:cNvSpPr/>
          <p:nvPr/>
        </p:nvSpPr>
        <p:spPr>
          <a:xfrm>
            <a:off x="4540439" y="2138336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壹</a:t>
            </a:r>
          </a:p>
        </p:txBody>
      </p:sp>
      <p:sp>
        <p:nvSpPr>
          <p:cNvPr id="21" name="椭圆 20"/>
          <p:cNvSpPr/>
          <p:nvPr/>
        </p:nvSpPr>
        <p:spPr>
          <a:xfrm>
            <a:off x="4540439" y="3010403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章</a:t>
            </a:r>
          </a:p>
        </p:txBody>
      </p:sp>
      <p:sp>
        <p:nvSpPr>
          <p:cNvPr id="22" name="椭圆 21"/>
          <p:cNvSpPr/>
          <p:nvPr/>
        </p:nvSpPr>
        <p:spPr>
          <a:xfrm>
            <a:off x="4540439" y="3882469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56992" y="1266269"/>
            <a:ext cx="677108" cy="4713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spc="300" dirty="0">
                <a:cs typeface="+mn-ea"/>
                <a:sym typeface="+mn-lt"/>
              </a:rPr>
              <a:t>请在此输入您的标题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23300" y="1880677"/>
            <a:ext cx="1015663" cy="4278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Freeform 5"/>
          <p:cNvSpPr/>
          <p:nvPr/>
        </p:nvSpPr>
        <p:spPr bwMode="auto">
          <a:xfrm>
            <a:off x="6134100" y="1397026"/>
            <a:ext cx="1034334" cy="453416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9" grpId="0"/>
      <p:bldP spid="10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3287484"/>
            <a:ext cx="12192000" cy="3570516"/>
            <a:chOff x="0" y="3287484"/>
            <a:chExt cx="12192000" cy="357051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0" y="3287485"/>
              <a:ext cx="6096000" cy="3570515"/>
            </a:xfrm>
            <a:custGeom>
              <a:avLst/>
              <a:gdLst>
                <a:gd name="connsiteX0" fmla="*/ 0 w 4572000"/>
                <a:gd name="connsiteY0" fmla="*/ 0 h 2677886"/>
                <a:gd name="connsiteX1" fmla="*/ 2743200 w 4572000"/>
                <a:gd name="connsiteY1" fmla="*/ 0 h 2677886"/>
                <a:gd name="connsiteX2" fmla="*/ 2743200 w 4572000"/>
                <a:gd name="connsiteY2" fmla="*/ 870857 h 2677886"/>
                <a:gd name="connsiteX3" fmla="*/ 4572000 w 4572000"/>
                <a:gd name="connsiteY3" fmla="*/ 870857 h 2677886"/>
                <a:gd name="connsiteX4" fmla="*/ 4572000 w 4572000"/>
                <a:gd name="connsiteY4" fmla="*/ 2677886 h 2677886"/>
                <a:gd name="connsiteX5" fmla="*/ 0 w 4572000"/>
                <a:gd name="connsiteY5" fmla="*/ 2677886 h 26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2677886">
                  <a:moveTo>
                    <a:pt x="0" y="0"/>
                  </a:moveTo>
                  <a:lnTo>
                    <a:pt x="2743200" y="0"/>
                  </a:lnTo>
                  <a:lnTo>
                    <a:pt x="2743200" y="870857"/>
                  </a:lnTo>
                  <a:lnTo>
                    <a:pt x="4572000" y="870857"/>
                  </a:lnTo>
                  <a:lnTo>
                    <a:pt x="4572000" y="2677886"/>
                  </a:lnTo>
                  <a:lnTo>
                    <a:pt x="0" y="2677886"/>
                  </a:lnTo>
                  <a:close/>
                </a:path>
              </a:pathLst>
            </a:cu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>
              <a:off x="6096000" y="3287484"/>
              <a:ext cx="6096000" cy="3570515"/>
            </a:xfrm>
            <a:custGeom>
              <a:avLst/>
              <a:gdLst>
                <a:gd name="connsiteX0" fmla="*/ 0 w 4572000"/>
                <a:gd name="connsiteY0" fmla="*/ 0 h 2677886"/>
                <a:gd name="connsiteX1" fmla="*/ 2743200 w 4572000"/>
                <a:gd name="connsiteY1" fmla="*/ 0 h 2677886"/>
                <a:gd name="connsiteX2" fmla="*/ 2743200 w 4572000"/>
                <a:gd name="connsiteY2" fmla="*/ 870857 h 2677886"/>
                <a:gd name="connsiteX3" fmla="*/ 4572000 w 4572000"/>
                <a:gd name="connsiteY3" fmla="*/ 870857 h 2677886"/>
                <a:gd name="connsiteX4" fmla="*/ 4572000 w 4572000"/>
                <a:gd name="connsiteY4" fmla="*/ 2677886 h 2677886"/>
                <a:gd name="connsiteX5" fmla="*/ 0 w 4572000"/>
                <a:gd name="connsiteY5" fmla="*/ 2677886 h 26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2677886">
                  <a:moveTo>
                    <a:pt x="0" y="0"/>
                  </a:moveTo>
                  <a:lnTo>
                    <a:pt x="2743200" y="0"/>
                  </a:lnTo>
                  <a:lnTo>
                    <a:pt x="2743200" y="870857"/>
                  </a:lnTo>
                  <a:lnTo>
                    <a:pt x="4572000" y="870857"/>
                  </a:lnTo>
                  <a:lnTo>
                    <a:pt x="4572000" y="2677886"/>
                  </a:lnTo>
                  <a:lnTo>
                    <a:pt x="0" y="2677886"/>
                  </a:lnTo>
                  <a:close/>
                </a:path>
              </a:pathLst>
            </a:custGeom>
          </p:spPr>
        </p:pic>
      </p:grpSp>
      <p:grpSp>
        <p:nvGrpSpPr>
          <p:cNvPr id="17" name="组合 16"/>
          <p:cNvGrpSpPr/>
          <p:nvPr/>
        </p:nvGrpSpPr>
        <p:grpSpPr>
          <a:xfrm>
            <a:off x="1384891" y="1234975"/>
            <a:ext cx="9422218" cy="756456"/>
            <a:chOff x="3527521" y="3096438"/>
            <a:chExt cx="9422218" cy="756456"/>
          </a:xfrm>
        </p:grpSpPr>
        <p:sp>
          <p:nvSpPr>
            <p:cNvPr id="18" name="文本框 17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582015" y="3435536"/>
              <a:ext cx="9367724" cy="41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80571"/>
            <a:ext cx="4148563" cy="220617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626126" y="1336572"/>
            <a:ext cx="7869188" cy="1116555"/>
            <a:chOff x="3527521" y="3096438"/>
            <a:chExt cx="7869188" cy="1116555"/>
          </a:xfrm>
        </p:grpSpPr>
        <p:sp>
          <p:nvSpPr>
            <p:cNvPr id="5" name="文本框 4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82015" y="3435536"/>
              <a:ext cx="7814694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05489" y="4356794"/>
            <a:ext cx="1823989" cy="1587927"/>
            <a:chOff x="1020812" y="4337271"/>
            <a:chExt cx="1823989" cy="1587927"/>
          </a:xfrm>
        </p:grpSpPr>
        <p:sp>
          <p:nvSpPr>
            <p:cNvPr id="17" name="文本框 9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8" name="文本框 10"/>
            <p:cNvSpPr txBox="1"/>
            <p:nvPr/>
          </p:nvSpPr>
          <p:spPr>
            <a:xfrm>
              <a:off x="1048059" y="47525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84006" y="4356794"/>
            <a:ext cx="1823989" cy="1587927"/>
            <a:chOff x="1020812" y="4337271"/>
            <a:chExt cx="1823989" cy="1587927"/>
          </a:xfrm>
        </p:grpSpPr>
        <p:sp>
          <p:nvSpPr>
            <p:cNvPr id="20" name="文本框 12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1" name="文本框 13"/>
            <p:cNvSpPr txBox="1"/>
            <p:nvPr/>
          </p:nvSpPr>
          <p:spPr>
            <a:xfrm>
              <a:off x="1048059" y="47525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262523" y="4356794"/>
            <a:ext cx="1823989" cy="1587927"/>
            <a:chOff x="1020812" y="4337271"/>
            <a:chExt cx="1823989" cy="1587927"/>
          </a:xfrm>
        </p:grpSpPr>
        <p:sp>
          <p:nvSpPr>
            <p:cNvPr id="23" name="文本框 15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4" name="文本框 16"/>
            <p:cNvSpPr txBox="1"/>
            <p:nvPr/>
          </p:nvSpPr>
          <p:spPr>
            <a:xfrm>
              <a:off x="1048059" y="47525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289770" y="66997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60" y="-189138"/>
            <a:ext cx="6120840" cy="373107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535479" y="1801029"/>
            <a:ext cx="7814694" cy="1167355"/>
            <a:chOff x="3622563" y="1786515"/>
            <a:chExt cx="7814694" cy="1167355"/>
          </a:xfrm>
        </p:grpSpPr>
        <p:sp>
          <p:nvSpPr>
            <p:cNvPr id="6" name="文本框 5"/>
            <p:cNvSpPr txBox="1"/>
            <p:nvPr/>
          </p:nvSpPr>
          <p:spPr>
            <a:xfrm>
              <a:off x="8658952" y="1786515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622563" y="2176413"/>
              <a:ext cx="7814694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05489" y="4356794"/>
            <a:ext cx="1823989" cy="1587927"/>
            <a:chOff x="1020812" y="4337271"/>
            <a:chExt cx="1823989" cy="1587927"/>
          </a:xfrm>
        </p:grpSpPr>
        <p:sp>
          <p:nvSpPr>
            <p:cNvPr id="10" name="文本框 9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48059" y="47525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84006" y="4356794"/>
            <a:ext cx="1823989" cy="1587927"/>
            <a:chOff x="1020812" y="4337271"/>
            <a:chExt cx="1823989" cy="1587927"/>
          </a:xfrm>
        </p:grpSpPr>
        <p:sp>
          <p:nvSpPr>
            <p:cNvPr id="13" name="文本框 12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48059" y="47525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262523" y="4356794"/>
            <a:ext cx="1823989" cy="1587927"/>
            <a:chOff x="1020812" y="4337271"/>
            <a:chExt cx="1823989" cy="1587927"/>
          </a:xfrm>
        </p:grpSpPr>
        <p:sp>
          <p:nvSpPr>
            <p:cNvPr id="16" name="文本框 15"/>
            <p:cNvSpPr txBox="1"/>
            <p:nvPr/>
          </p:nvSpPr>
          <p:spPr>
            <a:xfrm>
              <a:off x="1020812" y="4337271"/>
              <a:ext cx="18239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48059" y="4752569"/>
              <a:ext cx="1769495" cy="117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8457" y="635000"/>
            <a:ext cx="10755086" cy="558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742662" y="1422401"/>
            <a:ext cx="2730881" cy="48006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245784" y="1530728"/>
            <a:ext cx="7245073" cy="1116555"/>
            <a:chOff x="3527521" y="3096438"/>
            <a:chExt cx="7245073" cy="1116555"/>
          </a:xfrm>
        </p:grpSpPr>
        <p:sp>
          <p:nvSpPr>
            <p:cNvPr id="5" name="文本框 4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82015" y="3435536"/>
              <a:ext cx="7190579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45784" y="4201357"/>
            <a:ext cx="7245073" cy="1116555"/>
            <a:chOff x="3527521" y="3096438"/>
            <a:chExt cx="7245073" cy="1116555"/>
          </a:xfrm>
        </p:grpSpPr>
        <p:sp>
          <p:nvSpPr>
            <p:cNvPr id="8" name="文本框 7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82015" y="3435536"/>
              <a:ext cx="7190579" cy="77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544500" y="231054"/>
            <a:ext cx="4288757" cy="306368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90583" y="1510742"/>
            <a:ext cx="7114446" cy="786575"/>
            <a:chOff x="3527521" y="3096438"/>
            <a:chExt cx="7114446" cy="786575"/>
          </a:xfrm>
        </p:grpSpPr>
        <p:sp>
          <p:nvSpPr>
            <p:cNvPr id="5" name="文本框 4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582015" y="3575236"/>
              <a:ext cx="70599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23878" y="4754685"/>
            <a:ext cx="4953040" cy="976618"/>
            <a:chOff x="3527521" y="3096438"/>
            <a:chExt cx="4953040" cy="976618"/>
          </a:xfrm>
        </p:grpSpPr>
        <p:sp>
          <p:nvSpPr>
            <p:cNvPr id="8" name="文本框 7"/>
            <p:cNvSpPr txBox="1"/>
            <p:nvPr/>
          </p:nvSpPr>
          <p:spPr>
            <a:xfrm>
              <a:off x="3527521" y="3096438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82015" y="3549836"/>
              <a:ext cx="489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69577" y="4754685"/>
            <a:ext cx="4898546" cy="1116318"/>
            <a:chOff x="6901573" y="4638573"/>
            <a:chExt cx="4898546" cy="1116318"/>
          </a:xfrm>
        </p:grpSpPr>
        <p:sp>
          <p:nvSpPr>
            <p:cNvPr id="11" name="文本框 10"/>
            <p:cNvSpPr txBox="1"/>
            <p:nvPr/>
          </p:nvSpPr>
          <p:spPr>
            <a:xfrm>
              <a:off x="9021814" y="4638573"/>
              <a:ext cx="2778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cs typeface="+mn-ea"/>
                  <a:sym typeface="+mn-lt"/>
                </a:rPr>
                <a:t>在此输入您的标题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01573" y="5231671"/>
              <a:ext cx="489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20000"/>
                </a:spcBef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</p:spTree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-3" y="0"/>
            <a:ext cx="3412068" cy="3962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9563100" y="2236671"/>
            <a:ext cx="2628900" cy="4621329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4540439" y="1266269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第</a:t>
            </a:r>
          </a:p>
        </p:txBody>
      </p:sp>
      <p:sp>
        <p:nvSpPr>
          <p:cNvPr id="20" name="椭圆 19"/>
          <p:cNvSpPr/>
          <p:nvPr/>
        </p:nvSpPr>
        <p:spPr>
          <a:xfrm>
            <a:off x="4540439" y="2138336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21" name="椭圆 20"/>
          <p:cNvSpPr/>
          <p:nvPr/>
        </p:nvSpPr>
        <p:spPr>
          <a:xfrm>
            <a:off x="4540439" y="3010403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章</a:t>
            </a:r>
          </a:p>
        </p:txBody>
      </p:sp>
      <p:sp>
        <p:nvSpPr>
          <p:cNvPr id="22" name="椭圆 21"/>
          <p:cNvSpPr/>
          <p:nvPr/>
        </p:nvSpPr>
        <p:spPr>
          <a:xfrm>
            <a:off x="4540439" y="3882469"/>
            <a:ext cx="714931" cy="714931"/>
          </a:xfrm>
          <a:prstGeom prst="ellipse">
            <a:avLst/>
          </a:prstGeom>
          <a:solidFill>
            <a:srgbClr val="D74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56992" y="1266269"/>
            <a:ext cx="677108" cy="47135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请在此输入您的标题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23300" y="1880677"/>
            <a:ext cx="1015663" cy="4278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5" name="Freeform 5"/>
          <p:cNvSpPr/>
          <p:nvPr/>
        </p:nvSpPr>
        <p:spPr bwMode="auto">
          <a:xfrm>
            <a:off x="6134100" y="1397026"/>
            <a:ext cx="1034334" cy="453416"/>
          </a:xfrm>
          <a:custGeom>
            <a:avLst/>
            <a:gdLst>
              <a:gd name="T0" fmla="*/ 1443 w 1677"/>
              <a:gd name="T1" fmla="*/ 190 h 733"/>
              <a:gd name="T2" fmla="*/ 1200 w 1677"/>
              <a:gd name="T3" fmla="*/ 14 h 733"/>
              <a:gd name="T4" fmla="*/ 998 w 1677"/>
              <a:gd name="T5" fmla="*/ 135 h 733"/>
              <a:gd name="T6" fmla="*/ 753 w 1677"/>
              <a:gd name="T7" fmla="*/ 225 h 733"/>
              <a:gd name="T8" fmla="*/ 239 w 1677"/>
              <a:gd name="T9" fmla="*/ 268 h 733"/>
              <a:gd name="T10" fmla="*/ 242 w 1677"/>
              <a:gd name="T11" fmla="*/ 298 h 733"/>
              <a:gd name="T12" fmla="*/ 632 w 1677"/>
              <a:gd name="T13" fmla="*/ 254 h 733"/>
              <a:gd name="T14" fmla="*/ 856 w 1677"/>
              <a:gd name="T15" fmla="*/ 249 h 733"/>
              <a:gd name="T16" fmla="*/ 963 w 1677"/>
              <a:gd name="T17" fmla="*/ 377 h 733"/>
              <a:gd name="T18" fmla="*/ 980 w 1677"/>
              <a:gd name="T19" fmla="*/ 249 h 733"/>
              <a:gd name="T20" fmla="*/ 945 w 1677"/>
              <a:gd name="T21" fmla="*/ 332 h 733"/>
              <a:gd name="T22" fmla="*/ 1088 w 1677"/>
              <a:gd name="T23" fmla="*/ 218 h 733"/>
              <a:gd name="T24" fmla="*/ 671 w 1677"/>
              <a:gd name="T25" fmla="*/ 391 h 733"/>
              <a:gd name="T26" fmla="*/ 242 w 1677"/>
              <a:gd name="T27" fmla="*/ 348 h 733"/>
              <a:gd name="T28" fmla="*/ 272 w 1677"/>
              <a:gd name="T29" fmla="*/ 345 h 733"/>
              <a:gd name="T30" fmla="*/ 902 w 1677"/>
              <a:gd name="T31" fmla="*/ 529 h 733"/>
              <a:gd name="T32" fmla="*/ 1146 w 1677"/>
              <a:gd name="T33" fmla="*/ 265 h 733"/>
              <a:gd name="T34" fmla="*/ 1248 w 1677"/>
              <a:gd name="T35" fmla="*/ 161 h 733"/>
              <a:gd name="T36" fmla="*/ 1215 w 1677"/>
              <a:gd name="T37" fmla="*/ 174 h 733"/>
              <a:gd name="T38" fmla="*/ 1152 w 1677"/>
              <a:gd name="T39" fmla="*/ 76 h 733"/>
              <a:gd name="T40" fmla="*/ 1354 w 1677"/>
              <a:gd name="T41" fmla="*/ 248 h 733"/>
              <a:gd name="T42" fmla="*/ 647 w 1677"/>
              <a:gd name="T43" fmla="*/ 504 h 733"/>
              <a:gd name="T44" fmla="*/ 0 w 1677"/>
              <a:gd name="T45" fmla="*/ 444 h 733"/>
              <a:gd name="T46" fmla="*/ 280 w 1677"/>
              <a:gd name="T47" fmla="*/ 421 h 733"/>
              <a:gd name="T48" fmla="*/ 1237 w 1677"/>
              <a:gd name="T49" fmla="*/ 496 h 733"/>
              <a:gd name="T50" fmla="*/ 1597 w 1677"/>
              <a:gd name="T51" fmla="*/ 273 h 733"/>
              <a:gd name="T52" fmla="*/ 1489 w 1677"/>
              <a:gd name="T53" fmla="*/ 363 h 733"/>
              <a:gd name="T54" fmla="*/ 1484 w 1677"/>
              <a:gd name="T55" fmla="*/ 324 h 733"/>
              <a:gd name="T56" fmla="*/ 1478 w 1677"/>
              <a:gd name="T57" fmla="*/ 481 h 733"/>
              <a:gd name="T58" fmla="*/ 1282 w 1677"/>
              <a:gd name="T59" fmla="*/ 563 h 733"/>
              <a:gd name="T60" fmla="*/ 1307 w 1677"/>
              <a:gd name="T61" fmla="*/ 590 h 733"/>
              <a:gd name="T62" fmla="*/ 1517 w 1677"/>
              <a:gd name="T63" fmla="*/ 492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7" h="733">
                <a:moveTo>
                  <a:pt x="1661" y="332"/>
                </a:moveTo>
                <a:cubicBezTo>
                  <a:pt x="1658" y="243"/>
                  <a:pt x="1553" y="167"/>
                  <a:pt x="1443" y="190"/>
                </a:cubicBezTo>
                <a:cubicBezTo>
                  <a:pt x="1428" y="193"/>
                  <a:pt x="1413" y="199"/>
                  <a:pt x="1400" y="207"/>
                </a:cubicBezTo>
                <a:cubicBezTo>
                  <a:pt x="1423" y="103"/>
                  <a:pt x="1316" y="0"/>
                  <a:pt x="1200" y="14"/>
                </a:cubicBezTo>
                <a:cubicBezTo>
                  <a:pt x="1116" y="25"/>
                  <a:pt x="1080" y="86"/>
                  <a:pt x="1079" y="160"/>
                </a:cubicBezTo>
                <a:cubicBezTo>
                  <a:pt x="1057" y="145"/>
                  <a:pt x="1030" y="137"/>
                  <a:pt x="998" y="135"/>
                </a:cubicBezTo>
                <a:cubicBezTo>
                  <a:pt x="933" y="134"/>
                  <a:pt x="889" y="168"/>
                  <a:pt x="868" y="211"/>
                </a:cubicBezTo>
                <a:cubicBezTo>
                  <a:pt x="811" y="195"/>
                  <a:pt x="784" y="209"/>
                  <a:pt x="753" y="225"/>
                </a:cubicBezTo>
                <a:cubicBezTo>
                  <a:pt x="702" y="251"/>
                  <a:pt x="646" y="225"/>
                  <a:pt x="608" y="206"/>
                </a:cubicBezTo>
                <a:cubicBezTo>
                  <a:pt x="497" y="147"/>
                  <a:pt x="336" y="158"/>
                  <a:pt x="239" y="268"/>
                </a:cubicBezTo>
                <a:cubicBezTo>
                  <a:pt x="198" y="314"/>
                  <a:pt x="197" y="332"/>
                  <a:pt x="101" y="394"/>
                </a:cubicBezTo>
                <a:cubicBezTo>
                  <a:pt x="139" y="384"/>
                  <a:pt x="202" y="341"/>
                  <a:pt x="242" y="298"/>
                </a:cubicBezTo>
                <a:cubicBezTo>
                  <a:pt x="264" y="275"/>
                  <a:pt x="295" y="250"/>
                  <a:pt x="337" y="229"/>
                </a:cubicBezTo>
                <a:cubicBezTo>
                  <a:pt x="440" y="179"/>
                  <a:pt x="556" y="203"/>
                  <a:pt x="632" y="254"/>
                </a:cubicBezTo>
                <a:cubicBezTo>
                  <a:pt x="679" y="285"/>
                  <a:pt x="733" y="274"/>
                  <a:pt x="776" y="254"/>
                </a:cubicBezTo>
                <a:cubicBezTo>
                  <a:pt x="794" y="245"/>
                  <a:pt x="822" y="240"/>
                  <a:pt x="856" y="249"/>
                </a:cubicBezTo>
                <a:cubicBezTo>
                  <a:pt x="855" y="253"/>
                  <a:pt x="855" y="257"/>
                  <a:pt x="854" y="261"/>
                </a:cubicBezTo>
                <a:cubicBezTo>
                  <a:pt x="849" y="318"/>
                  <a:pt x="891" y="378"/>
                  <a:pt x="963" y="377"/>
                </a:cubicBezTo>
                <a:cubicBezTo>
                  <a:pt x="1022" y="377"/>
                  <a:pt x="1043" y="310"/>
                  <a:pt x="1023" y="276"/>
                </a:cubicBezTo>
                <a:cubicBezTo>
                  <a:pt x="1015" y="263"/>
                  <a:pt x="989" y="237"/>
                  <a:pt x="980" y="249"/>
                </a:cubicBezTo>
                <a:cubicBezTo>
                  <a:pt x="964" y="268"/>
                  <a:pt x="981" y="274"/>
                  <a:pt x="988" y="284"/>
                </a:cubicBezTo>
                <a:cubicBezTo>
                  <a:pt x="1002" y="303"/>
                  <a:pt x="978" y="341"/>
                  <a:pt x="945" y="332"/>
                </a:cubicBezTo>
                <a:cubicBezTo>
                  <a:pt x="874" y="314"/>
                  <a:pt x="878" y="225"/>
                  <a:pt x="939" y="187"/>
                </a:cubicBezTo>
                <a:cubicBezTo>
                  <a:pt x="981" y="161"/>
                  <a:pt x="1060" y="177"/>
                  <a:pt x="1088" y="218"/>
                </a:cubicBezTo>
                <a:cubicBezTo>
                  <a:pt x="1134" y="286"/>
                  <a:pt x="1108" y="400"/>
                  <a:pt x="1041" y="448"/>
                </a:cubicBezTo>
                <a:cubicBezTo>
                  <a:pt x="905" y="547"/>
                  <a:pt x="755" y="453"/>
                  <a:pt x="671" y="391"/>
                </a:cubicBezTo>
                <a:cubicBezTo>
                  <a:pt x="593" y="333"/>
                  <a:pt x="523" y="270"/>
                  <a:pt x="426" y="260"/>
                </a:cubicBezTo>
                <a:cubicBezTo>
                  <a:pt x="360" y="253"/>
                  <a:pt x="298" y="300"/>
                  <a:pt x="242" y="348"/>
                </a:cubicBezTo>
                <a:cubicBezTo>
                  <a:pt x="195" y="390"/>
                  <a:pt x="135" y="429"/>
                  <a:pt x="63" y="429"/>
                </a:cubicBezTo>
                <a:cubicBezTo>
                  <a:pt x="118" y="455"/>
                  <a:pt x="217" y="396"/>
                  <a:pt x="272" y="345"/>
                </a:cubicBezTo>
                <a:cubicBezTo>
                  <a:pt x="371" y="257"/>
                  <a:pt x="493" y="291"/>
                  <a:pt x="570" y="353"/>
                </a:cubicBezTo>
                <a:cubicBezTo>
                  <a:pt x="621" y="394"/>
                  <a:pt x="743" y="526"/>
                  <a:pt x="902" y="529"/>
                </a:cubicBezTo>
                <a:cubicBezTo>
                  <a:pt x="1007" y="530"/>
                  <a:pt x="1120" y="466"/>
                  <a:pt x="1146" y="352"/>
                </a:cubicBezTo>
                <a:cubicBezTo>
                  <a:pt x="1152" y="324"/>
                  <a:pt x="1152" y="294"/>
                  <a:pt x="1146" y="265"/>
                </a:cubicBezTo>
                <a:cubicBezTo>
                  <a:pt x="1163" y="271"/>
                  <a:pt x="1183" y="274"/>
                  <a:pt x="1204" y="270"/>
                </a:cubicBezTo>
                <a:cubicBezTo>
                  <a:pt x="1263" y="261"/>
                  <a:pt x="1273" y="192"/>
                  <a:pt x="1248" y="161"/>
                </a:cubicBezTo>
                <a:cubicBezTo>
                  <a:pt x="1238" y="150"/>
                  <a:pt x="1209" y="128"/>
                  <a:pt x="1201" y="141"/>
                </a:cubicBezTo>
                <a:cubicBezTo>
                  <a:pt x="1189" y="162"/>
                  <a:pt x="1206" y="166"/>
                  <a:pt x="1215" y="174"/>
                </a:cubicBezTo>
                <a:cubicBezTo>
                  <a:pt x="1232" y="192"/>
                  <a:pt x="1214" y="232"/>
                  <a:pt x="1179" y="229"/>
                </a:cubicBezTo>
                <a:cubicBezTo>
                  <a:pt x="1107" y="221"/>
                  <a:pt x="1096" y="121"/>
                  <a:pt x="1152" y="76"/>
                </a:cubicBezTo>
                <a:cubicBezTo>
                  <a:pt x="1192" y="44"/>
                  <a:pt x="1273" y="50"/>
                  <a:pt x="1317" y="90"/>
                </a:cubicBezTo>
                <a:cubicBezTo>
                  <a:pt x="1356" y="126"/>
                  <a:pt x="1370" y="180"/>
                  <a:pt x="1354" y="248"/>
                </a:cubicBezTo>
                <a:cubicBezTo>
                  <a:pt x="1311" y="298"/>
                  <a:pt x="1282" y="370"/>
                  <a:pt x="1240" y="426"/>
                </a:cubicBezTo>
                <a:cubicBezTo>
                  <a:pt x="1056" y="673"/>
                  <a:pt x="818" y="657"/>
                  <a:pt x="647" y="504"/>
                </a:cubicBezTo>
                <a:cubicBezTo>
                  <a:pt x="556" y="423"/>
                  <a:pt x="430" y="261"/>
                  <a:pt x="307" y="367"/>
                </a:cubicBezTo>
                <a:cubicBezTo>
                  <a:pt x="217" y="445"/>
                  <a:pt x="110" y="489"/>
                  <a:pt x="0" y="444"/>
                </a:cubicBezTo>
                <a:cubicBezTo>
                  <a:pt x="31" y="465"/>
                  <a:pt x="63" y="480"/>
                  <a:pt x="108" y="479"/>
                </a:cubicBezTo>
                <a:cubicBezTo>
                  <a:pt x="179" y="478"/>
                  <a:pt x="233" y="452"/>
                  <a:pt x="280" y="421"/>
                </a:cubicBezTo>
                <a:cubicBezTo>
                  <a:pt x="400" y="308"/>
                  <a:pt x="486" y="394"/>
                  <a:pt x="551" y="464"/>
                </a:cubicBezTo>
                <a:cubicBezTo>
                  <a:pt x="800" y="733"/>
                  <a:pt x="1093" y="671"/>
                  <a:pt x="1237" y="496"/>
                </a:cubicBezTo>
                <a:cubicBezTo>
                  <a:pt x="1294" y="427"/>
                  <a:pt x="1326" y="365"/>
                  <a:pt x="1366" y="297"/>
                </a:cubicBezTo>
                <a:cubicBezTo>
                  <a:pt x="1408" y="225"/>
                  <a:pt x="1526" y="190"/>
                  <a:pt x="1597" y="273"/>
                </a:cubicBezTo>
                <a:cubicBezTo>
                  <a:pt x="1677" y="366"/>
                  <a:pt x="1564" y="527"/>
                  <a:pt x="1470" y="429"/>
                </a:cubicBezTo>
                <a:cubicBezTo>
                  <a:pt x="1453" y="411"/>
                  <a:pt x="1462" y="364"/>
                  <a:pt x="1489" y="363"/>
                </a:cubicBezTo>
                <a:cubicBezTo>
                  <a:pt x="1501" y="363"/>
                  <a:pt x="1525" y="355"/>
                  <a:pt x="1521" y="340"/>
                </a:cubicBezTo>
                <a:cubicBezTo>
                  <a:pt x="1521" y="326"/>
                  <a:pt x="1497" y="322"/>
                  <a:pt x="1484" y="324"/>
                </a:cubicBezTo>
                <a:cubicBezTo>
                  <a:pt x="1419" y="335"/>
                  <a:pt x="1384" y="441"/>
                  <a:pt x="1476" y="480"/>
                </a:cubicBezTo>
                <a:cubicBezTo>
                  <a:pt x="1477" y="481"/>
                  <a:pt x="1477" y="481"/>
                  <a:pt x="1478" y="481"/>
                </a:cubicBezTo>
                <a:cubicBezTo>
                  <a:pt x="1462" y="502"/>
                  <a:pt x="1426" y="516"/>
                  <a:pt x="1372" y="515"/>
                </a:cubicBezTo>
                <a:cubicBezTo>
                  <a:pt x="1329" y="504"/>
                  <a:pt x="1349" y="509"/>
                  <a:pt x="1282" y="563"/>
                </a:cubicBezTo>
                <a:cubicBezTo>
                  <a:pt x="1229" y="608"/>
                  <a:pt x="1201" y="642"/>
                  <a:pt x="991" y="662"/>
                </a:cubicBezTo>
                <a:cubicBezTo>
                  <a:pt x="1240" y="666"/>
                  <a:pt x="1243" y="635"/>
                  <a:pt x="1307" y="590"/>
                </a:cubicBezTo>
                <a:cubicBezTo>
                  <a:pt x="1360" y="533"/>
                  <a:pt x="1351" y="553"/>
                  <a:pt x="1395" y="548"/>
                </a:cubicBezTo>
                <a:cubicBezTo>
                  <a:pt x="1446" y="547"/>
                  <a:pt x="1488" y="521"/>
                  <a:pt x="1517" y="492"/>
                </a:cubicBezTo>
                <a:cubicBezTo>
                  <a:pt x="1608" y="503"/>
                  <a:pt x="1663" y="414"/>
                  <a:pt x="1661" y="33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9" grpId="0"/>
      <p:bldP spid="10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B4E0330-04B7-4063-AC21-75848EB2680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qbRUss20W9RjIAAElGAAAXAAAAdW5pdmVyc2FsL3VuaXZlcnNhbC5wbmftfHlYk9e6L63bbeuA2xZrkakVFQEBCyozqa0amSuIyJiKYEQmAQFDSGJt1QoIZUrKlFQZojJE5jGJLWUMEiFCgJBEhBAhCQFCEpKQcL/gsHfv7nPvOeePe8+9T/8AnrW+9b3rXe/8W2t93PnGA7xt8+7NGhoa25xPHffS0Ngg0dB4H/XB34GeoWenFoA/78V7gb/SqB7QnQUaf4Mecz+moVGTuWX1/Eag/eGVU37xGhofXVX/vMe6aHBNQ+MEy/n4sTPXggXMKEIlNMgJGfyxxfVdXw4ZqfYcdboKNvhHnbObm/fnN7xoH31/wjtk9MvNp120dh/8weXePZPfokMMa79+dCog8sA3zm0RwqNl9f1rqMp54fxYHfdIxIiyKMIJvNRb0DIPHemvtK3mFfgJzx2RiQkoYrKggX6WvMqxkLYv9ZlWQFZf7gIYfKKdLONgYq6KT6EIEwckBLKqdc92oP/jUyjPTE9JKqKA5KVui05leuLYphICST53ZQ/Q8S2cuDzkWpFUysw8+T7QZgj1ZLXtgx+oHymIU75k+fCVvwGNx0othVkOKmBBEIOC22SIngr1NTRstnYiKQeS2ijrjfQLxhJjwyRmAn2blAUXsh4bYa+F2DhSPEomlKtcEATBtWfD0sD6sFAxak2K6piFJnH68u4apCWwQ7GDKzlXd5MVE9thGRkjddETSEtPrLQk9nZeWCPBtKqkuiK45OQUwNPRbi++6KSCKURK71ozkyZiu+d+u7kF3uEkyqdu5Z7n1/cxu0GqRZ0ylSlE1jdXh1Py53Jwq9NzZBWPfEtU1Bh5oTHi8PwvXi/j7MFTyS3b9a+9+O5u0t908bQVJlQmTOHa+wphVDjrqDmVkU6JbzZowvXncFcvTZxv6CQFe87JT6ch0BhOetd7Gk8iM6pGM1nPfX8V3q7jH05DgBxOyO/d1k9mLNT9tAcZCL5ubSZxlVLCbZ+G4LInhO2nxghLE5rs34cinsTaznNMASMsMjLy58dPW+27T1SppGRUzPglVzc9s/4FN+8yQxBbSpIyfzaauowNjGEXNTGyKPmEmafGI7bEVvTHY1i3woTp/hu7WdWGolL+8S4937HAOHQnyYyWcBxE5x1WTuwyXtNG4zwdxc9Z9doYnu14caxg4LsJYT6oo2Re5A+upjcXEBotLB06aqvTCeGM+6yYiG0WguWWwKbPa1WRF9oGesRbhXgBBlHkUTfKlY1g3XMYhSG47muO+DgFz1ZcnUSMENp+Y3C65/F4LIZ7TjFBSfE765hZyy/j+pKLdrMiMOy+Wkywwchdiri1WEackYQVWimd1zQ1NF40F/c8XNkXgxaVO9JKP+UksyK5ycR8jw97mvtxky1Ya+YRCHFsYKEVG8aNU8w4xNl2zMVtdkMXW8/5xYz40nx/7Y2rm/eH1PN6mg8aYuqeHvF0h08MPBrFF3Gvrpo80cYxisPj4fGMeGI0PI8fONDcw0mP8ZylWjLur8moKJUZ71TsgF2tqt+3syY12Ryan9/YFTZuwm4oSgywqsyLjaqhHh22iyc2OnbUVhZYMAoElKsJRHT8R4As6JoVu7Evgzht+gpZPjeYSW0J5tjQOLIz1Kp0yuOJNZiq3n7biCNZznl+mOiPBKUweR2tsQn2dQMTBg3zkdBySpiGxs+dNTsV7bbUQk678YAOp/1e9Z5PWrCLsA0QS8/NX/b5mOO/beg8KJLG1EYEtQTGDDBixTPkYvPaDKRfg94YK53Ag8VDROW5pf31TZy9xRdrhA37jtIZJWxjpvGrfOs4VGiBXTZ2KIDzIDSwvLf+CKT8aa2l09Q4zKugwqap04mRBbusnRU7xvIfeHUK0VsfVRNDgZlVmEP9WoqiqFGPZveIhhtxP9AOSlqKuhMdq0XtvQIhzrtKIsvDwTyappZWUxNVB1FMUQVkIDuRuY8SnIw4Z22O4SXOiPczMPR7E6rEZPUy7xSl4qyHYRuCwF8ZTnnvXarzKTMBiU46xNRaBc24f9hzuCH9UppzVxjzSDUzA1ko55WhMbHEdGohEHUmsG4YimDg9lTiWTAfjpgdEGsxV7H+CXZIl5iMH6CtW6mIM7xZ7p1Bu9p0E6bMj+Zzbx5zGvr+MmU2bNw/Gm5rCbk1zDlYYcDyCJjy/C18l8IB7V0rauuLN+9YaiZwz2C7tbHdyFt0URPOPM6W4u5MFTVjDRWO5KW6oIHsQZE1RX8bRQ4YMCeR2FI8Np9OiYqiHtXQuK5dNArle/eL9rds9mXZNOGnTrK+8X2vctayMuOVT80lbm9cxDn0GPpGor08qq9QrPog+FYYDPY1Gy0OHGiNtw375RZnyZm8yB4JwYUwUReQdz1bCIZKbfRXRYqGjFE6YK7j2s8IhjfbXJKQZ2sGBldUr2BIA7E9D0OLoKTAbS/DeXFMi7Eu/oMHs3uayAaJRR5to/R440xucnTjzaau4XZB/KPi6MPVaAx3sFXtj/sES5RW+m1lsP1loqDx+YXPGW3zi0B4Z8wcJzsQMlicONYhrnsC8Vdq4WzudCBhKCim3Cpq5imn3xvHe1qfX5365UyFeKS5lRXjDfgh3+dlrSp5Ay6hfmM58/yzXTK3gBMv9kZG1HgaP/Jml5ixtLGL4ranHLsjTieaHd2daGdrgn35Ff34b6Et+Y2JH4RyvywuAPl7WDD8KFEW4JkKIMAJlNmA6fVyKq0YtAH4BLAisD674WMzesUCMG+MnOtrH1RPbUqOHo7yk67OYepKg5AR687VwErWe8SO19/QgqVoaBxKA9IRTMQ2uJvZHj6g8yqZVmQ9BOswQBwbWD1iHlNZsfdiQfvnhFhB8tzT5Ke06O5LhbV6+dXFTh30KsOp2qoj1am/OtvejcPcCGxCOHf5ZmVoMXKXtNg9K3I9DhQInJJXyegs3pFq5R4iUq+FwPviNKWy+ENbf6wlLmwa2lb3C8TDglfJacQYioaPcuLQwxkB45KcK+okJ2n8jLsYaD+4J1PZun2pDmsB05xOdmd4+NIaqYVasoKjvMBkpJjiN2RBrgyQlPOeNo4I0pOJ72tc99N1reGuFJ1suWAvY27Q0Lh9bzRGmxOd9OeNfN9gWJiYKETE/EvGBn5r7C8fBYY8+V0LDjR+/jlkvVTw5r8HJNiQVEeg4cbXo1cHBQQRk3eqRzyzV0lRa0lipRBloG7/9CdvuNVsAnzijjGQ1DQOffEfmibyO7AB4qr49489Nexf1XTr65DMI10AMtetlvutqJXBcEFD3o89rhbEqw+yCQCpJ9qwuYf4anLxrh0wQ4A/hv330OWCmuPrr/xkPb9nT8m0G3aQ1/WRevqBL518TfdYunj0GhCjD54Gpn2x9YBkT62W+uH+X0bTerzUjP18PcRij6v68bfvpxJ/PHhCTe3Dvwb+bwbGA7WbKXy+TUgadpRO1Pnopyz8SoyCry52E2Kq+vXfEKFm5c4UxpBgCTR3a/dJoFLbrLL9UW0HH3/DbwJhLCD6aG4URm+HJ0i5LA743OrkG+oMXNouC8000VbzoNaryrO6By1IKy/FrnHoN4woJdAzP0NjeVVNweSdhUYG9j1QCYdforaRv2kpBNQHh6h7oDq6e43F+Z417IwDgFEeeq8TqaBhONkWDyg7FiWFs54BHg3UowcRNexjGaO+DzMPBgw4qa3S7csatqr+REuDO+5riPwG2T0NETD39R+ofMLKNpxm5K5GtA0mRnvxFV4GqcrE4+94Jy2jowDp+N5iNENqDPLkwFoN31FOT42J9Nb05mNcEMDYHW8EFYM62WndaLzJTML7035jieLP6Bw1kxTm/lm/saQQ/Sf9ElPJJmMxEBrAb3RLVmrvZI+WVwL9Zn/Sf3CnQq0+mxTQHxZ4evFuVJ9XDehgJ9L+/j+FvtJ19EQNCPcvOkq5UHh/FEd9JzkrE1KN+2k+Ffpv02zZZa47t2UZoPNP+yh5qcPILQvBoZKkK1OZBs0Tpv8mGF4qIu5ZHOHfGOf78nO+z4X/G39hOSG4SP/5nf82DaDlWucW33/XlBc/R9lHDCHr/XFZcc9CcIGkFJiN579r67axpPf77U42RX+wvfW120bWeJ7kBP/RJlnZlkQz5x0GUVP7O51mKX+YDG/WXpUiC0wVHf00ChI6UR7+Pz/uq7M9VeP56I+yMQ9sXmj8zSHNXtgukleNOhhL/6C/3KnT4dhjLvLzSy/TLILJe6Ha797EIuWzRCotE5iw7driS3HAZ3VvnTJ+L/s6yLvF8yFV88N8+zdiwpkarzDmF7sNyKQGS/j/Q1ENlQKTz+J9pRPx1G3bnVZezAEeS+/GCqcTZ45a7JOeeI6ozw1qpV58ayeZFsal1syrtLmXnWkVATFE8a2tAb4XqSbGY0ksGFccAXZF5zFgsiUO72tWf5oFqdm62gVuDlCiH2X5tu1+M78B5FG9BFzkfcnKgZNUmC1wy3KqDvUr0dvYorRmp4iCf2VbAJp6y3c3BrD+0BWElNmUZMs5Qit9Ur68P4HooFqZgnfkaL3UmulpRsr8Tj7FJNTb/6O2ejeKEdVUBcTMemsHCjV/o/FEVAukSa9EEO29keQ5EnATRImgY3gN1f242JZAvyZH5+iI6PgucVNQhv47Br2+AneSbvlqD3AAn+TnjeYO5g5vrVgq2FN0I3DfEdrFc11lP0PHd2Nk3s8iWIEZLgCouIz/0hyK5R98AIuASxkZyDZw73LULLU9n7AZxtzl3Pg5jS6vvdugCiULehFZgl5qOjWx4Q+TPqovDywPRecO2oUUhxZI6l7l7y9rcEefFoXKE6HHzPETZ7+Idk28FSZPNPoqoL5Cw8jPI8jj6FjGIPQVozS0ifKgeFNe46ivX4z3CRCwLqXm96XzmRJJ3+Bb959yzRvRoubShjCTJo15gQTDyX0bj4ByDhrSSqdn4vRqqsUNohO3wlr3YqyC9nVEtABpIcbeEkk+M+nR6+H1O+M+8xNFq2NUbXUiA9OID/IoTETaJr8zpYe1Y5/MnpZ/VcCzrS2W+QsGX2nNmHAaMi5ZND1alTLqIDWAGrTJzrX9ubLIr1Ov5a3upVRw0l2u2UcyJfWUcCv/ct23yQdEOjPWT02Y3RKecVkadhhc553hHcJYKp5Ov/6ANs8Ql7lB5Y3pTVP0nYoERlZ66vKBfBLaB7/oO+fkYkkCDTvZv39ZZyTKkylJ5IK3MYRT79fC/sno0Lia0RtFewrOJ1y14xzZ2JTRyr26vJXS7FYY6xMsype06ht3nJ5tMjrRYibRxoXtVUSByUxetuy+Gcu5ysp5B/XwWPlWqsf19ApLMlsS2hYfYBXUJf2jCdl4u1RcMy8DbS4u/bn8CnhzZMCP8bZl1lNLVrRG58UqGO8UsoyN7Q8Av8hJzyyAMhPTG+HGxoyxaqcEA59xBvo+Nioiht0qcB5nYGUMhjk4840Xngg1fiOmXVllb0Jo8HH0Gy3Dd/il/jXwv8vA77r14Xx5wLUdWU0zMi7OgPSmCk8PbEsUyBlAv7VoOsdTE2KFVo+/cjLuuaqBHtymOht8PLShNVk8tyAO0Vsv5Z+VZDq1ymc9Ua19irhvm8Kg7FcJIaD/MvD4s5can1zIdGxMfnnH6Kynk2zaRDgI6/D2dGxIIv++Hbnw/SQi6dx20OrC3K+bDAIRk1sg5xDz8Tj7JHUFTGTsaqkqUVwXHVtHIrl71uYqCNWhdasvd5FHTRWZTvJXC6oJKnlNQRbmsbanvNhQERDdEoafiO3Wq1AIyahr5EPW6+s85ULUNbcgLg8tOAUZgauTap5Jay9cuLp2yGL98Y+GYjBli0X7oXYI2GsOvC/Jlwnkhg7FHVv1Qq78fSk/2Tb56KyVrZKVJW+K91fJ7q3Dph7Mr72DIjmPIFTAFCm2rAej860gJQ2kx4L0g9d5fiESd2NwSj60Q9G82glZ7Xw8GkdhgbVOSrXjX0MnGyB69CbtTJ+f6iHDdHb6sxbueKaEXCN/sWudNSC4tPcqbVtxom0LJV9RdJaYG2SaNwYR3Q5qJdhsMPLh44DSYhgoiyXIxvDb5JWXaXAMRp3K6Fx/HDIo34Jet3pUudDqVDvbqnAA8nKHwhZnaLBzPMFJUpMp0OtVvdgEah5cUD5Pca1tX82UDTZb+s/HtghJiltSPdE361zqlo/irwNZ2j1GDQ6qzSGkFETq8BwWPj+mg8VFjU8aPxNYJvtd9KJjhgimIo68OInVkkT06qhjSeSnqhSHZsnHLdhyJ5NaxcPiLZkOSz1XrgXUe/eglnJw/G0EwHKjxFUxCF6X5nVl4tlQGHuly7oaooMfkY5RkYkxsqha1ffzkZc4R+ulOqLXgtOtH4W0Xg0nrAS3X4slnAJva5MBmCi3mxTpOz5p+xsWl/URdnIXULF9cRDyAB167eA+WiPv8hZ43krow1Eos2HAi+fkhk2ee9g00X3bcYj5yWKiNqLG8/Pq7OI9uDh9n+WI7ifsNSWb/WmSeG5YZ+ryOXQOznnkdEdAA2kvhTDZ4C7zY8A+lZnfkJAumKvNv+i777UUulmeOzy+I9BYpj7zvAOwvthqLrSwbDJhGXm11KHjgrHSkhGC0/tHXlkIG7021QNY3QJasfJ4rY1kJjEeVC6YSHxeeM9FFFzagjJvmpKH5eYul7qs9mDIqxxiuFwclg82k8gw1wWI7sDXFgBgmCZmIiN4x7xnrKfXshWQHvxMFlw7PO+Pcl+hkCODUqDYyfwk9FzFWorqmDd+CjpW8n7bHRN2wlVH8ARj0pgjm0gpsxBmGS45912zTyGH4GSW1T4UauLesfCfZmv5keC2oo4lkIBbvm70NqdqCHsmMEsuXSdqz7zA3MK7QVdiP1FoyfmXftQSl4WAvGi6RxPsVEFJzCMHHxc+WCreU/yRnmwrPKCvxNK/a2jHijJVeUBgGVdP8hzQ/VQQaPMAJcOgYIypXNv1ePX3gfgaqiUvTbV0+ruyENRHYH68HVKFYDxojn5kxhbMCvGn+XS9GosW7GxdpV3FZ/YG4+GaU0DA0Hc6O4Z8pwi5rvJBCn4rNBBRjnj4hG7pUTFqNFYeSPAWRVwDMWO5FRDl3GOApAVb7Cc3GdTGGq7kFUTXp6ekKS9dA1GHMq6fRXwIAcVEsU97UpLsVO3vxC22lV8iH3ECN1U4+LZEky8RMpBcKKTa1MiPHzFWdgt3tQbim2E9iBGuRnp38OKXjUcE5MII0Bb2mk5riZbCbhuIV3HeDym4YpNBZdjroTze8bz3JmlzXGrsGT/PlhjP854PY/BVs0t11P2dyL1jhFGjhPIv7dvLdbSjuo/lKJLO+FsfMWELoIyIay4J8MMg0XC7M2I2OIIcQs51y/FeqKv7rDe5rtJEHDUG2oyfojqvR6QrAMAq7fFxtjAeQHgt8dZomEDhmk9wdli5WyY6Z9I1mx/Zw7FL+4zSI26cuBhwGbs7mHY3vXHq0GxmrsFxBJbk+D6WE3YO1F4ek1NLvLqcUs/v8bjurzrljpHFEd0HdM/5s4/ZvltUhxZ8zAElTUJZH6zmC1UKoYHTxbHg9WfvdapCcxTXzviPQZz2PwMFj0W/7Z6Oz6UtJo1tclr4bvICWlC2bnff8IH8YbBc8rJPpU4Ok1NoQem7B91i98W2V9Vt87udosc83tK5GqcQNG1PM1XAVyZv384Malwvd6BALVicouRBDNBnJdIWKiJ6ZTRM8dr0tBQ0ZxV+9UF9LWiNhtR/S2h5qSYTEXkucAy3Fg7a9DYwJ8tGmkhHDlbxqWv1uO/XSb94iMe2BttzSkXjEYQqfdRqrOZsGSb45Q+Oa6uiiqsi/oIOMZj/OjcsgNZEIHoE/seeQls3sO/rbLATchy9tJ69rdFvWAKKARePp3/cbMtNmUcut77ZovsP47THkBqUoIEuYU2QF37bUlHhS3if+ySe6tgkbSclCsbFULnNeq3xbVANSimm+4LWZFSpi5JiQW6XcyxQHxZtILQv9QWHoyRjUCnS/DX5SlOJsYZtq9EerpXCsXunmo0nrSG4kmTbMN/jA9BghHiYWCJ5w1XGaBo/Wlf9XjxQ0Iwx15eoCXDYprMuVaAICk1a32+yBVbVXwzFwi6KewwzJ65w+vKIqNMtzuteuMmjdRT/7eq0EajlPO232I965aiF7w0Cyfstk5YgpqSlPEIlgNYOLxcLU7jyXMq63HRtekNwhrfVwDRY9mOgqh/qVJf0w+LBpScbtkeeSTx+sefr7Y71vi9EE/LBTOTVC1y/xGBOCzpWIejxevf+b4O70opMVjstkIvyBpp7n0fi0R/7sVoyLWkZ12sgvdej/lwSOl1tCtwnzp8oclNJo/jQ0gnfOLvY8ofUTdJ9e0+0d53Y7L4PzI7/obZrXz45KLjLyM8z9ZsZQth80mHv0ICcr3DdotYhLBdc7peETn1HSyvVRGo8gvCqtXICS3gASEUXNHb5OhO85abGZrZEJ/xe6Hg/pmTJL8Ydt+iMxs1aRXWFyZWpWT2N+zOZkpZDLo4zdHf8umyvDEGwmI+K4/SNh6N+9bxDfXzU+PN8o94ssd1L7JnTzku2ysBoEAEX5pPlWVttJyY1lrjPxGAsLF3V0n9xK8dc4rw5MaML/+1z6I34UocyQ7pV+/Md8r1ljmHEruHZbmc0Hb2yV2S+U+wWQKk6ILGMmEs7QN9n37D0aZKJE+BT8Uan+d493r8rSl/gL5Xm0gd/X+WHtR407Cwrdx83XGqZ+ERsd4Ocq3XP3yObwivfNTYzXYPrjiHXPXIXfBBhIEW8MYNHo5mbT+iVUbkMXpxCWyo5kJIKh5d+EUZ2LMANZc+a+jwHYCctVD5+71kGZWFwYFOWthf1tkO1yCHcgAFTcWC5sVncIa831ObOrNpVkUg95nHPHcLasinGnxlzbKNsaPSB67lZrfp+wS4ud6kcrZ+PNpDccjgXZcYOQA5ihMIacj57aEGLwOQvNpTcyw4flx0fMIFVztjmdU8j0X3ENyrcqdCa03qh9SrbkC/I6gz02EFt1nql0pljxBp/IQ5Lzo8+U807FTbjnPUwIQwreYXMljHEYQXIfEG3RrZ/DLl4DzTPoUt0LsY1pQ8JOqje7VK70YvDJAfP4x6gsS+GMYpEsM/9t85TxK7nkEAR+14bPwAkBpKWduRJ2gzH/9dOx49+LQ0teBbz7jrrQFSpbXtN5pwvHwKEBh8Wniyfq6Df/rEH1qcOIMmTN3dVQ+CvN6rU7q+u6AgTG7jUOqpTW9OGmNcg5lsyEKBez/p/c7/qsXMNGYBBc2mQ1Zdz3jj587kOA9XCnFKIAh16qI7KbLg5SsFgBwepEVVdiu7b6LnGkpKaWq8t7rmiiZg2NPAjri5R6DhBzGsYPUoYRb362mD3J++/SLkGZBwCiMF+Dd4fV4+urXSD9D9578XqChC1YErtNclrMJfQqVIDmNsnNGxAqjmCak5upRK8Yd2Rf3T99aSfQ9Z0yIs6RfElbHtujnqyHPvImrVXYFBrMhCLbW+ro90qMd5JjVcO2XZisSHkgHVJFIV4etawzdal71GDx48KP1kniR+lefOT0tZJefNnjSVt60LqNZYsaymY60Y0rQVPTlVGr/MSl+ro2IlsOvAX+f9z5MHGEgP5s9tnmybiKFcCTWml30guqzJTpg07ZBmubRmrgeMzkbRLK/vR0eDoC8sdVJfoqbfW7yl83Om0T8LBQFgPtkIL3Aq7z/Fi1iQx0i4zRwk6FNtvv9t6qNoQhGm01d4GGYoGt2UkriilbDJ+xjZirPHthgSWdT5VaQSS9RLvI38KQT1bIg0coyyV8zxPdmAORoHtU8IL6t6xe9tYogbyrB0Kh4sZ/nxGrAwmJEpZK/l6H1AdRP1z6vtDLDurqAA38E0ZnK1g3a3bcDmFnBFI5bRuayCVonPEw82B1ZNl7Ax/MKg9FFuUjRNE0McspKUNDDr4jQsvZyxpK0xqS2Kr3Gi41LVnX29nfuqbSVx1A5JY7otcudwhxeXKUxqac9YDRQi3hKAxSyxCSWPLSB7FL9iL0ntVPLaSXsFpHBdcog9qxlhANx1rK3LDFe9KUB4Otce83X9JxvvwvYcqprte1c3K/Dp4yRlXoOcUN5Oi/KLD/Ma++ylWsGtMzOsR50p2f+KH9KKFEhuwWku76ZebSoLA9u3EotJR+mM3dnRHeE+i+dvwswxAEAtH0niscsmrsULDyOenik/pV6t036M277X/2OsFmPdplLcXrbSfnoweoWvGYIAfC6MEYr29pcfXjfFv94HwTVWdTjcdOpsynnM/SMmm+KTGt+RlT2DHg8FMzEhWieJI1IgvBQAPW5LKDXYuJNqPJ9R3MCgNJZ9jDCmVUbZmfux/2olNGqLa905UQ1kSsxkJk21NMasjXTXviHfc12LBMBY7583KR1RlCaVPoHoN7Xs76j6+p3z1JdpKfjDlqe9GRD2iIX0rVewP8eilxjEyPy26Fcn9J+0DnU4bm83KW1j6Web55cp+xRAwRUtgpw0E6zu1ZLUxob7fbifo0RNCADhPuJUwG4FF2hJfsxuPqpc63xqOA0uHnSmJZu8kmOHFz8/8K6r8/0deneIKybLCCvW5qBhIs5j4V0kAbrxNThowejtie5HB+ovRQTWe0S0c9HltjYHbt/WTX8nrlG9ypmKnQr3zd+7v12Vh3UwAuaQox1RvUq0yFREHhCRN1/cOEXLltw2QK//M7c41nljYTD6RCtQsHftf0yr8BL5jjPif3Jzt0FKgFE2oACUNpPyY+5xDwRDWysPor8/QNb353iqkuAJShUWpYAP3CAggwqFotbzXE942W79BOjcGxXF05XO+5GSltVnb2/1/QP5l7+JTKvHMWz/zrMG85QdQi9fb2sGxM9jkbcTAj7q+cyEt+MO34R0bYrHzL+KviQOqiWkTNA5XNbGSO9IsSNcQ/XHqyxfD7tbMqx1lrpjqTNu2UHvN7AKVetfTymU+09S3OpB81PddvPulU0VSzAcEtV+LFS/TPIVBZNGAvbTStdzdODpJIxRbFpfibxtZQxU8ZLDV+UzDI3f9LScwi/EyWbbEIRqu8LKL31NvWiIFd9ePIykuXitW7nofxmBwsUccHn0DVRUYgSLwx9Bj5qb0iMC2yn7yGT7vaFhrYHXCyLLfxSi4F4/yuHGUC60iMLui7r6VgJ7YSmL8xJis2AeWeSd7X1EYjhuTfH40pJVfM/JDejCoC6v9VxP+/uU26uGEkS/RCaKn1sI8vv/ZvAUT3hHqg1F8CtToePmdwIGjRkcQeeK9U7WVboXn8/dj6ooS7S2jyVY6A3ZvxZqUG0LuDV/J02LmTrjhanV9mhnv6+bvD7MVlf7c1LuSO5tI9Fmus/psY6tyFZm3gPQ74onbjS3emY9/+mAUmi+42uD9GWN0vvLH8X9dQPmorzOr/jm+X7LPttNmn43zpPuH0cODK4HztE94LuisWUVsAqK+0mQOUZvzOe1iSuKhZfzLJt4rTJbssn2cIo6o3kbSAN8fpdm71XiORWWmCjFuDE/cfUiZDZjPeIlbKrQsxil3KHKnygwlsjH0fGk1VNZg+Hk4nb2fcuoLz1pVJX7kiInE7+LOtb2MQlndXUHUgPxyC+PtITTN/lKN5z33HYQ4nQQXRGpkUHTOy8L3i2oL43TGbP/hPOMKG1goeh/HoWcJtDjp1OZK004S2hcvhLL8z0Z5lxFZ5qa0zFREV9i1xhJ00EbEGb6VOeWRgHK4JZAxao5vjA0oeWvnm8wkxlyfSNc8mcl4yfSPCX1RqbDN0eQNvzjl6Aswi2EkN9xkPoieo7VW4CQaWagkM29Jktu2JdifDG8qC4K6swkl5Z69VMEjwxWZ7bjkX8TMoYimU/4zLgfUfWLOFdn7bfKuldDw5v4d/yINatOv3ABWjpZMnqhIvAb3m7nzbp76US67cXjtp5g0hH27hcT2Bu58jWBtKQrzbo1A/Rv1HWQ3lqcdvCZSvexM61OiT74rBOJMVPsx3nPxxGwqC2p0PRLyzg1L05SAzy4fPeLRaPrOJHd3Bs/8+C+2xI1fEt+8FpVvsI0saGSclTKT2CxOSqMTfgZCSoEJWyP/1a2d2D/ghrC/sVRkedmksUj7LH5SsSZh6PzLSjEinb8i6X8v4k/OpymtybKnwxu2OzyxXRYTUEp5jH+i4zrZF4eAjJ5o+NeB8l8D/xr4/8LAa/ya7mryzV07YBFA7SybfHsbuachgl5Nvgv0W6nvFywcubCeY6B7wQIIXNDAi+GcOH5WfdShCbEYeX2A4ih/VVKBUy3jK9otNiUGJEruBhtJSv7zVxv+/D4EvBvg6KwvIVj9hdv+5QyIcs733fdkP/yX6GsG8XHw+ZZh9QGFvBu12j0MWRNDYorbhCR4DMMcQnKYQKo/nCiFl9FTZl0huxNx2qGMChxHkh7NzTZQvgLDRSeTWZdkjGp5eDTl1VH94XupCKS2weqLTb7q7SWtaLJS8nHbBoAdD5fk/uIkli3fts7uFIii+d2g5UX0DVBrFTj2RQiOaGqVJ88m7i1hxJ8Bql8/hILB1s/gIWascH6Oi79/HKMtEeHWUmJUZ+2xOT5SGDJTsLCKvRyIBAuaR1pnL18j8/epvy67sjIUN54gzawYQTbt65gnSllN20AeIMUYVRL8JOOCRbxAsDqfRLYPpNutyXBrLdZCLmhNNlm7fQ/Fhh9M5+s+be+u6baVhg9g+xAO/rs0DhHaqT/XwKP22JuebGrJk8JLYNTv2zG6zJkOuys1VJ2hwVtPXzSzV8ovEXlBQn9mAj2oY5G4ZZd5e9S5zcNtbOU8Mew4uqm6NDZF/emaDpksJQoRcHrEBJwlwhLPa1vLiXllsyNm8L0cO5q4g25mZP9+rcpfOjR1kRnVm2yFZEY5PMqZoBSAPigs6ssL97oBpthoFpIOcTPjJd9komN1l+QO/hYah3CiwDkKctOpuH+EHmbDYos4qicAAsg/qXPke90qHWZ5x4OvgjsvH3Y33ajekF5j3IJqCwaHTL4VHC5K15qxu1GMkwVNxw1UXsrEcuOUGV5YXo+sdRaNJu4VhcGUC2WcUJ2l0YpZrxXeYsPs0ZkPkHnyHBMJbOAuNq3b2F7zJC+6uIs3sh/6j6LpgZtxz6iV72kwZg+zrIsalPJ8xbfxqcrPy3TLviz7IcbrdyvEzkcJXgNH8zNKnJ3nKZHV+H/gV8uXRxYCq0tmBaeFaoG06Y30CYmgl6RoW1j6cmYb/289VPfGGnOon2yMwG0OtZh+1XKtKO5vKfXzI876+ywUgtin2l+XyDIKSyQah8g0G5vabRL7Q3EsUsC3oTmZeyO/qgHdd09TPmgWe42MlzwuKjqd/1S8G4vjld8tmz1Jk9IkJymQpqLBqXn18V5ANZjMGrQEd2RQwgVhelVtRwq4zZzGjJEgD972q8ElYN4mjZlDvKQCvS6kMnJXxiiYZBF+VbH9zSzITmPKqYcEWrWtH88lXhloHXXQ3bqAhGv0gX64DGgZXIOqGGwNKIFlMM6nKrudJDXDU5kgp9xY5XLhN/z3vo1u87r4dQ3q68Rp3Zkt+QGpyh1RXnxMakDvqvFZF+Vsr7AUZL+HbuWAf9QE8cJQEuTJEeGtCZTo23kpmqQgD7+mIlWdCMZ//nClyj2a4rdL0f6TUsleU87psFe6WNTBwwrt10sCalbUy49x5+7GjSo+B6LIz74ZExkqEs43VVl4VOn1ah/0LJ8sroox0y/2t54/MPBoFLr6oPnELXylsRhvcaK5LxF59gsPwPtjzOm7GGKIW9Nh5lAtWH6f6e/vYc5NW56LpUVTyhnnBmpHUTIKZP3sI7k4SODIBtMEUEB5l7DK0qvSjrkP4CCHjIpRg7Lnt4EwFt+3gzHIlojcAEGVpLiq8tWf3kXTSHeCX3NhkVdu11fg/SBAYZY5lSU83KPEsT2RZyefCvfZB7gE/CJqe8jmqu3Xsbb6DCHAg9T0Oa8y1mfGmtkVdxZwjFeK5TJb6D6HpR5DBenv6SPM3U/rPKICQO2p19bZ4EokNL0fAEZEvVnjHcjTgQPIfnjqObvPCiaPuKeX9yqqEwvOjpymvAKtQXig/l9Hcw5IGooFj8e7JroC2cuNI8tlxO3jsGQl4uo/biv3hHaqtM5Mhiimk3JCGGsZXkgrB/meCX9rQFYB+VCyhU9gU5G/tDUsMjnA47ehtNgMF9/qYGLriq4QTxEPbuFcYlYh5fv8EhVy7w7RHqzVndpiwcLI6TRENIRzQH1kd12mywF92CA0Gp92dN9JI0F8kEs5uImfL159VpadME38JtvKnCHmJmcvChbci47XEBjj2I1+0tPRF6qFSQHqCDkfNKCo8z/J2t7YMbKP8kCmaSIEbxfB4J36Nl+U7JpqPzc8K5WNCT+MQqwp2OzCaveZh7s4lv5JFcWNGHrhEPLgZw/Dl3bnLsrGNGP0ykbpmmmrsVW6jROmgDtiVilNg+xl92HFnfakHniqFt/u22/2tct9yu9q0QvKN1/JY/Z70/LaPR+GFEpNBXKe0rWrqcM6NrvTScirZWqjGT8tdyJnGy8WJBv4i54L+g839D/Q09FmW0w91hRZLGjBX/yeHpzO67ToNchDplRQh8JlJQlN8tkAXvaizysedJtQr3G0CZ7DiMPhbstKfhnd8CRQnZwm15nKkTwBsyB7jfEtwcpHXWC9vIHmQEKtfTLBZw7hovdzL3VvhyJ8nZuHdR/IFZdyGAXS8wD2Tmj8iomr8k9kZnZzfsFPm0qe3NEmfkoXtTk2hJeqRuu13XcBXJwU5SY8XIRt60ukb0kip9u41Rj0GmTxn9jwscFAPp6J1YX87Cv0HA+BdDZYSPIbp5UnvaAfjji0YClV/tF6v/RSB8Xf2/WGQEC8+EVnJnrVbYQ5comd2QjVqL885gcBzR+YJynmJxG1x2sgU7dBq5NzQ2WucPh9f210bAnsunWVqURBXBlOi1DcaF32P+SfFHHY0w+zGye+COfdbIOc1PWtAZm85kS4fU7ZeyAhOYVNMDFW+ZwVkSKMG6pVHyBQf1v7xaN2lA7eNC694jNh3VJV5vTI1s7foIGvZDH0nyOFZvBU5ZcucP2iXRbBgevHmEoORMUJWB3DKcfmgKwnZHGgOERi89YXlzpJ9ahKdPAWIGvcnTHmeU3VsSJjolwB4TwMwYEaZSVj2Fp2Bu82ULUcylTfc4xRBCC/Eav2Cn3mnpyqFxbOKX1vDZ+WND4H5zETSVkmogZWB/aWgZEfP74l2ru4+CeeYEEZHeHuq+0OkXaUC6OsE56hEPjRJK/nawvb164Q2rmnJrM9UXJaBUheAho3lZZwNKZ2TcnTvSxNyonu5Qbq8IivdO3iio2WWs9YTCgtX5amIhSbylSfnpB8lSnRXbfrjlz6WSIonG20PF6rI9ZebcwFoGBE95drGxG3Y4c6nS7b57RmHm2pSvgdJMqcJ3hJUSOMTPtU99YI1xrh9CnEZsWDfqnXfPwZEH4mE72xLXo5JNAC6Yy415vtYMBbxidYoF9bUKTnLAQ+Hm5Z3UgsJhedqckcpxRNx6meTSO1mUZApde/b60DmfO9niugv2OpCPvKgc2VtfbyCdjIaVFYAEM3jOFZMkpX5kw3hp5D7ndtOtL0MPGD51EEzsUC/8S21UFFbYddv8K2k5S19jHWmw/eh+zFO4kfDscoR2KqVJMGqvNig7VFA7fpLZCV31gZ2l1LN9AvHZOrIy/PdjYjMiwEHPeHBG9idgJhwzrDB3vTEspucUin8qt3zSfK4wDfGVfct5RvAArwJykZS073WLjlm3U+QuL4+YTjdpu2LJEqENuf4yGJA7vd0E5JpIe0A5LTjICmC2SGPzS9fIVuGWewLwE1vNC6BhZSNC+QpbmuWoqTHhVU6BzjpcoaJbKGd07hgLLOd01OWGuVzwAgHb24OLkddU1shFoy6ljqSVRfhM3tVr1qqX1YtmvK7mVgb1oU1hVWDR5hZMRAzoDX7dHPiPGTOPOWkXLBZjYEV7wF0WKgfA8o8b/16B6uuxj3USfyIoyMEQZ9ytylsK0LgYDJLtG/75/KCCFvGhCuqYTCKoKZQF2es8/+3dtuPHzpukLAVgma3LslOnl+rKtenU5LDgZ6N+dpws/119MwFFRCL95KiTgOcvBoHZXaf63GIAMY9edAUSgG1apTVUVSMIWawtvuRX41oC0KxyvqT4bQv+ljLCDIAO3+LAWydU26pmIzyi8o7vYdjAHChYFxX8LlM7hclQOgDvH6ymyjAQcBlzkBi3mR0js4PmX3wHZDp8p9k5IsduwkfWEiKbF8MIozKLGkFAKMYOw+CvYKBdPM3tQKxVdrYoS4BKn6pkA85TRDJVTAykbJkxJGDFvxUecg4rExYD+oeIw1Jeq85x0h5QWdJGlocsvZNCFcHRC2R9k1sh/0L5WXfKLgw3Qdd2V6J24GMq/dXUe2QhCmHMxEHi4SNjsuP/u6Q7xBQ7QyhCEdXrVHsQ5IYkaFyNEfQtg9GK54jewEwWIsBir22MiX2lfhDhCsNf50PsddfYP1AEVdFTqtyajb6cy+wyWwTO9oHpA8+Xf1nsKLNBU3TTWeSGzmyE8Kb4agUqAB+s2j3EvPLn1/8SfDiyWMM6ttbcxs1IUvTOrajSGB1snVur87oz7s339CUgoioH9z8o8RlnpWMUKNNmkcuk2zYwgPCqRO84c1B4rKSpDVpAQAytij6k8zomnWLNvLOMOFko/YimU8iOiLjDuDqj/44q7jgNHi/SK9v2+SzTxbjXW4QyTBjrFi8OdNGSkT4Pk62h7p4mlQ4UaNSAzNRrFYGTlEHRAJqPCxqRRh4osQAyvkzAXa+wv8Omq1aiVz7Zp4E2phE7wTcebV1JTB2gprUOmKMd+GAeDdlTNWuC+IA+VKvoNqy5OJ8inVyjSAzqbrNKxS5g3hNzTjzhBKH+ObUcslBgjXe55jVO4CSihFUjFnALhmNL93YMXedJMAapQg4frZPqw7uD2In3TMKR7VrZfEV+q0n72lXLgN0h0AptLAO/8JyJRk0IPhUTbqf1Myisx4jThZNfI10VwFQRO8/t9LeDIuDlUyuiank4OJS32mHXeA3usC0cs0i2okUCySTvNzchWDP6ghbmJvljxXPn2yhvD8b29QcKObHZz0wdrdyrNrBoFPaz/3GT3WAHRrOJ/wOF791bc3/gdQSwMEFAACAAgA6ptFS3yF9/FeAAAAagAAABsAAAB1bml2ZXJzYWwvdW5pdmVyc2FsLnBuZy54bWwtjFsKgCAQAP+D7iB7gE1xzYTMyyQp9KLE7PZFNH8zH9O7ssws++OM22pBIAc31FW/Hz5Hf7HyNoGGfwC7LZDAVv16xTEFC1oQEjdGagMs+DiFZEFJhR3XpCRB8y4fUEsBAgAAFAACAAgARJRXRyO0Tvv7AgAAsAgAABQAAAAAAAAAAQAAAAAAAAAAAHVuaXZlcnNhbC9wbGF5ZXIueG1sUEsBAgAAFAACAAgA6ptFSyzbRb1GMgAASUYAABcAAAAAAAAAAAAAAAAALQMAAHVuaXZlcnNhbC91bml2ZXJzYWwucG5nUEsBAgAAFAACAAgA6ptFS3yF9/FeAAAAagAAABsAAAAAAAAAAQAAAAAAqDUAAHVuaXZlcnNhbC91bml2ZXJzYWwucG5nLnhtbFBLBQYAAAAAAwADANAAAAA/NgAAAAA="/>
  <p:tag name="ISPRING_PRESENTATION_TITLE" val="二十四节气大寒商务培训班会校园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hy434w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hy434w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1508</Words>
  <Application>Microsoft Office PowerPoint</Application>
  <PresentationFormat>宽屏</PresentationFormat>
  <Paragraphs>164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安景臣毛笔行书</vt:lpstr>
      <vt:lpstr>等线</vt:lpstr>
      <vt:lpstr>宋体</vt:lpstr>
      <vt:lpstr>微软雅黑</vt:lpstr>
      <vt:lpstr>Arial</vt:lpstr>
      <vt:lpstr>Calibri</vt:lpstr>
      <vt:lpstr>Wingdings</vt:lpstr>
      <vt:lpstr> www.2ppt.com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2022-03-11T03:55:14Z</dcterms:created>
  <dcterms:modified xsi:type="dcterms:W3CDTF">2023-01-10T10:35:10Z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7A1736D9CE8A4250A5866E499E04F4A2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