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452" r:id="rId3"/>
    <p:sldId id="460" r:id="rId4"/>
    <p:sldId id="456" r:id="rId5"/>
    <p:sldId id="455" r:id="rId6"/>
    <p:sldId id="457" r:id="rId7"/>
    <p:sldId id="461" r:id="rId8"/>
    <p:sldId id="433" r:id="rId9"/>
    <p:sldId id="437" r:id="rId10"/>
    <p:sldId id="467" r:id="rId11"/>
    <p:sldId id="466" r:id="rId12"/>
    <p:sldId id="426" r:id="rId13"/>
    <p:sldId id="458" r:id="rId14"/>
    <p:sldId id="312" r:id="rId15"/>
    <p:sldId id="462" r:id="rId16"/>
    <p:sldId id="451" r:id="rId17"/>
    <p:sldId id="435" r:id="rId18"/>
    <p:sldId id="436" r:id="rId19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00FF"/>
    <a:srgbClr val="5BC4ED"/>
    <a:srgbClr val="F5F1ED"/>
    <a:srgbClr val="FFF2CC"/>
    <a:srgbClr val="FFFF87"/>
    <a:srgbClr val="FFFF9F"/>
    <a:srgbClr val="FFF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8888" autoAdjust="0"/>
  </p:normalViewPr>
  <p:slideViewPr>
    <p:cSldViewPr>
      <p:cViewPr>
        <p:scale>
          <a:sx n="100" d="100"/>
          <a:sy n="100" d="100"/>
        </p:scale>
        <p:origin x="-19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2CC5715-4B69-45B3-B541-BF62AA5B254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0BE459B8-5B8C-4819-AABF-617D9D75A5E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AA983D8-4205-425A-A6EC-0F74B716A82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35C37393-F428-4AB4-B3BE-B9AC7BD485C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8DB50FC-1E02-41EA-A666-D7999ADC7919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37393-F428-4AB4-B3BE-B9AC7BD485C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5C8F806-9977-4AAF-8BA1-5CD527E34CB7}" type="slidenum">
              <a:rPr lang="zh-CN" altLang="en-US">
                <a:ea typeface="宋体" panose="02010600030101010101" pitchFamily="2" charset="-122"/>
              </a:rPr>
              <a:t>14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EECEFCC-9B70-443F-9EA6-1655476B6A8A}" type="slidenum">
              <a:rPr lang="zh-CN" altLang="en-US">
                <a:ea typeface="宋体" panose="02010600030101010101" pitchFamily="2" charset="-122"/>
              </a:rPr>
              <a:t>16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EDA1107-753C-4404-871D-1AA6DEB10623}" type="slidenum">
              <a:rPr lang="zh-CN" altLang="en-US">
                <a:ea typeface="宋体" panose="02010600030101010101" pitchFamily="2" charset="-122"/>
              </a:rPr>
              <a:t>17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4EAEA1A-D914-406D-88DE-B6113A00EACE}" type="slidenum">
              <a:rPr lang="zh-CN" altLang="en-US">
                <a:ea typeface="宋体" panose="02010600030101010101" pitchFamily="2" charset="-122"/>
              </a:rPr>
              <a:t>18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0CA2-C8B5-4E93-988A-7BB27E4C53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BDC-2E9B-4AB2-A1D0-928B311D52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0CA2-C8B5-4E93-988A-7BB27E4C53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BDC-2E9B-4AB2-A1D0-928B311D52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0CA2-C8B5-4E93-988A-7BB27E4C53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BDC-2E9B-4AB2-A1D0-928B311D52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0CA2-C8B5-4E93-988A-7BB27E4C53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BDC-2E9B-4AB2-A1D0-928B311D52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92C34F6-7477-42A2-9BCB-D81503CBDA4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B57060FA-14F5-457B-B5DC-0D3F1CBBEC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0CA2-C8B5-4E93-988A-7BB27E4C53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BDC-2E9B-4AB2-A1D0-928B311D52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0CA2-C8B5-4E93-988A-7BB27E4C53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BDC-2E9B-4AB2-A1D0-928B311D52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0CA2-C8B5-4E93-988A-7BB27E4C53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BDC-2E9B-4AB2-A1D0-928B311D52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0CA2-C8B5-4E93-988A-7BB27E4C53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BDC-2E9B-4AB2-A1D0-928B311D52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0CA2-C8B5-4E93-988A-7BB27E4C53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BDC-2E9B-4AB2-A1D0-928B311D52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0CA2-C8B5-4E93-988A-7BB27E4C53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BDC-2E9B-4AB2-A1D0-928B311D52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0CA2-C8B5-4E93-988A-7BB27E4C53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BDC-2E9B-4AB2-A1D0-928B311D52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0CA2-C8B5-4E93-988A-7BB27E4C53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BDC-2E9B-4AB2-A1D0-928B311D52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0CA2-C8B5-4E93-988A-7BB27E4C53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9BDC-2E9B-4AB2-A1D0-928B311D52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8;\unit6\Lesson34%20&#25945;&#23398;&#35838;&#20214;\&#21477;4_128k.mp3" TargetMode="External"/><Relationship Id="rId3" Type="http://schemas.microsoft.com/office/2007/relationships/media" Target="file:///E:\&#20154;&#25945;&#26032;&#29256;3&#19978;\unit6\Lesson34%20&#25945;&#23398;&#35838;&#20214;\&#21477;2_128k.mp3" TargetMode="External"/><Relationship Id="rId7" Type="http://schemas.microsoft.com/office/2007/relationships/media" Target="file:///E:\&#20154;&#25945;&#26032;&#29256;3&#19978;\unit6\Lesson34%20&#25945;&#23398;&#35838;&#20214;\&#21477;4_128k.mp3" TargetMode="External"/><Relationship Id="rId12" Type="http://schemas.openxmlformats.org/officeDocument/2006/relationships/image" Target="../media/image10.png"/><Relationship Id="rId2" Type="http://schemas.openxmlformats.org/officeDocument/2006/relationships/audio" Target="file:///E:\&#20154;&#25945;&#26032;&#29256;3&#19978;\unit6\Lesson34%20&#25945;&#23398;&#35838;&#20214;\&#21477;1_128k.mp3" TargetMode="External"/><Relationship Id="rId1" Type="http://schemas.microsoft.com/office/2007/relationships/media" Target="file:///E:\&#20154;&#25945;&#26032;&#29256;3&#19978;\unit6\Lesson34%20&#25945;&#23398;&#35838;&#20214;\&#21477;1_128k.mp3" TargetMode="External"/><Relationship Id="rId6" Type="http://schemas.openxmlformats.org/officeDocument/2006/relationships/audio" Target="file:///E:\&#20154;&#25945;&#26032;&#29256;3&#19978;\unit6\Lesson34%20&#25945;&#23398;&#35838;&#20214;\&#21477;3_128k.mp3" TargetMode="External"/><Relationship Id="rId11" Type="http://schemas.openxmlformats.org/officeDocument/2006/relationships/image" Target="../media/image8.png"/><Relationship Id="rId5" Type="http://schemas.microsoft.com/office/2007/relationships/media" Target="file:///E:\&#20154;&#25945;&#26032;&#29256;3&#19978;\unit6\Lesson34%20&#25945;&#23398;&#35838;&#20214;\&#21477;3_128k.mp3" TargetMode="External"/><Relationship Id="rId10" Type="http://schemas.openxmlformats.org/officeDocument/2006/relationships/image" Target="../media/image29.jpeg"/><Relationship Id="rId4" Type="http://schemas.openxmlformats.org/officeDocument/2006/relationships/audio" Target="file:///E:\&#20154;&#25945;&#26032;&#29256;3&#19978;\unit6\Lesson34%20&#25945;&#23398;&#35838;&#20214;\&#21477;2_128k.mp3" TargetMode="External"/><Relationship Id="rId9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sson33__Let&#8217;s__chant&#35838;&#25991;&#21160;&#30011;.sw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file:///E:\&#20154;&#25945;&#26032;&#29256;3&#19978;\unit6\Lesson34%20&#25945;&#23398;&#35838;&#20214;\milk_128k.mp3" TargetMode="External"/><Relationship Id="rId1" Type="http://schemas.microsoft.com/office/2007/relationships/media" Target="file:///E:\&#20154;&#25945;&#26032;&#29256;3&#19978;\unit6\Lesson34%20&#25945;&#23398;&#35838;&#20214;\milk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3&#19978;\unit6\Lesson34%20&#25945;&#23398;&#35838;&#20214;\juice_128k.mp3" TargetMode="External"/><Relationship Id="rId1" Type="http://schemas.microsoft.com/office/2007/relationships/media" Target="file:///E:\&#20154;&#25945;&#26032;&#29256;3&#19978;\unit6\Lesson34%20&#25945;&#23398;&#35838;&#20214;\juice_128k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3&#19978;\unit6\Lesson34%20&#25945;&#23398;&#35838;&#20214;\water_128k.mp3" TargetMode="External"/><Relationship Id="rId1" Type="http://schemas.microsoft.com/office/2007/relationships/media" Target="file:///E:\&#20154;&#25945;&#26032;&#29256;3&#19978;\unit6\Lesson34%20&#25945;&#23398;&#35838;&#20214;\water_128k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hyperlink" Target="Lesson34Justtalk&#35838;&#25991;&#21160;&#30011;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/>
          </p:nvPr>
        </p:nvSpPr>
        <p:spPr bwMode="auto">
          <a:xfrm>
            <a:off x="395536" y="2420888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Unit6 I like hamburgers. </a:t>
            </a:r>
            <a:endParaRPr lang="zh-CN" altLang="en-US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331640" y="1070645"/>
            <a:ext cx="6768752" cy="638969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itchFamily="49" charset="-122"/>
                <a:ea typeface="汉仪大宋简" pitchFamily="49" charset="-122"/>
              </a:rPr>
              <a:t>人教精通版三年级上册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22539" y="501317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形标注 3"/>
          <p:cNvSpPr/>
          <p:nvPr/>
        </p:nvSpPr>
        <p:spPr>
          <a:xfrm>
            <a:off x="527050" y="1125538"/>
            <a:ext cx="3962400" cy="1600200"/>
          </a:xfrm>
          <a:prstGeom prst="wedgeEllipseCallout">
            <a:avLst>
              <a:gd name="adj1" fmla="val -22541"/>
              <a:gd name="adj2" fmla="val 81363"/>
            </a:avLst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Sure! Here you are.</a:t>
            </a:r>
            <a:endParaRPr lang="zh-CN" altLang="en-US" sz="3200" kern="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9950" y="3429000"/>
            <a:ext cx="3692525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53138" y="3967163"/>
            <a:ext cx="2828925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5003800" y="1263650"/>
            <a:ext cx="3733800" cy="1714500"/>
            <a:chOff x="5004048" y="1262952"/>
            <a:chExt cx="3733800" cy="1714500"/>
          </a:xfrm>
        </p:grpSpPr>
        <p:sp>
          <p:nvSpPr>
            <p:cNvPr id="8" name="椭圆形标注 7"/>
            <p:cNvSpPr/>
            <p:nvPr/>
          </p:nvSpPr>
          <p:spPr>
            <a:xfrm>
              <a:off x="5004048" y="1262952"/>
              <a:ext cx="3733800" cy="1714500"/>
            </a:xfrm>
            <a:prstGeom prst="wedgeEllipseCallout">
              <a:avLst>
                <a:gd name="adj1" fmla="val 9192"/>
                <a:gd name="adj2" fmla="val 7790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262811" y="1618552"/>
              <a:ext cx="3194050" cy="1076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Can I have an apple, please?</a:t>
              </a:r>
              <a:endParaRPr lang="zh-CN" altLang="en-US" sz="32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7654" name="组合 2"/>
          <p:cNvGrpSpPr/>
          <p:nvPr/>
        </p:nvGrpSpPr>
        <p:grpSpPr bwMode="auto">
          <a:xfrm>
            <a:off x="4972050" y="3230563"/>
            <a:ext cx="2286000" cy="1058862"/>
            <a:chOff x="4693898" y="3214075"/>
            <a:chExt cx="2285809" cy="1058316"/>
          </a:xfrm>
        </p:grpSpPr>
        <p:sp>
          <p:nvSpPr>
            <p:cNvPr id="15" name="云形标注 14"/>
            <p:cNvSpPr/>
            <p:nvPr/>
          </p:nvSpPr>
          <p:spPr bwMode="auto">
            <a:xfrm>
              <a:off x="4693898" y="3214075"/>
              <a:ext cx="2285809" cy="1058316"/>
            </a:xfrm>
            <a:prstGeom prst="cloudCallout">
              <a:avLst>
                <a:gd name="adj1" fmla="val 43747"/>
                <a:gd name="adj2" fmla="val 5973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7662" name="图片 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43174" y="3444682"/>
              <a:ext cx="627093" cy="617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/>
          <p:nvPr/>
        </p:nvGrpSpPr>
        <p:grpSpPr bwMode="auto">
          <a:xfrm>
            <a:off x="3668713" y="3995738"/>
            <a:ext cx="2779712" cy="996950"/>
            <a:chOff x="5004048" y="1262952"/>
            <a:chExt cx="2779907" cy="795051"/>
          </a:xfrm>
        </p:grpSpPr>
        <p:sp>
          <p:nvSpPr>
            <p:cNvPr id="11" name="椭圆形标注 10"/>
            <p:cNvSpPr/>
            <p:nvPr/>
          </p:nvSpPr>
          <p:spPr>
            <a:xfrm>
              <a:off x="5004048" y="1262952"/>
              <a:ext cx="2779907" cy="795051"/>
            </a:xfrm>
            <a:prstGeom prst="wedgeEllipseCallout">
              <a:avLst>
                <a:gd name="adj1" fmla="val 56514"/>
                <a:gd name="adj2" fmla="val 47478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277117" y="1432597"/>
              <a:ext cx="2255995" cy="58489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Thank you!</a:t>
              </a:r>
              <a:endParaRPr lang="zh-CN" altLang="en-US" sz="32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7656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8" name="标题 1"/>
          <p:cNvSpPr txBox="1"/>
          <p:nvPr/>
        </p:nvSpPr>
        <p:spPr bwMode="auto">
          <a:xfrm>
            <a:off x="3575050" y="330200"/>
            <a:ext cx="3022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Key points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40275" y="3625850"/>
            <a:ext cx="9223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284538"/>
            <a:ext cx="21590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16513" y="2862263"/>
            <a:ext cx="309721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7" name="组合 6"/>
          <p:cNvGrpSpPr/>
          <p:nvPr/>
        </p:nvGrpSpPr>
        <p:grpSpPr bwMode="auto">
          <a:xfrm>
            <a:off x="2393950" y="2636838"/>
            <a:ext cx="2519363" cy="1116012"/>
            <a:chOff x="2393429" y="2636912"/>
            <a:chExt cx="2520280" cy="1116124"/>
          </a:xfrm>
        </p:grpSpPr>
        <p:sp>
          <p:nvSpPr>
            <p:cNvPr id="5" name="云形标注 4"/>
            <p:cNvSpPr/>
            <p:nvPr/>
          </p:nvSpPr>
          <p:spPr>
            <a:xfrm>
              <a:off x="2393429" y="2636912"/>
              <a:ext cx="2520280" cy="1116124"/>
            </a:xfrm>
            <a:prstGeom prst="cloudCallout">
              <a:avLst>
                <a:gd name="adj1" fmla="val -46990"/>
                <a:gd name="adj2" fmla="val 5583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8689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47864" y="2841827"/>
              <a:ext cx="625333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椭圆形标注 7"/>
          <p:cNvSpPr/>
          <p:nvPr/>
        </p:nvSpPr>
        <p:spPr>
          <a:xfrm>
            <a:off x="4913313" y="1009650"/>
            <a:ext cx="3762375" cy="1600200"/>
          </a:xfrm>
          <a:prstGeom prst="wedgeEllipseCallout">
            <a:avLst>
              <a:gd name="adj1" fmla="val -9781"/>
              <a:gd name="adj2" fmla="val 81363"/>
            </a:avLst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Sure! </a:t>
            </a:r>
            <a:r>
              <a:rPr lang="en-US" altLang="zh-CN" sz="3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Here you are.</a:t>
            </a:r>
            <a:endParaRPr lang="zh-CN" altLang="en-US" sz="3200" kern="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260350" y="1035050"/>
            <a:ext cx="3733800" cy="1714500"/>
            <a:chOff x="5004048" y="1262952"/>
            <a:chExt cx="3733800" cy="1714500"/>
          </a:xfrm>
        </p:grpSpPr>
        <p:sp>
          <p:nvSpPr>
            <p:cNvPr id="10" name="椭圆形标注 9"/>
            <p:cNvSpPr/>
            <p:nvPr/>
          </p:nvSpPr>
          <p:spPr>
            <a:xfrm>
              <a:off x="5004048" y="1262952"/>
              <a:ext cx="3733800" cy="1714500"/>
            </a:xfrm>
            <a:prstGeom prst="wedgeEllipseCallout">
              <a:avLst>
                <a:gd name="adj1" fmla="val -3773"/>
                <a:gd name="adj2" fmla="val 83552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078661" y="1582040"/>
              <a:ext cx="3608387" cy="1076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Can I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have some milk, </a:t>
              </a:r>
              <a:r>
                <a:rPr lang="en-US" altLang="zh-CN" sz="3200" kern="0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please</a:t>
              </a:r>
              <a:r>
                <a:rPr lang="en-US" altLang="zh-CN" sz="3200" kern="0" dirty="0">
                  <a:solidFill>
                    <a:srgbClr val="00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?</a:t>
              </a:r>
              <a:endParaRPr lang="zh-CN" altLang="en-US" sz="3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8680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82" name="标题 1"/>
          <p:cNvSpPr txBox="1"/>
          <p:nvPr/>
        </p:nvSpPr>
        <p:spPr bwMode="auto">
          <a:xfrm>
            <a:off x="3575050" y="330200"/>
            <a:ext cx="3022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Key points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2605088" y="4699000"/>
            <a:ext cx="2779712" cy="1119188"/>
            <a:chOff x="5004048" y="1262952"/>
            <a:chExt cx="2779907" cy="1119601"/>
          </a:xfrm>
        </p:grpSpPr>
        <p:sp>
          <p:nvSpPr>
            <p:cNvPr id="17" name="椭圆形标注 16"/>
            <p:cNvSpPr/>
            <p:nvPr/>
          </p:nvSpPr>
          <p:spPr>
            <a:xfrm>
              <a:off x="5004048" y="1262952"/>
              <a:ext cx="2779907" cy="1119601"/>
            </a:xfrm>
            <a:prstGeom prst="wedgeEllipseCallout">
              <a:avLst>
                <a:gd name="adj1" fmla="val -51177"/>
                <a:gd name="adj2" fmla="val -56613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250127" y="1510693"/>
              <a:ext cx="2255996" cy="5844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Thank you!</a:t>
              </a:r>
              <a:endParaRPr lang="zh-CN" altLang="en-US" sz="3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51" y="1089025"/>
            <a:ext cx="4860235" cy="5181600"/>
          </a:xfrm>
          <a:prstGeom prst="rect">
            <a:avLst/>
          </a:prstGeom>
        </p:spPr>
      </p:pic>
      <p:pic>
        <p:nvPicPr>
          <p:cNvPr id="29699" name="图片 2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1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54050" y="1978025"/>
            <a:ext cx="3486150" cy="909638"/>
          </a:xfrm>
          <a:prstGeom prst="wedgeRoundRectCallout">
            <a:avLst>
              <a:gd name="adj1" fmla="val 34146"/>
              <a:gd name="adj2" fmla="val 8519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Mum,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can I have some juice, please?</a:t>
            </a:r>
            <a:endParaRPr lang="zh-CN" alt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614988" y="1089025"/>
            <a:ext cx="2773362" cy="889000"/>
          </a:xfrm>
          <a:prstGeom prst="wedgeRoundRectCallout">
            <a:avLst>
              <a:gd name="adj1" fmla="val -34705"/>
              <a:gd name="adj2" fmla="val 8076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Sure! </a:t>
            </a: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Here you are.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5508625" y="3762375"/>
            <a:ext cx="2190750" cy="647700"/>
          </a:xfrm>
          <a:prstGeom prst="wedgeRoundRectCallout">
            <a:avLst>
              <a:gd name="adj1" fmla="val -33038"/>
              <a:gd name="adj2" fmla="val -9074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That’s OK.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1120775" y="4581525"/>
            <a:ext cx="2058988" cy="647700"/>
          </a:xfrm>
          <a:prstGeom prst="wedgeRoundRectCallout">
            <a:avLst>
              <a:gd name="adj1" fmla="val 63352"/>
              <a:gd name="adj2" fmla="val -4751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Thank you!</a:t>
            </a:r>
            <a:endParaRPr lang="zh-CN" alt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21891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12954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46720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8528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3"/>
          <p:cNvSpPr>
            <a:spLocks noChangeArrowheads="1"/>
          </p:cNvSpPr>
          <p:nvPr/>
        </p:nvSpPr>
        <p:spPr bwMode="auto">
          <a:xfrm>
            <a:off x="1403350" y="1844675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23" name="AutoShape 24"/>
          <p:cNvSpPr>
            <a:spLocks noChangeArrowheads="1"/>
          </p:cNvSpPr>
          <p:nvPr/>
        </p:nvSpPr>
        <p:spPr bwMode="auto">
          <a:xfrm>
            <a:off x="3632200" y="1844675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24" name="AutoShape 25"/>
          <p:cNvSpPr>
            <a:spLocks noChangeArrowheads="1"/>
          </p:cNvSpPr>
          <p:nvPr/>
        </p:nvSpPr>
        <p:spPr bwMode="auto">
          <a:xfrm>
            <a:off x="1574800" y="1616075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48038"/>
            <a:ext cx="2051050" cy="2160587"/>
            <a:chOff x="0" y="0"/>
            <a:chExt cx="1633" cy="1815"/>
          </a:xfrm>
        </p:grpSpPr>
        <p:pic>
          <p:nvPicPr>
            <p:cNvPr id="30741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2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48038"/>
            <a:ext cx="1803400" cy="2160587"/>
            <a:chOff x="0" y="0"/>
            <a:chExt cx="1514" cy="1814"/>
          </a:xfrm>
        </p:grpSpPr>
        <p:pic>
          <p:nvPicPr>
            <p:cNvPr id="30739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0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1123950" y="3373438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8" name="WordArt 7"/>
          <p:cNvSpPr>
            <a:spLocks noChangeArrowheads="1" noChangeShapeType="1" noTextEdit="1"/>
          </p:cNvSpPr>
          <p:nvPr/>
        </p:nvSpPr>
        <p:spPr bwMode="auto">
          <a:xfrm>
            <a:off x="3395663" y="3373438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9" name="WordArt 7"/>
          <p:cNvSpPr>
            <a:spLocks noChangeArrowheads="1" noChangeShapeType="1" noTextEdit="1"/>
          </p:cNvSpPr>
          <p:nvPr/>
        </p:nvSpPr>
        <p:spPr bwMode="auto">
          <a:xfrm>
            <a:off x="5749925" y="3351213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86125"/>
            <a:ext cx="2041525" cy="2374900"/>
            <a:chOff x="2160" y="1584"/>
            <a:chExt cx="1714" cy="1995"/>
          </a:xfrm>
        </p:grpSpPr>
        <p:pic>
          <p:nvPicPr>
            <p:cNvPr id="30737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3073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0733" name="组合 22"/>
          <p:cNvGrpSpPr/>
          <p:nvPr/>
        </p:nvGrpSpPr>
        <p:grpSpPr bwMode="auto">
          <a:xfrm>
            <a:off x="1060450" y="1125538"/>
            <a:ext cx="3582988" cy="1398587"/>
            <a:chOff x="1060747" y="1216174"/>
            <a:chExt cx="3583261" cy="1399652"/>
          </a:xfrm>
        </p:grpSpPr>
        <p:sp>
          <p:nvSpPr>
            <p:cNvPr id="2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70421" y="1120148"/>
            <a:ext cx="2396951" cy="1712394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65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1766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1767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176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3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357188" y="1158875"/>
            <a:ext cx="8496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两人一组试着练习对话并表演，其他同学评价。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1979613" y="1196975"/>
            <a:ext cx="2447925" cy="4464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1993900" y="1054100"/>
            <a:ext cx="2322513" cy="1511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1993900" y="2492375"/>
            <a:ext cx="2290763" cy="1657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1993900" y="4076700"/>
            <a:ext cx="2290763" cy="1584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379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1988" y="5073650"/>
            <a:ext cx="806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图片 2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950" y="2203450"/>
            <a:ext cx="93186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图片 2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8975" y="3651250"/>
            <a:ext cx="7794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3425" y="649288"/>
            <a:ext cx="7207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圆角矩形 28"/>
          <p:cNvSpPr/>
          <p:nvPr/>
        </p:nvSpPr>
        <p:spPr>
          <a:xfrm>
            <a:off x="5219700" y="804863"/>
            <a:ext cx="2120900" cy="708025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5208588" y="2270125"/>
            <a:ext cx="1584325" cy="633413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5911850" y="3741738"/>
            <a:ext cx="2016125" cy="766762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5651500" y="5245100"/>
            <a:ext cx="1800225" cy="631825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46463" y="342900"/>
            <a:ext cx="20574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play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821" name="组合 8"/>
          <p:cNvGrpSpPr/>
          <p:nvPr/>
        </p:nvGrpSpPr>
        <p:grpSpPr bwMode="auto">
          <a:xfrm>
            <a:off x="1041400" y="1341438"/>
            <a:ext cx="7059613" cy="4344987"/>
            <a:chOff x="1041453" y="1340768"/>
            <a:chExt cx="7058939" cy="4346123"/>
          </a:xfrm>
        </p:grpSpPr>
        <p:pic>
          <p:nvPicPr>
            <p:cNvPr id="34822" name="图片 2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647278" y="1730446"/>
              <a:ext cx="5894804" cy="3956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3" name="组合 7"/>
            <p:cNvGrpSpPr/>
            <p:nvPr/>
          </p:nvGrpSpPr>
          <p:grpSpPr bwMode="auto">
            <a:xfrm>
              <a:off x="1041453" y="3941428"/>
              <a:ext cx="1964124" cy="533853"/>
              <a:chOff x="807676" y="3911790"/>
              <a:chExt cx="1964124" cy="533853"/>
            </a:xfrm>
          </p:grpSpPr>
          <p:sp>
            <p:nvSpPr>
              <p:cNvPr id="4" name="圆角矩形标注 3"/>
              <p:cNvSpPr/>
              <p:nvPr/>
            </p:nvSpPr>
            <p:spPr>
              <a:xfrm>
                <a:off x="828312" y="3912135"/>
                <a:ext cx="1942914" cy="503369"/>
              </a:xfrm>
              <a:prstGeom prst="wedgeRoundRectCallout">
                <a:avLst>
                  <a:gd name="adj1" fmla="val 24244"/>
                  <a:gd name="adj2" fmla="val -9781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4834" name="矩形 6"/>
              <p:cNvSpPr>
                <a:spLocks noChangeArrowheads="1"/>
              </p:cNvSpPr>
              <p:nvPr/>
            </p:nvSpPr>
            <p:spPr bwMode="auto">
              <a:xfrm>
                <a:off x="807676" y="3922423"/>
                <a:ext cx="195598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rgbClr val="1F1F2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Thank you!</a:t>
                </a:r>
                <a:endParaRPr lang="zh-CN" altLang="en-US" dirty="0"/>
              </a:p>
            </p:txBody>
          </p:sp>
        </p:grpSp>
        <p:grpSp>
          <p:nvGrpSpPr>
            <p:cNvPr id="34824" name="组合 11"/>
            <p:cNvGrpSpPr/>
            <p:nvPr/>
          </p:nvGrpSpPr>
          <p:grpSpPr bwMode="auto">
            <a:xfrm>
              <a:off x="3680240" y="1586430"/>
              <a:ext cx="2284348" cy="954107"/>
              <a:chOff x="827584" y="3868757"/>
              <a:chExt cx="2284348" cy="954107"/>
            </a:xfrm>
          </p:grpSpPr>
          <p:sp>
            <p:nvSpPr>
              <p:cNvPr id="13" name="圆角矩形标注 12"/>
              <p:cNvSpPr/>
              <p:nvPr/>
            </p:nvSpPr>
            <p:spPr>
              <a:xfrm>
                <a:off x="826970" y="3912095"/>
                <a:ext cx="2284195" cy="911463"/>
              </a:xfrm>
              <a:prstGeom prst="wedgeRoundRectCallout">
                <a:avLst>
                  <a:gd name="adj1" fmla="val 26724"/>
                  <a:gd name="adj2" fmla="val 7385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4832" name="矩形 13"/>
              <p:cNvSpPr>
                <a:spLocks noChangeArrowheads="1"/>
              </p:cNvSpPr>
              <p:nvPr/>
            </p:nvSpPr>
            <p:spPr bwMode="auto">
              <a:xfrm>
                <a:off x="930426" y="3868757"/>
                <a:ext cx="208823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1F1F2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Sure. Here you are.</a:t>
                </a:r>
                <a:endParaRPr lang="zh-CN" altLang="en-US" dirty="0"/>
              </a:p>
            </p:txBody>
          </p:sp>
        </p:grpSp>
        <p:grpSp>
          <p:nvGrpSpPr>
            <p:cNvPr id="34825" name="组合 14"/>
            <p:cNvGrpSpPr/>
            <p:nvPr/>
          </p:nvGrpSpPr>
          <p:grpSpPr bwMode="auto">
            <a:xfrm>
              <a:off x="6110633" y="2273609"/>
              <a:ext cx="1989759" cy="533853"/>
              <a:chOff x="827583" y="3911790"/>
              <a:chExt cx="1989759" cy="533853"/>
            </a:xfrm>
          </p:grpSpPr>
          <p:sp>
            <p:nvSpPr>
              <p:cNvPr id="16" name="圆角矩形标注 15"/>
              <p:cNvSpPr/>
              <p:nvPr/>
            </p:nvSpPr>
            <p:spPr>
              <a:xfrm>
                <a:off x="826807" y="3911055"/>
                <a:ext cx="1990535" cy="504957"/>
              </a:xfrm>
              <a:prstGeom prst="wedgeRoundRectCallout">
                <a:avLst>
                  <a:gd name="adj1" fmla="val -40288"/>
                  <a:gd name="adj2" fmla="val 10468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4830" name="矩形 16"/>
              <p:cNvSpPr>
                <a:spLocks noChangeArrowheads="1"/>
              </p:cNvSpPr>
              <p:nvPr/>
            </p:nvSpPr>
            <p:spPr bwMode="auto">
              <a:xfrm>
                <a:off x="871474" y="3922423"/>
                <a:ext cx="19319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rgbClr val="1F1F2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That’s OK.</a:t>
                </a:r>
                <a:endParaRPr lang="zh-CN" altLang="en-US" dirty="0"/>
              </a:p>
            </p:txBody>
          </p:sp>
        </p:grpSp>
        <p:grpSp>
          <p:nvGrpSpPr>
            <p:cNvPr id="34826" name="组合 17"/>
            <p:cNvGrpSpPr/>
            <p:nvPr/>
          </p:nvGrpSpPr>
          <p:grpSpPr bwMode="auto">
            <a:xfrm>
              <a:off x="1061361" y="1340768"/>
              <a:ext cx="2284348" cy="954107"/>
              <a:chOff x="827584" y="3890023"/>
              <a:chExt cx="2284348" cy="954107"/>
            </a:xfrm>
          </p:grpSpPr>
          <p:sp>
            <p:nvSpPr>
              <p:cNvPr id="19" name="圆角矩形标注 18"/>
              <p:cNvSpPr/>
              <p:nvPr/>
            </p:nvSpPr>
            <p:spPr>
              <a:xfrm>
                <a:off x="828312" y="3912254"/>
                <a:ext cx="2284194" cy="911463"/>
              </a:xfrm>
              <a:prstGeom prst="wedgeRoundRectCallout">
                <a:avLst>
                  <a:gd name="adj1" fmla="val 24862"/>
                  <a:gd name="adj2" fmla="val 8902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4828" name="矩形 19"/>
              <p:cNvSpPr>
                <a:spLocks noChangeArrowheads="1"/>
              </p:cNvSpPr>
              <p:nvPr/>
            </p:nvSpPr>
            <p:spPr bwMode="auto">
              <a:xfrm>
                <a:off x="930426" y="3890023"/>
                <a:ext cx="208823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1F1F2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Can I have some milk?</a:t>
                </a:r>
                <a:endParaRPr lang="zh-CN" alt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6287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00113" y="1125538"/>
            <a:ext cx="7343775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6869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038" y="2206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矩形 8"/>
          <p:cNvSpPr>
            <a:spLocks noChangeArrowheads="1"/>
          </p:cNvSpPr>
          <p:nvPr/>
        </p:nvSpPr>
        <p:spPr bwMode="auto">
          <a:xfrm>
            <a:off x="1787525" y="1681163"/>
            <a:ext cx="501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本课学习的饮料类单词有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36871" name="Text Box 2"/>
          <p:cNvSpPr txBox="1">
            <a:spLocks noChangeArrowheads="1"/>
          </p:cNvSpPr>
          <p:nvPr/>
        </p:nvSpPr>
        <p:spPr bwMode="auto">
          <a:xfrm>
            <a:off x="1839913" y="4886325"/>
            <a:ext cx="95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milk</a:t>
            </a:r>
            <a:endParaRPr kumimoji="1" lang="zh-CN" altLang="en-US" sz="32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6872" name="Text Box 2"/>
          <p:cNvSpPr txBox="1">
            <a:spLocks noChangeArrowheads="1"/>
          </p:cNvSpPr>
          <p:nvPr/>
        </p:nvSpPr>
        <p:spPr bwMode="auto">
          <a:xfrm>
            <a:off x="4156075" y="4876800"/>
            <a:ext cx="1114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juice</a:t>
            </a:r>
            <a:endParaRPr kumimoji="1" lang="zh-CN" altLang="en-US" sz="32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6873" name="Text Box 2"/>
          <p:cNvSpPr txBox="1">
            <a:spLocks noChangeArrowheads="1"/>
          </p:cNvSpPr>
          <p:nvPr/>
        </p:nvSpPr>
        <p:spPr bwMode="auto">
          <a:xfrm>
            <a:off x="6234113" y="4878388"/>
            <a:ext cx="1290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water</a:t>
            </a:r>
            <a:endParaRPr kumimoji="1" lang="zh-CN" altLang="en-US" sz="32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35450" y="2544763"/>
            <a:ext cx="99536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41475" y="2892425"/>
            <a:ext cx="146367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94450" y="2371725"/>
            <a:ext cx="10795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/>
        </p:nvSpPr>
        <p:spPr>
          <a:xfrm>
            <a:off x="1654175" y="4899025"/>
            <a:ext cx="1333500" cy="60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078288" y="4891088"/>
            <a:ext cx="1285875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6145213" y="4868863"/>
            <a:ext cx="1473200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4"/>
          <p:cNvSpPr>
            <a:spLocks noGrp="1"/>
          </p:cNvSpPr>
          <p:nvPr>
            <p:ph type="title"/>
          </p:nvPr>
        </p:nvSpPr>
        <p:spPr bwMode="auto">
          <a:xfrm>
            <a:off x="946150" y="639021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6027746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85800" y="1836145"/>
            <a:ext cx="8032750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观看或跟读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部分的课文动画或录音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查找书籍或网络，搜集更多关于饮料类的单词，并制作成单词卡片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Lesson35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3923928" y="2885482"/>
            <a:ext cx="263525" cy="25558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3932238" y="4176120"/>
            <a:ext cx="265112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4235450" y="4176120"/>
            <a:ext cx="265113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609851" y="4814295"/>
            <a:ext cx="261937" cy="2587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865438" y="4814295"/>
            <a:ext cx="265113" cy="2587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090863" y="4814295"/>
            <a:ext cx="265113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65138" y="1502770"/>
            <a:ext cx="8177212" cy="42481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2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8291">
            <a:off x="7810500" y="5423895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83717" y="1032837"/>
            <a:ext cx="7002151" cy="4948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6888" y="4797425"/>
            <a:ext cx="863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本框 5"/>
          <p:cNvSpPr txBox="1">
            <a:spLocks noChangeArrowheads="1"/>
          </p:cNvSpPr>
          <p:nvPr/>
        </p:nvSpPr>
        <p:spPr bwMode="auto">
          <a:xfrm>
            <a:off x="1252538" y="1222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46463" y="342900"/>
            <a:ext cx="23304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chant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5"/>
          <p:cNvSpPr txBox="1">
            <a:spLocks noChangeArrowheads="1"/>
          </p:cNvSpPr>
          <p:nvPr/>
        </p:nvSpPr>
        <p:spPr bwMode="auto">
          <a:xfrm>
            <a:off x="1252538" y="1222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484" name="图片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8150" y="2128838"/>
            <a:ext cx="5670550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3635375" y="1692275"/>
            <a:ext cx="3890963" cy="808038"/>
          </a:xfrm>
          <a:prstGeom prst="wedgeRoundRectCallout">
            <a:avLst>
              <a:gd name="adj1" fmla="val -52488"/>
              <a:gd name="adj2" fmla="val 7643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Arial" panose="020B0604020202020204" pitchFamily="34" charset="0"/>
              </a:rPr>
              <a:t>Show me an apple.</a:t>
            </a:r>
            <a:endParaRPr lang="zh-CN" altLang="en-US" sz="3200" kern="0" dirty="0">
              <a:solidFill>
                <a:prstClr val="white"/>
              </a:solidFill>
              <a:latin typeface="Comic Sans MS" panose="030F0702030302020204" pitchFamily="66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67063" y="882650"/>
            <a:ext cx="28448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do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487" name="组合 4"/>
          <p:cNvGrpSpPr/>
          <p:nvPr/>
        </p:nvGrpSpPr>
        <p:grpSpPr bwMode="auto">
          <a:xfrm>
            <a:off x="622300" y="742950"/>
            <a:ext cx="2447925" cy="949325"/>
            <a:chOff x="1057275" y="776288"/>
            <a:chExt cx="2447925" cy="949325"/>
          </a:xfrm>
        </p:grpSpPr>
        <p:pic>
          <p:nvPicPr>
            <p:cNvPr id="20488" name="图片 2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057275" y="776288"/>
              <a:ext cx="2447925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1684338" y="873126"/>
              <a:ext cx="1441450" cy="6477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CN" sz="3600" kern="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Game</a:t>
              </a:r>
              <a:endParaRPr lang="zh-CN" altLang="en-US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8" name="标题 1"/>
          <p:cNvSpPr txBox="1"/>
          <p:nvPr/>
        </p:nvSpPr>
        <p:spPr bwMode="auto">
          <a:xfrm>
            <a:off x="3779838" y="427038"/>
            <a:ext cx="23764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724525" y="2505075"/>
            <a:ext cx="1479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milk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1510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0" y="1647825"/>
            <a:ext cx="30257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ilk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6576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2" name="标题 1"/>
          <p:cNvSpPr txBox="1"/>
          <p:nvPr/>
        </p:nvSpPr>
        <p:spPr bwMode="auto">
          <a:xfrm>
            <a:off x="3779838" y="427038"/>
            <a:ext cx="23764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076825" y="2492375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juice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2534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150" y="1484313"/>
            <a:ext cx="1944688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juic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449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6" name="标题 1"/>
          <p:cNvSpPr txBox="1"/>
          <p:nvPr/>
        </p:nvSpPr>
        <p:spPr bwMode="auto">
          <a:xfrm>
            <a:off x="3779838" y="427038"/>
            <a:ext cx="23764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076825" y="2492375"/>
            <a:ext cx="2052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water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3558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613" y="1376363"/>
            <a:ext cx="195738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wat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6623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内容占位符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5750" y="2649538"/>
            <a:ext cx="25082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内容占位符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0650" y="2633663"/>
            <a:ext cx="250666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0" y="1154113"/>
            <a:ext cx="1017588" cy="93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433513" y="2492375"/>
            <a:ext cx="234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6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kumimoji="1" lang="zh-CN" altLang="en-US" sz="6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419725" y="2570163"/>
            <a:ext cx="234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6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kumimoji="1" lang="zh-CN" altLang="en-US" sz="6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583" name="内容占位符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27400" y="4484688"/>
            <a:ext cx="25066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403600" y="4289425"/>
            <a:ext cx="234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6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kumimoji="1" lang="zh-CN" altLang="en-US" sz="6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57325" y="2719388"/>
            <a:ext cx="2290763" cy="11779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4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milk</a:t>
            </a:r>
          </a:p>
        </p:txBody>
      </p:sp>
      <p:sp>
        <p:nvSpPr>
          <p:cNvPr id="26" name="矩形 25"/>
          <p:cNvSpPr/>
          <p:nvPr/>
        </p:nvSpPr>
        <p:spPr>
          <a:xfrm>
            <a:off x="5440363" y="2716213"/>
            <a:ext cx="2289175" cy="11842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4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juice</a:t>
            </a:r>
          </a:p>
        </p:txBody>
      </p:sp>
      <p:sp>
        <p:nvSpPr>
          <p:cNvPr id="27" name="矩形 26"/>
          <p:cNvSpPr/>
          <p:nvPr/>
        </p:nvSpPr>
        <p:spPr>
          <a:xfrm>
            <a:off x="3429000" y="4545013"/>
            <a:ext cx="2289175" cy="11779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4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water</a:t>
            </a:r>
          </a:p>
        </p:txBody>
      </p:sp>
      <p:pic>
        <p:nvPicPr>
          <p:cNvPr id="24588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124075" y="1308100"/>
            <a:ext cx="1487488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1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591" name="图片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66750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>
          <a:xfrm>
            <a:off x="3851275" y="1214438"/>
            <a:ext cx="3898900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Choose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98675" y="1281113"/>
            <a:ext cx="1487488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2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605" name="图片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20713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851275" y="1214438"/>
            <a:ext cx="3898900" cy="747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What’s missing?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58925" y="2001838"/>
            <a:ext cx="17462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14299">
            <a:off x="6137275" y="4216400"/>
            <a:ext cx="139223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07000" y="2159000"/>
            <a:ext cx="122396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94021">
            <a:off x="2679700" y="3719513"/>
            <a:ext cx="1062038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0035" y="1586528"/>
            <a:ext cx="6308418" cy="4506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29" name="标题 1"/>
          <p:cNvSpPr txBox="1"/>
          <p:nvPr/>
        </p:nvSpPr>
        <p:spPr bwMode="auto">
          <a:xfrm>
            <a:off x="3575050" y="330200"/>
            <a:ext cx="3022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52550" y="868363"/>
            <a:ext cx="6799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 are they talking about?  </a:t>
            </a:r>
            <a:endParaRPr lang="zh-CN" altLang="en-US" sz="2400"/>
          </a:p>
        </p:txBody>
      </p:sp>
      <p:pic>
        <p:nvPicPr>
          <p:cNvPr id="26631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05588" y="5084763"/>
            <a:ext cx="7921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全屏显示(4:3)</PresentationFormat>
  <Paragraphs>90</Paragraphs>
  <Slides>18</Slides>
  <Notes>6</Notes>
  <HiddenSlides>0</HiddenSlides>
  <MMClips>7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MingLiU_HKSCS-ExtB</vt:lpstr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</vt:lpstr>
      <vt:lpstr>Unit6 I like hamburgers.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2023-01-16T16:36:51Z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CBCFD10BD6604AD8995500A308C3F360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