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2" r:id="rId2"/>
    <p:sldId id="317" r:id="rId3"/>
    <p:sldId id="318" r:id="rId4"/>
    <p:sldId id="319" r:id="rId5"/>
    <p:sldId id="306" r:id="rId6"/>
    <p:sldId id="320" r:id="rId7"/>
    <p:sldId id="321" r:id="rId8"/>
    <p:sldId id="322" r:id="rId9"/>
    <p:sldId id="323" r:id="rId10"/>
    <p:sldId id="324" r:id="rId11"/>
    <p:sldId id="325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>
        <p:scale>
          <a:sx n="100" d="100"/>
          <a:sy n="100" d="100"/>
        </p:scale>
        <p:origin x="-936" y="-432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1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2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1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直击中考冲刺练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Unit</a:t>
            </a:r>
            <a:r>
              <a:rPr lang="en-US" altLang="zh-CN" sz="24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2400" b="1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833306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5642525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/>
              <a:t>第四课时　</a:t>
            </a:r>
            <a:r>
              <a:rPr lang="en-US" altLang="zh-CN"/>
              <a:t>Integrated skills &amp; Study skills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sz="6600" dirty="0" smtClean="0"/>
              <a:t>Sunshine </a:t>
            </a:r>
            <a:r>
              <a:rPr lang="en-US" altLang="zh-CN" sz="6600" dirty="0"/>
              <a:t>for all</a:t>
            </a:r>
            <a:endParaRPr lang="zh-CN" altLang="zh-CN" sz="6600" dirty="0"/>
          </a:p>
        </p:txBody>
      </p:sp>
      <p:sp>
        <p:nvSpPr>
          <p:cNvPr id="5" name="矩形 4"/>
          <p:cNvSpPr/>
          <p:nvPr/>
        </p:nvSpPr>
        <p:spPr>
          <a:xfrm>
            <a:off x="0" y="904786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5400" dirty="0"/>
              <a:t>Unit 6</a:t>
            </a:r>
            <a:endParaRPr lang="zh-CN" altLang="en-US" sz="5400" dirty="0"/>
          </a:p>
        </p:txBody>
      </p:sp>
      <p:sp>
        <p:nvSpPr>
          <p:cNvPr id="6" name="矩形 5"/>
          <p:cNvSpPr/>
          <p:nvPr/>
        </p:nvSpPr>
        <p:spPr>
          <a:xfrm>
            <a:off x="0" y="4537674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974707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184349" y="1162181"/>
            <a:ext cx="9823302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was free today.This morning,I went to a charity show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town centre.The charity show,called “For Every Child”,was to raise money for an orphanage(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孤儿院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).Many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persons,including a few bosses,donated money at the show.What surprised us was that a little boy also donated 100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yuan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.He had saved the money for more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years.He said that everyone should do something for others.Some famous pop singers gave wonderful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stage.One of them even came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stage and walked among the audience.She asked the audience to sing a song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her,and they did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wanted them to do.The show lasted for about three hours.At the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show,some children from the orphanage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front of the microphone and all of them were so thankful that they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they said “thanks” to those people who donated.Again,they felt the warmth of being helped by others.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808716" y="1611472"/>
            <a:ext cx="966381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)1.A.wrote	B.helped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C.built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D.held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)2.A.pretty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B.successful 	C.beautiful	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D.boring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)3.A.with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B.about 		C.than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D.for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)4.A.perform	B.performer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C.performance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D.performances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)5.A.up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B.down 		C.away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D.behind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)6.A.together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B.for		 	C.with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D.from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)7.A.how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B.why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C.which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D.what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)8.A.top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B.start 		C.end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D.beginning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)9.A.studied	B.slept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C.walked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D.stood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)10.A.came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B.cried	 	C.moved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D.left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163110" y="1745614"/>
            <a:ext cx="332192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102659" y="2167390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102659" y="2547802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2102659" y="2944526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2102659" y="3378828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矩形 7"/>
          <p:cNvSpPr/>
          <p:nvPr/>
        </p:nvSpPr>
        <p:spPr>
          <a:xfrm>
            <a:off x="2102659" y="3775552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矩形 8"/>
          <p:cNvSpPr/>
          <p:nvPr/>
        </p:nvSpPr>
        <p:spPr>
          <a:xfrm>
            <a:off x="2102659" y="4172276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矩形 9"/>
          <p:cNvSpPr/>
          <p:nvPr/>
        </p:nvSpPr>
        <p:spPr>
          <a:xfrm>
            <a:off x="2102659" y="4569000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矩形 10"/>
          <p:cNvSpPr/>
          <p:nvPr/>
        </p:nvSpPr>
        <p:spPr>
          <a:xfrm>
            <a:off x="2102659" y="4965724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矩形 11"/>
          <p:cNvSpPr/>
          <p:nvPr/>
        </p:nvSpPr>
        <p:spPr>
          <a:xfrm>
            <a:off x="2102659" y="5362446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700492"/>
            <a:ext cx="8128000" cy="371101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1.Tom spent as much time as he could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achieving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achieve  ) his goal.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2.Uncle Li is busy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plan  ) his holiday.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3.She is too busy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plan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plan  ) her summer holiday.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4.The girl won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go to bed till she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finishes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finish  ) her homework every night.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5.We are going to hold a meeting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discuss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discuss  ) the problem tomorrow afternoon.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575009" y="2217563"/>
            <a:ext cx="1261186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6575009" y="2503502"/>
            <a:ext cx="12611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299641" y="3025637"/>
            <a:ext cx="125055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4299641" y="3311576"/>
            <a:ext cx="125055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104200" y="3429000"/>
            <a:ext cx="1073856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4104200" y="3714939"/>
            <a:ext cx="10738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6184126" y="3814535"/>
            <a:ext cx="1173603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6184127" y="4100474"/>
            <a:ext cx="11736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6007396" y="4611977"/>
            <a:ext cx="135033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6007396" y="4897916"/>
            <a:ext cx="13503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308986" y="1236609"/>
            <a:ext cx="9738242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他喜欢周游世界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见不同的人和风景。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likes 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travel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around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meet different people and scenery.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他去图书馆是为了一个训练计划。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went to the library for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为何不把你的零花钱捐给有需要的人呢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not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donate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pocket money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people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我们在日常生活中应该尽可能多地说英语。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should speak English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our daily life.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他觉得这是他一生中最令人惊讶的经历。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thinks 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amazing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experience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his life.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715389" y="2153765"/>
            <a:ext cx="4801829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2715390" y="2439704"/>
            <a:ext cx="48018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352804" y="3374476"/>
            <a:ext cx="316441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4352804" y="3660415"/>
            <a:ext cx="31644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2519948" y="4171802"/>
            <a:ext cx="946266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2519948" y="4457741"/>
            <a:ext cx="9462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5911734" y="4171802"/>
            <a:ext cx="56349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5911734" y="4457741"/>
            <a:ext cx="5634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7868124" y="4171802"/>
            <a:ext cx="1690546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7868124" y="4457741"/>
            <a:ext cx="16905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4352804" y="4982026"/>
            <a:ext cx="4291466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4352804" y="5267965"/>
            <a:ext cx="42914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3270772" y="5760930"/>
            <a:ext cx="5373497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2" name="直接连接符 21"/>
          <p:cNvCxnSpPr/>
          <p:nvPr/>
        </p:nvCxnSpPr>
        <p:spPr>
          <a:xfrm>
            <a:off x="3270773" y="6046869"/>
            <a:ext cx="53734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903625"/>
            <a:ext cx="8128000" cy="330475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用方框中所给词的适当形式填空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elder,write,organize,travel,protect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 think students should give their seats to 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elderly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a bus.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2.The pollution is getting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worse.We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need to take action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protect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Earth.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Travelling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helps us learn much about different cultures.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4.It is necessary for us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organize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party to relax ourselves.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5.Helen and Lucy keep in touch by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404349" y="2834249"/>
            <a:ext cx="1027270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7404349" y="3120188"/>
            <a:ext cx="10272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8431619" y="3256016"/>
            <a:ext cx="130780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8431619" y="3541955"/>
            <a:ext cx="1307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2513372" y="4035730"/>
            <a:ext cx="136751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2513372" y="4321669"/>
            <a:ext cx="13675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4778107" y="4450398"/>
            <a:ext cx="1484470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4778107" y="4736337"/>
            <a:ext cx="14844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6096000" y="4829387"/>
            <a:ext cx="111287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6096000" y="5115326"/>
            <a:ext cx="11128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089363"/>
            <a:ext cx="8128000" cy="493327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)1.His words seemed to be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 hope you can think them over.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A.thankful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B.meaningful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C.meaningless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D.difficult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)2.—Do you think Brazil will beat Germany in the next match?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A.Never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mind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B.Not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 all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C.Sorry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D.I agree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reported that the Chinese government provides free milk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children.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A.with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B.by	C.to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D.for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02470" y="1601407"/>
            <a:ext cx="376530" cy="334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02470" y="3228188"/>
            <a:ext cx="376530" cy="334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245002" y="4823073"/>
            <a:ext cx="376530" cy="334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109515"/>
            <a:ext cx="8128000" cy="53395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)4.The deaf people have their own ways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each other.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A.to talk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B.talking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C.talk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D.for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talking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)5.I 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have much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money,but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my life is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 before.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A.many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meaningful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B.some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meaningful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C.more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meaningful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D.much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meaningful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)6.She wants to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job and go to study in Australia.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A.grow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B.wake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C.pick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D.give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64288" y="1208002"/>
            <a:ext cx="376530" cy="334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301283" y="2856048"/>
            <a:ext cx="376530" cy="334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301283" y="5280271"/>
            <a:ext cx="376530" cy="334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292496"/>
            <a:ext cx="8128000" cy="452700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)7.On my visit to Australia,I feel Australians are similar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 in many ways.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A.with	B.to	C.in	D.at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)8.If we Chinese work hard together,China Dream will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A.come up	B.come out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C.come on	D.come true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)9.Most of the kids in our school enjoy pop songs,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hot songs on the Internet like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Gangnan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Style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A.besides	B.except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C.including	D.without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41130" y="1452551"/>
            <a:ext cx="376530" cy="334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90651" y="2600868"/>
            <a:ext cx="376530" cy="334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290651" y="4206384"/>
            <a:ext cx="376530" cy="334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2308159"/>
            <a:ext cx="8128000" cy="249568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)10.—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.Hope is always around you.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—Thank you,Dad!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A.Never get so proud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B.Don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be late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C.Don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thank goodness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D.Never give up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53656" y="2388216"/>
            <a:ext cx="376530" cy="334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54419" y="923807"/>
            <a:ext cx="11483161" cy="578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根据句意及首字母提示完成短文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China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Project Hope has 1.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supported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nearly 3 million poor students since it was set up years ago.Until today,the project has raised more than 2.5 billion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yuan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2.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donations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from many people.The money has 3.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used in building about ten 4.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thousand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Project Hope primary schools.Over 3 million children can go to these schools.Project Hope knows that these children won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have a bright 5.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future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if they get no education.About 80% of the primary schools and students helped by the project are in China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central and 6.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western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areas which are less developed.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Hope has helped build learning centres,libraries and training centres.It also helps 7.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train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school teachers from rural(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乡村的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areas.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Hope has been the largest and most influential(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有影响力的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welfare(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福利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) project of China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.Though it has done a lot for them,there are still millions of students who are too 8.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poor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have education.More action should be taken to 9.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them.Project Hope needs more people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help and we can support its work by 10.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sending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donations.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214580" y="1452016"/>
            <a:ext cx="1271820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4214580" y="1737955"/>
            <a:ext cx="12718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8999232" y="1834788"/>
            <a:ext cx="141004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8999232" y="2120727"/>
            <a:ext cx="14100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097622" y="2248549"/>
            <a:ext cx="78272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4097622" y="2534488"/>
            <a:ext cx="7827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8350644" y="2248549"/>
            <a:ext cx="1410041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8350645" y="2534488"/>
            <a:ext cx="141004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4214580" y="3045082"/>
            <a:ext cx="1006006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4214580" y="3331021"/>
            <a:ext cx="10060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8803791" y="3445470"/>
            <a:ext cx="95689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8803791" y="3731409"/>
            <a:ext cx="9568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11008784" y="4227115"/>
            <a:ext cx="82879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2" name="直接连接符 21"/>
          <p:cNvCxnSpPr/>
          <p:nvPr/>
        </p:nvCxnSpPr>
        <p:spPr>
          <a:xfrm>
            <a:off x="11008785" y="4513054"/>
            <a:ext cx="8287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10813342" y="5472624"/>
            <a:ext cx="82879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5" name="直接连接符 24"/>
          <p:cNvCxnSpPr/>
          <p:nvPr/>
        </p:nvCxnSpPr>
        <p:spPr>
          <a:xfrm>
            <a:off x="10813343" y="5758563"/>
            <a:ext cx="8287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6362357" y="5894695"/>
            <a:ext cx="70829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8" name="直接连接符 27"/>
          <p:cNvCxnSpPr/>
          <p:nvPr/>
        </p:nvCxnSpPr>
        <p:spPr>
          <a:xfrm>
            <a:off x="6362357" y="6180634"/>
            <a:ext cx="7082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6362356" y="6266835"/>
            <a:ext cx="995373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31" name="直接连接符 30"/>
          <p:cNvCxnSpPr/>
          <p:nvPr/>
        </p:nvCxnSpPr>
        <p:spPr>
          <a:xfrm>
            <a:off x="6362357" y="6552774"/>
            <a:ext cx="9953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  <p:bldP spid="21" grpId="0" animBg="1"/>
      <p:bldP spid="24" grpId="0" animBg="1"/>
      <p:bldP spid="27" grpId="0" animBg="1"/>
      <p:bldP spid="30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英语正文模板</Template>
  <TotalTime>0</TotalTime>
  <Words>159</Words>
  <Application>Microsoft Office PowerPoint</Application>
  <PresentationFormat>宽屏</PresentationFormat>
  <Paragraphs>79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Sunshine for all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2017-12-06T06:17:00Z</dcterms:created>
  <dcterms:modified xsi:type="dcterms:W3CDTF">2023-01-16T16:37:15Z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B660DBCC227C4168B260D2595BE2487F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