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4.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5.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6.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7.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8.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9.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0.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22.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3.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4.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28"/>
  </p:notesMasterIdLst>
  <p:handoutMasterIdLst>
    <p:handoutMasterId r:id="rId29"/>
  </p:handoutMasterIdLst>
  <p:sldIdLst>
    <p:sldId id="256" r:id="rId3"/>
    <p:sldId id="257" r:id="rId4"/>
    <p:sldId id="258" r:id="rId5"/>
    <p:sldId id="260" r:id="rId6"/>
    <p:sldId id="268" r:id="rId7"/>
    <p:sldId id="267" r:id="rId8"/>
    <p:sldId id="269" r:id="rId9"/>
    <p:sldId id="261" r:id="rId10"/>
    <p:sldId id="266" r:id="rId11"/>
    <p:sldId id="270" r:id="rId12"/>
    <p:sldId id="271" r:id="rId13"/>
    <p:sldId id="272" r:id="rId14"/>
    <p:sldId id="273" r:id="rId15"/>
    <p:sldId id="282" r:id="rId16"/>
    <p:sldId id="283" r:id="rId17"/>
    <p:sldId id="276" r:id="rId18"/>
    <p:sldId id="281" r:id="rId19"/>
    <p:sldId id="262" r:id="rId20"/>
    <p:sldId id="265" r:id="rId21"/>
    <p:sldId id="277" r:id="rId22"/>
    <p:sldId id="284" r:id="rId23"/>
    <p:sldId id="263" r:id="rId24"/>
    <p:sldId id="285" r:id="rId25"/>
    <p:sldId id="286" r:id="rId26"/>
    <p:sldId id="259"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6" d="100"/>
          <a:sy n="66" d="100"/>
        </p:scale>
        <p:origin x="-2274" y="-10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B4822-62B5-46EB-B367-E3AD89F8AD8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38D05-9F9D-42A2-BF27-F0D74D6F73E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2675658" y="453569"/>
            <a:ext cx="2336502" cy="2407920"/>
          </a:xfrm>
          <a:prstGeom prst="rect">
            <a:avLst/>
          </a:prstGeom>
          <a:solidFill>
            <a:srgbClr val="FE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a:blip r:embed="rId2" cstate="screen"/>
          <a:srcRect/>
          <a:stretch>
            <a:fillRect/>
          </a:stretch>
        </p:blipFill>
        <p:spPr bwMode="auto">
          <a:xfrm>
            <a:off x="494587" y="431909"/>
            <a:ext cx="1090512" cy="841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800" fill="hold"/>
                                        <p:tgtEl>
                                          <p:spTgt spid="2"/>
                                        </p:tgtEl>
                                        <p:attrNameLst>
                                          <p:attrName>ppt_w</p:attrName>
                                        </p:attrNameLst>
                                      </p:cBhvr>
                                      <p:tavLst>
                                        <p:tav tm="0">
                                          <p:val>
                                            <p:fltVal val="0"/>
                                          </p:val>
                                        </p:tav>
                                        <p:tav tm="100000">
                                          <p:val>
                                            <p:strVal val="#ppt_w"/>
                                          </p:val>
                                        </p:tav>
                                      </p:tavLst>
                                    </p:anim>
                                    <p:anim calcmode="lin" valueType="num">
                                      <p:cBhvr>
                                        <p:cTn id="8" dur="800" fill="hold"/>
                                        <p:tgtEl>
                                          <p:spTgt spid="2"/>
                                        </p:tgtEl>
                                        <p:attrNameLst>
                                          <p:attrName>ppt_h</p:attrName>
                                        </p:attrNameLst>
                                      </p:cBhvr>
                                      <p:tavLst>
                                        <p:tav tm="0">
                                          <p:val>
                                            <p:fltVal val="0"/>
                                          </p:val>
                                        </p:tav>
                                        <p:tav tm="100000">
                                          <p:val>
                                            <p:strVal val="#ppt_h"/>
                                          </p:val>
                                        </p:tav>
                                      </p:tavLst>
                                    </p:anim>
                                    <p:animEffect transition="in" filter="fade">
                                      <p:cBhvr>
                                        <p:cTn id="9"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1095245" y="0"/>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7.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15.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95.xml"/></Relationships>
</file>

<file path=ppt/slides/_rels/slide11.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notesSlide" Target="../notesSlides/notesSlide11.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slideLayout" Target="../slideLayouts/slideLayout3.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notesSlide" Target="../notesSlides/notesSlide12.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slideLayout" Target="../slideLayouts/slideLayout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5" Type="http://schemas.openxmlformats.org/officeDocument/2006/relationships/tags" Target="../tags/tag111.xml"/><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20.xml"/><Relationship Id="rId7" Type="http://schemas.openxmlformats.org/officeDocument/2006/relationships/notesSlide" Target="../notesSlides/notesSlide13.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3.xml"/><Relationship Id="rId5" Type="http://schemas.openxmlformats.org/officeDocument/2006/relationships/tags" Target="../tags/tag122.xml"/><Relationship Id="rId4" Type="http://schemas.openxmlformats.org/officeDocument/2006/relationships/tags" Target="../tags/tag121.xml"/></Relationships>
</file>

<file path=ppt/slides/_rels/slide14.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19.png"/><Relationship Id="rId5" Type="http://schemas.openxmlformats.org/officeDocument/2006/relationships/tags" Target="../tags/tag127.xml"/><Relationship Id="rId10" Type="http://schemas.openxmlformats.org/officeDocument/2006/relationships/notesSlide" Target="../notesSlides/notesSlide14.xml"/><Relationship Id="rId4" Type="http://schemas.openxmlformats.org/officeDocument/2006/relationships/tags" Target="../tags/tag126.xml"/><Relationship Id="rId9"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33.xml"/><Relationship Id="rId7" Type="http://schemas.openxmlformats.org/officeDocument/2006/relationships/notesSlide" Target="../notesSlides/notesSlide15.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3.xml"/><Relationship Id="rId5" Type="http://schemas.openxmlformats.org/officeDocument/2006/relationships/tags" Target="../tags/tag135.xml"/><Relationship Id="rId4" Type="http://schemas.openxmlformats.org/officeDocument/2006/relationships/tags" Target="../tags/tag134.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10" Type="http://schemas.openxmlformats.org/officeDocument/2006/relationships/image" Target="../media/image20.jpeg"/><Relationship Id="rId4" Type="http://schemas.openxmlformats.org/officeDocument/2006/relationships/tags" Target="../tags/tag139.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image" Target="../media/image22.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image" Target="../media/image21.png"/><Relationship Id="rId5" Type="http://schemas.openxmlformats.org/officeDocument/2006/relationships/tags" Target="../tags/tag147.xml"/><Relationship Id="rId10" Type="http://schemas.openxmlformats.org/officeDocument/2006/relationships/notesSlide" Target="../notesSlides/notesSlide17.xml"/><Relationship Id="rId4" Type="http://schemas.openxmlformats.org/officeDocument/2006/relationships/tags" Target="../tags/tag146.xml"/><Relationship Id="rId9"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tags" Target="../tags/tag158.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image" Target="../media/image6.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image" Target="../media/image11.png"/><Relationship Id="rId5" Type="http://schemas.openxmlformats.org/officeDocument/2006/relationships/tags" Target="../tags/tag155.xml"/><Relationship Id="rId10" Type="http://schemas.openxmlformats.org/officeDocument/2006/relationships/notesSlide" Target="../notesSlides/notesSlide18.xml"/><Relationship Id="rId4" Type="http://schemas.openxmlformats.org/officeDocument/2006/relationships/tags" Target="../tags/tag154.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166.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notesSlide" Target="../notesSlides/notesSlide19.xml"/><Relationship Id="rId5" Type="http://schemas.openxmlformats.org/officeDocument/2006/relationships/tags" Target="../tags/tag163.xml"/><Relationship Id="rId10" Type="http://schemas.openxmlformats.org/officeDocument/2006/relationships/slideLayout" Target="../slideLayouts/slideLayout3.xml"/><Relationship Id="rId4" Type="http://schemas.openxmlformats.org/officeDocument/2006/relationships/tags" Target="../tags/tag162.xml"/><Relationship Id="rId9" Type="http://schemas.openxmlformats.org/officeDocument/2006/relationships/tags" Target="../tags/tag167.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10" Type="http://schemas.openxmlformats.org/officeDocument/2006/relationships/image" Target="../media/image8.png"/><Relationship Id="rId4" Type="http://schemas.openxmlformats.org/officeDocument/2006/relationships/tags" Target="../tags/tag16.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75.xml"/><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notesSlide" Target="../notesSlides/notesSlide2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slideLayout" Target="../slideLayouts/slideLayout3.xml"/><Relationship Id="rId5" Type="http://schemas.openxmlformats.org/officeDocument/2006/relationships/tags" Target="../tags/tag172.xml"/><Relationship Id="rId10" Type="http://schemas.openxmlformats.org/officeDocument/2006/relationships/tags" Target="../tags/tag177.xml"/><Relationship Id="rId4" Type="http://schemas.openxmlformats.org/officeDocument/2006/relationships/tags" Target="../tags/tag171.xml"/><Relationship Id="rId9" Type="http://schemas.openxmlformats.org/officeDocument/2006/relationships/tags" Target="../tags/tag176.xml"/></Relationships>
</file>

<file path=ppt/slides/_rels/slide21.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23.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notesSlide" Target="../notesSlides/notesSlide21.xml"/><Relationship Id="rId5" Type="http://schemas.openxmlformats.org/officeDocument/2006/relationships/tags" Target="../tags/tag182.xml"/><Relationship Id="rId10" Type="http://schemas.openxmlformats.org/officeDocument/2006/relationships/slideLayout" Target="../slideLayouts/slideLayout3.xml"/><Relationship Id="rId4" Type="http://schemas.openxmlformats.org/officeDocument/2006/relationships/tags" Target="../tags/tag181.xml"/><Relationship Id="rId9" Type="http://schemas.openxmlformats.org/officeDocument/2006/relationships/tags" Target="../tags/tag186.xml"/></Relationships>
</file>

<file path=ppt/slides/_rels/slide22.xml.rels><?xml version="1.0" encoding="UTF-8" standalone="yes"?>
<Relationships xmlns="http://schemas.openxmlformats.org/package/2006/relationships"><Relationship Id="rId8" Type="http://schemas.openxmlformats.org/officeDocument/2006/relationships/tags" Target="../tags/tag194.xml"/><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image" Target="../media/image6.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image" Target="../media/image11.png"/><Relationship Id="rId5" Type="http://schemas.openxmlformats.org/officeDocument/2006/relationships/tags" Target="../tags/tag191.xml"/><Relationship Id="rId10" Type="http://schemas.openxmlformats.org/officeDocument/2006/relationships/notesSlide" Target="../notesSlides/notesSlide22.xml"/><Relationship Id="rId4" Type="http://schemas.openxmlformats.org/officeDocument/2006/relationships/tags" Target="../tags/tag190.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slideLayout" Target="../slideLayouts/slideLayout3.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tags" Target="../tags/tag206.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5" Type="http://schemas.openxmlformats.org/officeDocument/2006/relationships/tags" Target="../tags/tag199.xml"/><Relationship Id="rId10" Type="http://schemas.openxmlformats.org/officeDocument/2006/relationships/tags" Target="../tags/tag204.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23.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notesSlide" Target="../notesSlides/notesSlide24.xml"/><Relationship Id="rId5" Type="http://schemas.openxmlformats.org/officeDocument/2006/relationships/tags" Target="../tags/tag211.xml"/><Relationship Id="rId10" Type="http://schemas.openxmlformats.org/officeDocument/2006/relationships/slideLayout" Target="../slideLayouts/slideLayout3.xml"/><Relationship Id="rId4" Type="http://schemas.openxmlformats.org/officeDocument/2006/relationships/tags" Target="../tags/tag210.xml"/><Relationship Id="rId9" Type="http://schemas.openxmlformats.org/officeDocument/2006/relationships/tags" Target="../tags/tag215.xml"/></Relationships>
</file>

<file path=ppt/slides/_rels/slide25.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image" Target="../media/image6.png"/><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notesSlide" Target="../notesSlides/notesSlide25.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slideLayout" Target="../slideLayouts/slideLayout1.xml"/><Relationship Id="rId5" Type="http://schemas.openxmlformats.org/officeDocument/2006/relationships/tags" Target="../tags/tag220.xml"/><Relationship Id="rId10" Type="http://schemas.openxmlformats.org/officeDocument/2006/relationships/tags" Target="../tags/tag225.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notesSlide" Target="../notesSlides/notesSlide3.xml"/><Relationship Id="rId3" Type="http://schemas.openxmlformats.org/officeDocument/2006/relationships/tags" Target="../tags/tag22.xml"/><Relationship Id="rId21" Type="http://schemas.openxmlformats.org/officeDocument/2006/relationships/image" Target="../media/image10.png"/><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slideLayout" Target="../slideLayouts/slideLayout2.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image" Target="../media/image9.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image" Target="../media/image7.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4.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6.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11.png"/><Relationship Id="rId5" Type="http://schemas.openxmlformats.org/officeDocument/2006/relationships/tags" Target="../tags/tag40.xml"/><Relationship Id="rId10" Type="http://schemas.openxmlformats.org/officeDocument/2006/relationships/notesSlide" Target="../notesSlides/notesSlide4.xml"/><Relationship Id="rId4" Type="http://schemas.openxmlformats.org/officeDocument/2006/relationships/tags" Target="../tags/tag39.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12.png"/><Relationship Id="rId4" Type="http://schemas.openxmlformats.org/officeDocument/2006/relationships/tags" Target="../tags/tag47.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13.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notesSlide" Target="../notesSlides/notesSlide6.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slideLayout" Target="../slideLayouts/slideLayout3.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s>
</file>

<file path=ppt/slides/_rels/slide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14.png"/><Relationship Id="rId5" Type="http://schemas.openxmlformats.org/officeDocument/2006/relationships/tags" Target="../tags/tag65.xml"/><Relationship Id="rId10" Type="http://schemas.openxmlformats.org/officeDocument/2006/relationships/notesSlide" Target="../notesSlides/notesSlide7.xml"/><Relationship Id="rId4" Type="http://schemas.openxmlformats.org/officeDocument/2006/relationships/tags" Target="../tags/tag64.xml"/><Relationship Id="rId9"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6.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11.png"/><Relationship Id="rId5" Type="http://schemas.openxmlformats.org/officeDocument/2006/relationships/tags" Target="../tags/tag73.xml"/><Relationship Id="rId10" Type="http://schemas.openxmlformats.org/officeDocument/2006/relationships/notesSlide" Target="../notesSlides/notesSlide8.xml"/><Relationship Id="rId4" Type="http://schemas.openxmlformats.org/officeDocument/2006/relationships/tags" Target="../tags/tag72.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notesSlide" Target="../notesSlides/notesSlide9.xml"/><Relationship Id="rId2" Type="http://schemas.openxmlformats.org/officeDocument/2006/relationships/tags" Target="../tags/tag78.xml"/><Relationship Id="rId16" Type="http://schemas.openxmlformats.org/officeDocument/2006/relationships/slideLayout" Target="../slideLayouts/slideLayout3.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tags" Target="../tags/tag9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10221"/>
          <p:cNvGrpSpPr/>
          <p:nvPr>
            <p:custDataLst>
              <p:tags r:id="rId1"/>
            </p:custDataLst>
          </p:nvPr>
        </p:nvGrpSpPr>
        <p:grpSpPr>
          <a:xfrm>
            <a:off x="6514492" y="1506076"/>
            <a:ext cx="4849469" cy="2268493"/>
            <a:chOff x="6463719" y="1458760"/>
            <a:chExt cx="4849469" cy="2268493"/>
          </a:xfrm>
        </p:grpSpPr>
        <p:sp>
          <p:nvSpPr>
            <p:cNvPr id="18" name="PA-文本框 17"/>
            <p:cNvSpPr txBox="1"/>
            <p:nvPr>
              <p:custDataLst>
                <p:tags r:id="rId9"/>
              </p:custDataLst>
            </p:nvPr>
          </p:nvSpPr>
          <p:spPr>
            <a:xfrm>
              <a:off x="6463719" y="1458760"/>
              <a:ext cx="1524001" cy="2215991"/>
            </a:xfrm>
            <a:prstGeom prst="rect">
              <a:avLst/>
            </a:prstGeom>
            <a:noFill/>
          </p:spPr>
          <p:txBody>
            <a:bodyPr wrap="square" rtlCol="0" anchor="ctr">
              <a:spAutoFit/>
            </a:bodyPr>
            <a:lstStyle/>
            <a:p>
              <a:pPr algn="ctr"/>
              <a:r>
                <a:rPr lang="zh-CN" altLang="en-US" sz="13800" spc="-1000" dirty="0">
                  <a:solidFill>
                    <a:schemeClr val="bg1">
                      <a:lumMod val="75000"/>
                    </a:schemeClr>
                  </a:solidFill>
                  <a:cs typeface="+mn-ea"/>
                  <a:sym typeface="+mn-lt"/>
                </a:rPr>
                <a:t>建</a:t>
              </a:r>
            </a:p>
          </p:txBody>
        </p:sp>
        <p:sp>
          <p:nvSpPr>
            <p:cNvPr id="19" name="PA-文本框 18"/>
            <p:cNvSpPr txBox="1"/>
            <p:nvPr>
              <p:custDataLst>
                <p:tags r:id="rId10"/>
              </p:custDataLst>
            </p:nvPr>
          </p:nvSpPr>
          <p:spPr>
            <a:xfrm>
              <a:off x="8083678" y="1509221"/>
              <a:ext cx="1774737" cy="1862048"/>
            </a:xfrm>
            <a:prstGeom prst="rect">
              <a:avLst/>
            </a:prstGeom>
            <a:noFill/>
          </p:spPr>
          <p:txBody>
            <a:bodyPr wrap="square" rtlCol="0" anchor="ctr">
              <a:spAutoFit/>
            </a:bodyPr>
            <a:lstStyle/>
            <a:p>
              <a:pPr algn="ctr"/>
              <a:r>
                <a:rPr lang="zh-CN" altLang="en-US" sz="11500" spc="-1000" dirty="0">
                  <a:solidFill>
                    <a:schemeClr val="bg1">
                      <a:lumMod val="75000"/>
                    </a:schemeClr>
                  </a:solidFill>
                  <a:cs typeface="+mn-ea"/>
                  <a:sym typeface="+mn-lt"/>
                </a:rPr>
                <a:t>军</a:t>
              </a:r>
            </a:p>
          </p:txBody>
        </p:sp>
        <p:sp>
          <p:nvSpPr>
            <p:cNvPr id="20" name="PA-文本框 19"/>
            <p:cNvSpPr txBox="1"/>
            <p:nvPr>
              <p:custDataLst>
                <p:tags r:id="rId11"/>
              </p:custDataLst>
            </p:nvPr>
          </p:nvSpPr>
          <p:spPr>
            <a:xfrm>
              <a:off x="9954373" y="1511262"/>
              <a:ext cx="1358815" cy="2215991"/>
            </a:xfrm>
            <a:prstGeom prst="rect">
              <a:avLst/>
            </a:prstGeom>
            <a:noFill/>
          </p:spPr>
          <p:txBody>
            <a:bodyPr wrap="square" rtlCol="0" anchor="ctr">
              <a:spAutoFit/>
            </a:bodyPr>
            <a:lstStyle/>
            <a:p>
              <a:pPr algn="ctr"/>
              <a:r>
                <a:rPr lang="zh-CN" altLang="en-US" sz="13800" spc="-1000" dirty="0">
                  <a:solidFill>
                    <a:schemeClr val="bg1">
                      <a:lumMod val="75000"/>
                    </a:schemeClr>
                  </a:solidFill>
                  <a:cs typeface="+mn-ea"/>
                  <a:sym typeface="+mn-lt"/>
                </a:rPr>
                <a:t>节</a:t>
              </a:r>
            </a:p>
          </p:txBody>
        </p:sp>
      </p:grpSp>
      <p:sp>
        <p:nvSpPr>
          <p:cNvPr id="6" name="PA-10222"/>
          <p:cNvSpPr txBox="1"/>
          <p:nvPr>
            <p:custDataLst>
              <p:tags r:id="rId2"/>
            </p:custDataLst>
          </p:nvPr>
        </p:nvSpPr>
        <p:spPr>
          <a:xfrm>
            <a:off x="7335365" y="1027191"/>
            <a:ext cx="4130196" cy="646331"/>
          </a:xfrm>
          <a:prstGeom prst="rect">
            <a:avLst/>
          </a:prstGeom>
          <a:noFill/>
        </p:spPr>
        <p:txBody>
          <a:bodyPr wrap="square" rtlCol="0">
            <a:spAutoFit/>
          </a:bodyPr>
          <a:lstStyle/>
          <a:p>
            <a:pPr algn="r"/>
            <a:r>
              <a:rPr lang="zh-CN" altLang="en-US" sz="3600" spc="600" dirty="0" smtClean="0">
                <a:cs typeface="+mn-ea"/>
                <a:sym typeface="+mn-lt"/>
              </a:rPr>
              <a:t>热烈庆祝</a:t>
            </a:r>
            <a:endParaRPr lang="zh-CN" altLang="en-US" sz="3600" spc="600" dirty="0">
              <a:cs typeface="+mn-ea"/>
              <a:sym typeface="+mn-lt"/>
            </a:endParaRPr>
          </a:p>
        </p:txBody>
      </p:sp>
      <p:pic>
        <p:nvPicPr>
          <p:cNvPr id="8" name="PA-10223"/>
          <p:cNvPicPr>
            <a:picLocks noChangeAspect="1"/>
          </p:cNvPicPr>
          <p:nvPr>
            <p:custDataLst>
              <p:tags r:id="rId3"/>
            </p:custDataLst>
          </p:nvPr>
        </p:nvPicPr>
        <p:blipFill>
          <a:blip r:embed="rId14" cstate="screen"/>
          <a:stretch>
            <a:fillRect/>
          </a:stretch>
        </p:blipFill>
        <p:spPr>
          <a:xfrm rot="11618903" flipV="1">
            <a:off x="11066847" y="2984123"/>
            <a:ext cx="908528" cy="908528"/>
          </a:xfrm>
          <a:prstGeom prst="rect">
            <a:avLst/>
          </a:prstGeom>
        </p:spPr>
      </p:pic>
      <p:grpSp>
        <p:nvGrpSpPr>
          <p:cNvPr id="16" name="PA-10224"/>
          <p:cNvGrpSpPr/>
          <p:nvPr>
            <p:custDataLst>
              <p:tags r:id="rId4"/>
            </p:custDataLst>
          </p:nvPr>
        </p:nvGrpSpPr>
        <p:grpSpPr>
          <a:xfrm>
            <a:off x="6463719" y="1458760"/>
            <a:ext cx="4849469" cy="2268493"/>
            <a:chOff x="6463719" y="1458760"/>
            <a:chExt cx="4849469" cy="2268493"/>
          </a:xfrm>
        </p:grpSpPr>
        <p:sp>
          <p:nvSpPr>
            <p:cNvPr id="7" name="PA-文本框 6"/>
            <p:cNvSpPr txBox="1"/>
            <p:nvPr>
              <p:custDataLst>
                <p:tags r:id="rId6"/>
              </p:custDataLst>
            </p:nvPr>
          </p:nvSpPr>
          <p:spPr>
            <a:xfrm>
              <a:off x="6463719" y="1458760"/>
              <a:ext cx="1524001" cy="2215991"/>
            </a:xfrm>
            <a:prstGeom prst="rect">
              <a:avLst/>
            </a:prstGeom>
            <a:noFill/>
          </p:spPr>
          <p:txBody>
            <a:bodyPr wrap="square" rtlCol="0" anchor="ctr">
              <a:spAutoFit/>
            </a:bodyPr>
            <a:lstStyle/>
            <a:p>
              <a:pPr algn="ctr"/>
              <a:r>
                <a:rPr lang="zh-CN" altLang="en-US" sz="13800" spc="-1000" dirty="0">
                  <a:ln w="22225">
                    <a:solidFill>
                      <a:schemeClr val="bg1"/>
                    </a:solidFill>
                  </a:ln>
                  <a:blipFill dpi="0" rotWithShape="1">
                    <a:blip r:embed="rId15"/>
                    <a:srcRect/>
                    <a:stretch>
                      <a:fillRect/>
                    </a:stretch>
                  </a:blipFill>
                  <a:cs typeface="+mn-ea"/>
                  <a:sym typeface="+mn-lt"/>
                </a:rPr>
                <a:t>建</a:t>
              </a:r>
            </a:p>
          </p:txBody>
        </p:sp>
        <p:sp>
          <p:nvSpPr>
            <p:cNvPr id="11" name="PA-文本框 10"/>
            <p:cNvSpPr txBox="1"/>
            <p:nvPr>
              <p:custDataLst>
                <p:tags r:id="rId7"/>
              </p:custDataLst>
            </p:nvPr>
          </p:nvSpPr>
          <p:spPr>
            <a:xfrm>
              <a:off x="8083678" y="1509221"/>
              <a:ext cx="1774737" cy="1862048"/>
            </a:xfrm>
            <a:prstGeom prst="rect">
              <a:avLst/>
            </a:prstGeom>
            <a:noFill/>
          </p:spPr>
          <p:txBody>
            <a:bodyPr wrap="square" rtlCol="0" anchor="ctr">
              <a:spAutoFit/>
            </a:bodyPr>
            <a:lstStyle/>
            <a:p>
              <a:pPr algn="ctr"/>
              <a:r>
                <a:rPr lang="zh-CN" altLang="en-US" sz="11500" spc="-1000" dirty="0">
                  <a:ln w="22225">
                    <a:solidFill>
                      <a:schemeClr val="bg1"/>
                    </a:solidFill>
                  </a:ln>
                  <a:blipFill dpi="0" rotWithShape="1">
                    <a:blip r:embed="rId15"/>
                    <a:srcRect/>
                    <a:stretch>
                      <a:fillRect/>
                    </a:stretch>
                  </a:blipFill>
                  <a:cs typeface="+mn-ea"/>
                  <a:sym typeface="+mn-lt"/>
                </a:rPr>
                <a:t>军</a:t>
              </a:r>
            </a:p>
          </p:txBody>
        </p:sp>
        <p:sp>
          <p:nvSpPr>
            <p:cNvPr id="12" name="PA-文本框 11"/>
            <p:cNvSpPr txBox="1"/>
            <p:nvPr>
              <p:custDataLst>
                <p:tags r:id="rId8"/>
              </p:custDataLst>
            </p:nvPr>
          </p:nvSpPr>
          <p:spPr>
            <a:xfrm>
              <a:off x="9954373" y="1511262"/>
              <a:ext cx="1358815" cy="2215991"/>
            </a:xfrm>
            <a:prstGeom prst="rect">
              <a:avLst/>
            </a:prstGeom>
            <a:noFill/>
          </p:spPr>
          <p:txBody>
            <a:bodyPr wrap="square" rtlCol="0" anchor="ctr">
              <a:spAutoFit/>
            </a:bodyPr>
            <a:lstStyle/>
            <a:p>
              <a:pPr algn="ctr"/>
              <a:r>
                <a:rPr lang="zh-CN" altLang="en-US" sz="13800" spc="-1000" dirty="0">
                  <a:ln w="22225">
                    <a:solidFill>
                      <a:schemeClr val="bg1"/>
                    </a:solidFill>
                  </a:ln>
                  <a:blipFill dpi="0" rotWithShape="1">
                    <a:blip r:embed="rId15"/>
                    <a:srcRect/>
                    <a:stretch>
                      <a:fillRect/>
                    </a:stretch>
                  </a:blipFill>
                  <a:cs typeface="+mn-ea"/>
                  <a:sym typeface="+mn-lt"/>
                </a:rPr>
                <a:t>节</a:t>
              </a:r>
            </a:p>
          </p:txBody>
        </p:sp>
      </p:grpSp>
      <p:sp>
        <p:nvSpPr>
          <p:cNvPr id="13" name="PA-10225"/>
          <p:cNvSpPr txBox="1"/>
          <p:nvPr>
            <p:custDataLst>
              <p:tags r:id="rId5"/>
            </p:custDataLst>
          </p:nvPr>
        </p:nvSpPr>
        <p:spPr>
          <a:xfrm>
            <a:off x="7487738" y="3627443"/>
            <a:ext cx="3825450" cy="400110"/>
          </a:xfrm>
          <a:prstGeom prst="rect">
            <a:avLst/>
          </a:prstGeom>
          <a:noFill/>
        </p:spPr>
        <p:txBody>
          <a:bodyPr wrap="square" rtlCol="0">
            <a:spAutoFit/>
          </a:bodyPr>
          <a:lstStyle/>
          <a:p>
            <a:pPr algn="ctr"/>
            <a:r>
              <a:rPr lang="en-US" altLang="zh-CN" sz="2000" spc="600" dirty="0">
                <a:cs typeface="+mn-ea"/>
                <a:sym typeface="+mn-lt"/>
              </a:rPr>
              <a:t>【</a:t>
            </a:r>
            <a:r>
              <a:rPr lang="zh-CN" altLang="en-US" sz="2000" spc="600" dirty="0">
                <a:cs typeface="+mn-ea"/>
                <a:sym typeface="+mn-lt"/>
              </a:rPr>
              <a:t>威武之师●英勇之师</a:t>
            </a:r>
            <a:r>
              <a:rPr lang="en-US" altLang="zh-CN" sz="2000" spc="600" dirty="0">
                <a:cs typeface="+mn-ea"/>
                <a:sym typeface="+mn-lt"/>
              </a:rPr>
              <a:t>】</a:t>
            </a:r>
            <a:endParaRPr lang="zh-CN" altLang="en-US" sz="2000" spc="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43"/>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7" name="PA-102244"/>
          <p:cNvSpPr/>
          <p:nvPr>
            <p:custDataLst>
              <p:tags r:id="rId2"/>
            </p:custDataLst>
          </p:nvPr>
        </p:nvSpPr>
        <p:spPr>
          <a:xfrm>
            <a:off x="1575094" y="4697447"/>
            <a:ext cx="9041812" cy="780791"/>
          </a:xfrm>
          <a:prstGeom prst="rect">
            <a:avLst/>
          </a:prstGeom>
        </p:spPr>
        <p:txBody>
          <a:bodyPr wrap="square">
            <a:spAutoFit/>
          </a:bodyPr>
          <a:lstStyle/>
          <a:p>
            <a:pPr algn="just">
              <a:lnSpc>
                <a:spcPct val="130000"/>
              </a:lnSpc>
            </a:pPr>
            <a:r>
              <a:rPr lang="zh-CN" altLang="zh-CN" dirty="0">
                <a:cs typeface="+mn-ea"/>
                <a:sym typeface="+mn-lt"/>
              </a:rPr>
              <a:t>我军是党绝对领导下的人民军队，是执行革命政治任务的武装集团。从创建那天起，我军就以党的宗旨为宗旨，以党的旗帜为旗帜，以党的目标为目标，以党的意志为意志。</a:t>
            </a:r>
            <a:endParaRPr lang="zh-CN" altLang="en-US" dirty="0">
              <a:cs typeface="+mn-ea"/>
              <a:sym typeface="+mn-lt"/>
            </a:endParaRPr>
          </a:p>
        </p:txBody>
      </p:sp>
      <p:sp>
        <p:nvSpPr>
          <p:cNvPr id="2" name="PA-102245"/>
          <p:cNvSpPr/>
          <p:nvPr>
            <p:custDataLst>
              <p:tags r:id="rId3"/>
            </p:custDataLst>
          </p:nvPr>
        </p:nvSpPr>
        <p:spPr>
          <a:xfrm>
            <a:off x="1569720" y="2853436"/>
            <a:ext cx="9895840" cy="1470980"/>
          </a:xfrm>
          <a:prstGeom prst="rect">
            <a:avLst/>
          </a:prstGeom>
        </p:spPr>
        <p:txBody>
          <a:bodyPr wrap="square">
            <a:spAutoFit/>
          </a:bodyPr>
          <a:lstStyle/>
          <a:p>
            <a:pPr lvl="0">
              <a:lnSpc>
                <a:spcPct val="130000"/>
              </a:lnSpc>
            </a:pPr>
            <a:r>
              <a:rPr lang="zh-CN" altLang="en-US" sz="3600" dirty="0">
                <a:cs typeface="+mn-ea"/>
                <a:sym typeface="+mn-lt"/>
              </a:rPr>
              <a:t>我军必须以党的初心为初心</a:t>
            </a:r>
            <a:endParaRPr lang="en-US" altLang="zh-CN" sz="3600" dirty="0">
              <a:cs typeface="+mn-ea"/>
              <a:sym typeface="+mn-lt"/>
            </a:endParaRPr>
          </a:p>
          <a:p>
            <a:pPr lvl="0">
              <a:lnSpc>
                <a:spcPct val="130000"/>
              </a:lnSpc>
            </a:pPr>
            <a:r>
              <a:rPr lang="zh-CN" altLang="en-US" sz="3600" dirty="0">
                <a:cs typeface="+mn-ea"/>
                <a:sym typeface="+mn-lt"/>
              </a:rPr>
              <a:t>以党的使命为使命</a:t>
            </a:r>
          </a:p>
        </p:txBody>
      </p:sp>
      <p:pic>
        <p:nvPicPr>
          <p:cNvPr id="9" name="PA-102246" descr="图片包含 物体&#10;&#10;描述已自动生成"/>
          <p:cNvPicPr>
            <a:picLocks noChangeAspect="1"/>
          </p:cNvPicPr>
          <p:nvPr>
            <p:custDataLst>
              <p:tags r:id="rId4"/>
            </p:custDataLst>
          </p:nvPr>
        </p:nvPicPr>
        <p:blipFill>
          <a:blip r:embed="rId7" cstate="screen"/>
          <a:stretch>
            <a:fillRect/>
          </a:stretch>
        </p:blipFill>
        <p:spPr>
          <a:xfrm>
            <a:off x="6517640" y="-868680"/>
            <a:ext cx="4526280" cy="4526280"/>
          </a:xfrm>
          <a:prstGeom prst="rect">
            <a:avLst/>
          </a:prstGeom>
        </p:spPr>
      </p:pic>
      <p:sp>
        <p:nvSpPr>
          <p:cNvPr id="8" name="TextBox 7"/>
          <p:cNvSpPr txBox="1"/>
          <p:nvPr/>
        </p:nvSpPr>
        <p:spPr>
          <a:xfrm>
            <a:off x="772636" y="6545544"/>
            <a:ext cx="1440159" cy="121920"/>
          </a:xfrm>
          <a:prstGeom prst="rect">
            <a:avLst/>
          </a:prstGeom>
          <a:noFill/>
        </p:spPr>
        <p:txBody>
          <a:bodyPr wrap="square" rtlCol="0">
            <a:spAutoFit/>
          </a:bodyPr>
          <a:lstStyle/>
          <a:p>
            <a:pPr>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47"/>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grpSp>
        <p:nvGrpSpPr>
          <p:cNvPr id="11" name="PA-102248"/>
          <p:cNvGrpSpPr/>
          <p:nvPr>
            <p:custDataLst>
              <p:tags r:id="rId2"/>
            </p:custDataLst>
          </p:nvPr>
        </p:nvGrpSpPr>
        <p:grpSpPr>
          <a:xfrm>
            <a:off x="910749" y="2456085"/>
            <a:ext cx="9086686" cy="4401915"/>
            <a:chOff x="1489869" y="2497293"/>
            <a:chExt cx="9086686" cy="4401915"/>
          </a:xfrm>
        </p:grpSpPr>
        <p:cxnSp>
          <p:nvCxnSpPr>
            <p:cNvPr id="12" name="PA-1022146"/>
            <p:cNvCxnSpPr>
              <a:stCxn id="16" idx="2"/>
              <a:endCxn id="17" idx="0"/>
            </p:cNvCxnSpPr>
            <p:nvPr>
              <p:custDataLst>
                <p:tags r:id="rId4"/>
              </p:custDataLst>
            </p:nvPr>
          </p:nvCxnSpPr>
          <p:spPr>
            <a:xfrm>
              <a:off x="1777869" y="3100092"/>
              <a:ext cx="0" cy="1416574"/>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cxnSp>
          <p:nvCxnSpPr>
            <p:cNvPr id="13" name="PA-1022147"/>
            <p:cNvCxnSpPr>
              <a:stCxn id="17" idx="2"/>
            </p:cNvCxnSpPr>
            <p:nvPr>
              <p:custDataLst>
                <p:tags r:id="rId5"/>
              </p:custDataLst>
            </p:nvPr>
          </p:nvCxnSpPr>
          <p:spPr>
            <a:xfrm>
              <a:off x="1777869" y="5092666"/>
              <a:ext cx="0" cy="1806542"/>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14" name="PA-1022148"/>
            <p:cNvSpPr/>
            <p:nvPr>
              <p:custDataLst>
                <p:tags r:id="rId6"/>
              </p:custDataLst>
            </p:nvPr>
          </p:nvSpPr>
          <p:spPr>
            <a:xfrm>
              <a:off x="2548438" y="2497293"/>
              <a:ext cx="8028117" cy="780791"/>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人民军队历经硝烟战火，一路披荆斩棘，为党和人民建立了伟大的历史功勋，把民族复兴事业不断推向前进，这一切归根到底就在于初心使命的强大精神支撑。</a:t>
              </a:r>
            </a:p>
          </p:txBody>
        </p:sp>
        <p:sp>
          <p:nvSpPr>
            <p:cNvPr id="15" name="PA-1022149"/>
            <p:cNvSpPr/>
            <p:nvPr>
              <p:custDataLst>
                <p:tags r:id="rId7"/>
              </p:custDataLst>
            </p:nvPr>
          </p:nvSpPr>
          <p:spPr>
            <a:xfrm>
              <a:off x="2548438" y="4476978"/>
              <a:ext cx="6540478" cy="1532727"/>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现在，人民军队已经由过去单一军种的军队发展成为诸军兵种联合的强大军队，由过去“小米加步枪”武装起来的军队发展成为基本实现机械化、加快迈向信息化的强大军队，这一切归根到底是在初心使命的引领下实现的。</a:t>
              </a:r>
            </a:p>
          </p:txBody>
        </p:sp>
        <p:sp>
          <p:nvSpPr>
            <p:cNvPr id="16" name="PA-1022150"/>
            <p:cNvSpPr>
              <a:spLocks noChangeAspect="1"/>
            </p:cNvSpPr>
            <p:nvPr>
              <p:custDataLst>
                <p:tags r:id="rId8"/>
              </p:custDataLst>
            </p:nvPr>
          </p:nvSpPr>
          <p:spPr>
            <a:xfrm>
              <a:off x="1489869" y="2524092"/>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cs typeface="+mn-ea"/>
                  <a:sym typeface="+mn-lt"/>
                </a:rPr>
                <a:t>01</a:t>
              </a:r>
              <a:endParaRPr lang="zh-CN" altLang="en-US" sz="1500" dirty="0">
                <a:cs typeface="+mn-ea"/>
                <a:sym typeface="+mn-lt"/>
              </a:endParaRPr>
            </a:p>
          </p:txBody>
        </p:sp>
        <p:sp>
          <p:nvSpPr>
            <p:cNvPr id="17" name="PA-1022151"/>
            <p:cNvSpPr>
              <a:spLocks noChangeAspect="1"/>
            </p:cNvSpPr>
            <p:nvPr>
              <p:custDataLst>
                <p:tags r:id="rId9"/>
              </p:custDataLst>
            </p:nvPr>
          </p:nvSpPr>
          <p:spPr>
            <a:xfrm>
              <a:off x="1489869" y="4516666"/>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cs typeface="+mn-ea"/>
                  <a:sym typeface="+mn-lt"/>
                </a:rPr>
                <a:t>02</a:t>
              </a:r>
              <a:endParaRPr lang="zh-CN" altLang="en-US" sz="1500" dirty="0">
                <a:cs typeface="+mn-ea"/>
                <a:sym typeface="+mn-lt"/>
              </a:endParaRPr>
            </a:p>
          </p:txBody>
        </p:sp>
        <p:sp>
          <p:nvSpPr>
            <p:cNvPr id="18" name="PA-1022152"/>
            <p:cNvSpPr/>
            <p:nvPr>
              <p:custDataLst>
                <p:tags r:id="rId10"/>
              </p:custDataLst>
            </p:nvPr>
          </p:nvSpPr>
          <p:spPr>
            <a:xfrm>
              <a:off x="2184448" y="2689385"/>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PA-1022153"/>
            <p:cNvSpPr/>
            <p:nvPr>
              <p:custDataLst>
                <p:tags r:id="rId11"/>
              </p:custDataLst>
            </p:nvPr>
          </p:nvSpPr>
          <p:spPr>
            <a:xfrm>
              <a:off x="2184448" y="4681961"/>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21" name="PA-102249" descr="图片包含 物体&#10;&#10;描述已自动生成"/>
          <p:cNvPicPr>
            <a:picLocks noChangeAspect="1"/>
          </p:cNvPicPr>
          <p:nvPr>
            <p:custDataLst>
              <p:tags r:id="rId3"/>
            </p:custDataLst>
          </p:nvPr>
        </p:nvPicPr>
        <p:blipFill>
          <a:blip r:embed="rId14" cstate="screen"/>
          <a:stretch>
            <a:fillRect/>
          </a:stretch>
        </p:blipFill>
        <p:spPr>
          <a:xfrm>
            <a:off x="8781231" y="3282043"/>
            <a:ext cx="2882901" cy="3401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50"/>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24" name="PA-102251"/>
          <p:cNvSpPr>
            <a:spLocks noChangeArrowheads="1"/>
          </p:cNvSpPr>
          <p:nvPr>
            <p:custDataLst>
              <p:tags r:id="rId2"/>
            </p:custDataLst>
          </p:nvPr>
        </p:nvSpPr>
        <p:spPr bwMode="auto">
          <a:xfrm>
            <a:off x="1086825" y="2359446"/>
            <a:ext cx="9956165" cy="1271905"/>
          </a:xfrm>
          <a:prstGeom prst="rect">
            <a:avLst/>
          </a:prstGeom>
          <a:solidFill>
            <a:schemeClr val="bg1"/>
          </a:solid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FFFFFF"/>
              </a:solidFill>
              <a:latin typeface="+mn-lt"/>
              <a:ea typeface="+mn-ea"/>
              <a:cs typeface="+mn-ea"/>
              <a:sym typeface="+mn-lt"/>
            </a:endParaRPr>
          </a:p>
        </p:txBody>
      </p:sp>
      <p:pic>
        <p:nvPicPr>
          <p:cNvPr id="25" name="PA-102252"/>
          <p:cNvPicPr>
            <a:picLocks noChangeAspect="1"/>
          </p:cNvPicPr>
          <p:nvPr>
            <p:custDataLst>
              <p:tags r:id="rId3"/>
            </p:custDataLst>
          </p:nvPr>
        </p:nvPicPr>
        <p:blipFill>
          <a:blip r:embed="rId14" cstate="screen"/>
          <a:stretch>
            <a:fillRect/>
          </a:stretch>
        </p:blipFill>
        <p:spPr>
          <a:xfrm>
            <a:off x="1185972" y="2324248"/>
            <a:ext cx="1282587" cy="947637"/>
          </a:xfrm>
          <a:prstGeom prst="rect">
            <a:avLst/>
          </a:prstGeom>
        </p:spPr>
      </p:pic>
      <p:sp>
        <p:nvSpPr>
          <p:cNvPr id="26" name="PA-102253"/>
          <p:cNvSpPr txBox="1"/>
          <p:nvPr>
            <p:custDataLst>
              <p:tags r:id="rId4"/>
            </p:custDataLst>
          </p:nvPr>
        </p:nvSpPr>
        <p:spPr>
          <a:xfrm>
            <a:off x="1616044" y="2556468"/>
            <a:ext cx="672075" cy="954107"/>
          </a:xfrm>
          <a:prstGeom prst="rect">
            <a:avLst/>
          </a:prstGeom>
          <a:noFill/>
        </p:spPr>
        <p:txBody>
          <a:bodyPr wrap="square" rtlCol="0">
            <a:spAutoFit/>
          </a:bodyPr>
          <a:lstStyle/>
          <a:p>
            <a:pPr defTabSz="1219200"/>
            <a:r>
              <a:rPr lang="en-US" altLang="zh-CN" sz="2800" b="1" dirty="0">
                <a:solidFill>
                  <a:srgbClr val="FFFFFF"/>
                </a:solidFill>
                <a:cs typeface="+mn-ea"/>
                <a:sym typeface="+mn-lt"/>
              </a:rPr>
              <a:t>0 1</a:t>
            </a:r>
            <a:endParaRPr lang="zh-CN" altLang="en-US" sz="2800" b="1" dirty="0">
              <a:solidFill>
                <a:srgbClr val="FFFFFF"/>
              </a:solidFill>
              <a:cs typeface="+mn-ea"/>
              <a:sym typeface="+mn-lt"/>
            </a:endParaRPr>
          </a:p>
        </p:txBody>
      </p:sp>
      <p:sp>
        <p:nvSpPr>
          <p:cNvPr id="27" name="PA-102254"/>
          <p:cNvSpPr/>
          <p:nvPr>
            <p:custDataLst>
              <p:tags r:id="rId5"/>
            </p:custDataLst>
          </p:nvPr>
        </p:nvSpPr>
        <p:spPr>
          <a:xfrm>
            <a:off x="2635325" y="2833282"/>
            <a:ext cx="8278495" cy="780791"/>
          </a:xfrm>
          <a:prstGeom prst="rect">
            <a:avLst/>
          </a:prstGeom>
        </p:spPr>
        <p:txBody>
          <a:bodyPr wrap="square">
            <a:spAutoFit/>
          </a:bodyPr>
          <a:lstStyle/>
          <a:p>
            <a:pPr algn="just">
              <a:lnSpc>
                <a:spcPct val="130000"/>
              </a:lnSpc>
              <a:buClr>
                <a:srgbClr val="C00000"/>
              </a:buClr>
              <a:defRPr/>
            </a:pPr>
            <a:r>
              <a:rPr lang="zh-CN" altLang="en-US" dirty="0">
                <a:cs typeface="+mn-ea"/>
                <a:sym typeface="+mn-lt"/>
              </a:rPr>
              <a:t>我们党亲手缔造的人民军队，始终把“全心全意为人民服务”作为全军官兵的理性自觉和最高价值追求。</a:t>
            </a:r>
          </a:p>
        </p:txBody>
      </p:sp>
      <p:sp>
        <p:nvSpPr>
          <p:cNvPr id="28" name="PA-102255"/>
          <p:cNvSpPr>
            <a:spLocks noChangeArrowheads="1"/>
          </p:cNvSpPr>
          <p:nvPr>
            <p:custDataLst>
              <p:tags r:id="rId6"/>
            </p:custDataLst>
          </p:nvPr>
        </p:nvSpPr>
        <p:spPr bwMode="auto">
          <a:xfrm>
            <a:off x="1086825" y="4073311"/>
            <a:ext cx="9956165" cy="1673860"/>
          </a:xfrm>
          <a:prstGeom prst="rect">
            <a:avLst/>
          </a:prstGeom>
          <a:solidFill>
            <a:schemeClr val="bg1"/>
          </a:solid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FFFFFF"/>
              </a:solidFill>
              <a:latin typeface="+mn-lt"/>
              <a:ea typeface="+mn-ea"/>
              <a:cs typeface="+mn-ea"/>
              <a:sym typeface="+mn-lt"/>
            </a:endParaRPr>
          </a:p>
        </p:txBody>
      </p:sp>
      <p:pic>
        <p:nvPicPr>
          <p:cNvPr id="29" name="PA-102256"/>
          <p:cNvPicPr>
            <a:picLocks noChangeAspect="1"/>
          </p:cNvPicPr>
          <p:nvPr>
            <p:custDataLst>
              <p:tags r:id="rId7"/>
            </p:custDataLst>
          </p:nvPr>
        </p:nvPicPr>
        <p:blipFill>
          <a:blip r:embed="rId14" cstate="screen"/>
          <a:stretch>
            <a:fillRect/>
          </a:stretch>
        </p:blipFill>
        <p:spPr>
          <a:xfrm>
            <a:off x="1224234" y="4073448"/>
            <a:ext cx="1282587" cy="947637"/>
          </a:xfrm>
          <a:prstGeom prst="rect">
            <a:avLst/>
          </a:prstGeom>
        </p:spPr>
      </p:pic>
      <p:sp>
        <p:nvSpPr>
          <p:cNvPr id="30" name="PA-102257"/>
          <p:cNvSpPr txBox="1"/>
          <p:nvPr>
            <p:custDataLst>
              <p:tags r:id="rId8"/>
            </p:custDataLst>
          </p:nvPr>
        </p:nvSpPr>
        <p:spPr>
          <a:xfrm>
            <a:off x="1616044" y="4291562"/>
            <a:ext cx="672075" cy="523220"/>
          </a:xfrm>
          <a:prstGeom prst="rect">
            <a:avLst/>
          </a:prstGeom>
          <a:noFill/>
        </p:spPr>
        <p:txBody>
          <a:bodyPr wrap="square" rtlCol="0">
            <a:spAutoFit/>
          </a:bodyPr>
          <a:lstStyle/>
          <a:p>
            <a:pPr defTabSz="1219200"/>
            <a:r>
              <a:rPr lang="en-US" altLang="zh-CN" sz="2800" b="1" dirty="0">
                <a:solidFill>
                  <a:srgbClr val="FFFFFF"/>
                </a:solidFill>
                <a:cs typeface="+mn-ea"/>
                <a:sym typeface="+mn-lt"/>
              </a:rPr>
              <a:t>02</a:t>
            </a:r>
            <a:endParaRPr lang="zh-CN" altLang="en-US" sz="2800" b="1" dirty="0">
              <a:solidFill>
                <a:srgbClr val="FFFFFF"/>
              </a:solidFill>
              <a:cs typeface="+mn-ea"/>
              <a:sym typeface="+mn-lt"/>
            </a:endParaRPr>
          </a:p>
        </p:txBody>
      </p:sp>
      <p:sp>
        <p:nvSpPr>
          <p:cNvPr id="31" name="PA-102258"/>
          <p:cNvSpPr/>
          <p:nvPr>
            <p:custDataLst>
              <p:tags r:id="rId9"/>
            </p:custDataLst>
          </p:nvPr>
        </p:nvSpPr>
        <p:spPr>
          <a:xfrm>
            <a:off x="2635325" y="4811850"/>
            <a:ext cx="8279161" cy="780791"/>
          </a:xfrm>
          <a:prstGeom prst="rect">
            <a:avLst/>
          </a:prstGeom>
        </p:spPr>
        <p:txBody>
          <a:bodyPr wrap="square">
            <a:spAutoFit/>
          </a:bodyPr>
          <a:lstStyle/>
          <a:p>
            <a:pPr algn="just">
              <a:lnSpc>
                <a:spcPct val="130000"/>
              </a:lnSpc>
              <a:buClr>
                <a:srgbClr val="C00000"/>
              </a:buClr>
              <a:defRPr/>
            </a:pPr>
            <a:r>
              <a:rPr lang="zh-CN" altLang="en-US" dirty="0">
                <a:cs typeface="+mn-ea"/>
                <a:sym typeface="+mn-lt"/>
              </a:rPr>
              <a:t>人民军队的历史使命，从来都是根据党在不同时期的历史任务确定的。</a:t>
            </a:r>
            <a:r>
              <a:rPr lang="en-US" altLang="zh-CN" dirty="0">
                <a:cs typeface="+mn-ea"/>
                <a:sym typeface="+mn-lt"/>
              </a:rPr>
              <a:t>92</a:t>
            </a:r>
            <a:r>
              <a:rPr lang="zh-CN" altLang="en-US" dirty="0">
                <a:cs typeface="+mn-ea"/>
                <a:sym typeface="+mn-lt"/>
              </a:rPr>
              <a:t>年来，我军忠实履行使命，用使命牵引我军成长壮大的全部过程。</a:t>
            </a:r>
          </a:p>
        </p:txBody>
      </p:sp>
      <p:sp>
        <p:nvSpPr>
          <p:cNvPr id="2" name="PA-102259"/>
          <p:cNvSpPr/>
          <p:nvPr>
            <p:custDataLst>
              <p:tags r:id="rId10"/>
            </p:custDataLst>
          </p:nvPr>
        </p:nvSpPr>
        <p:spPr>
          <a:xfrm>
            <a:off x="2569097" y="2389591"/>
            <a:ext cx="5182829" cy="461665"/>
          </a:xfrm>
          <a:prstGeom prst="rect">
            <a:avLst/>
          </a:prstGeom>
        </p:spPr>
        <p:txBody>
          <a:bodyPr wrap="none">
            <a:spAutoFit/>
          </a:bodyPr>
          <a:lstStyle/>
          <a:p>
            <a:r>
              <a:rPr lang="zh-CN" altLang="en-US" sz="2400" b="1" dirty="0">
                <a:cs typeface="+mn-ea"/>
                <a:sym typeface="+mn-lt"/>
              </a:rPr>
              <a:t>牢记初心，贯穿人民军队发展历程始终</a:t>
            </a:r>
          </a:p>
        </p:txBody>
      </p:sp>
      <p:sp>
        <p:nvSpPr>
          <p:cNvPr id="32" name="PA-102260"/>
          <p:cNvSpPr/>
          <p:nvPr>
            <p:custDataLst>
              <p:tags r:id="rId11"/>
            </p:custDataLst>
          </p:nvPr>
        </p:nvSpPr>
        <p:spPr>
          <a:xfrm>
            <a:off x="2644230" y="4262734"/>
            <a:ext cx="5182829" cy="461665"/>
          </a:xfrm>
          <a:prstGeom prst="rect">
            <a:avLst/>
          </a:prstGeom>
        </p:spPr>
        <p:txBody>
          <a:bodyPr wrap="none">
            <a:spAutoFit/>
          </a:bodyPr>
          <a:lstStyle/>
          <a:p>
            <a:r>
              <a:rPr lang="zh-CN" altLang="en-US" sz="2400" b="1" dirty="0">
                <a:cs typeface="+mn-ea"/>
                <a:sym typeface="+mn-lt"/>
              </a:rPr>
              <a:t>献身使命，引领人民军队不断创新发展</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animBg="1"/>
      <p:bldP spid="26" grpId="0"/>
      <p:bldP spid="27" grpId="0"/>
      <p:bldP spid="28" grpId="0" animBg="1"/>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102261"/>
          <p:cNvSpPr/>
          <p:nvPr>
            <p:custDataLst>
              <p:tags r:id="rId1"/>
            </p:custDataLst>
          </p:nvPr>
        </p:nvSpPr>
        <p:spPr>
          <a:xfrm>
            <a:off x="756820" y="2790062"/>
            <a:ext cx="10853485" cy="3405402"/>
          </a:xfrm>
          <a:prstGeom prst="rect">
            <a:avLst/>
          </a:prstGeom>
          <a:solidFill>
            <a:schemeClr val="bg1"/>
          </a:solidFill>
          <a:ln w="19050">
            <a:solidFill>
              <a:schemeClr val="accent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102262"/>
          <p:cNvSpPr txBox="1"/>
          <p:nvPr>
            <p:custDataLst>
              <p:tags r:id="rId2"/>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16" name="PA-102263"/>
          <p:cNvSpPr/>
          <p:nvPr>
            <p:custDataLst>
              <p:tags r:id="rId3"/>
            </p:custDataLst>
          </p:nvPr>
        </p:nvSpPr>
        <p:spPr>
          <a:xfrm>
            <a:off x="756820" y="1889448"/>
            <a:ext cx="7945562" cy="584775"/>
          </a:xfrm>
          <a:prstGeom prst="rect">
            <a:avLst/>
          </a:prstGeom>
        </p:spPr>
        <p:txBody>
          <a:bodyPr wrap="square">
            <a:spAutoFit/>
          </a:bodyPr>
          <a:lstStyle/>
          <a:p>
            <a:r>
              <a:rPr lang="en-US" altLang="zh-CN" sz="3200" b="1" dirty="0">
                <a:solidFill>
                  <a:srgbClr val="C00000"/>
                </a:solidFill>
                <a:cs typeface="+mn-ea"/>
                <a:sym typeface="+mn-lt"/>
              </a:rPr>
              <a:t>1.</a:t>
            </a:r>
            <a:r>
              <a:rPr lang="zh-CN" altLang="en-US" sz="3200" b="1" dirty="0">
                <a:solidFill>
                  <a:srgbClr val="C00000"/>
                </a:solidFill>
                <a:cs typeface="+mn-ea"/>
                <a:sym typeface="+mn-lt"/>
              </a:rPr>
              <a:t>牢记初心，贯穿人民军队发展历程始终</a:t>
            </a:r>
          </a:p>
        </p:txBody>
      </p:sp>
      <p:sp>
        <p:nvSpPr>
          <p:cNvPr id="20" name="PA-102264"/>
          <p:cNvSpPr/>
          <p:nvPr>
            <p:custDataLst>
              <p:tags r:id="rId4"/>
            </p:custDataLst>
          </p:nvPr>
        </p:nvSpPr>
        <p:spPr>
          <a:xfrm>
            <a:off x="1135747" y="3408818"/>
            <a:ext cx="4954943" cy="1892826"/>
          </a:xfrm>
          <a:prstGeom prst="rect">
            <a:avLst/>
          </a:prstGeom>
        </p:spPr>
        <p:txBody>
          <a:bodyPr wrap="square">
            <a:spAutoFit/>
          </a:bodyPr>
          <a:lstStyle/>
          <a:p>
            <a:pPr indent="457200" algn="just">
              <a:lnSpc>
                <a:spcPct val="130000"/>
              </a:lnSpc>
            </a:pPr>
            <a:r>
              <a:rPr lang="zh-CN" altLang="en-US" dirty="0">
                <a:cs typeface="+mn-ea"/>
                <a:sym typeface="+mn-lt"/>
              </a:rPr>
              <a:t>党中央、中央军委和习主席直面军队的沉疴流弊，以刮骨疗毒、壮士断腕的决心勇气，严肃查处郭伯雄、徐才厚案件并全面彻底肃清其流毒影响，引领人民军队重振政治纲纪、重树作风形象，军内政治生态焕然一新，初心血脉得到强化。</a:t>
            </a:r>
          </a:p>
        </p:txBody>
      </p:sp>
      <p:pic>
        <p:nvPicPr>
          <p:cNvPr id="23" name="PA-102265" descr="图片包含 物体&#10;&#10;描述已自动生成"/>
          <p:cNvPicPr>
            <a:picLocks noChangeAspect="1"/>
          </p:cNvPicPr>
          <p:nvPr>
            <p:custDataLst>
              <p:tags r:id="rId5"/>
            </p:custDataLst>
          </p:nvPr>
        </p:nvPicPr>
        <p:blipFill>
          <a:blip r:embed="rId8" cstate="screen"/>
          <a:stretch>
            <a:fillRect/>
          </a:stretch>
        </p:blipFill>
        <p:spPr>
          <a:xfrm>
            <a:off x="7226265" y="2191758"/>
            <a:ext cx="4384040" cy="4384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iterate type="lt">
                                    <p:tmPct val="5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16"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102266"/>
          <p:cNvSpPr/>
          <p:nvPr>
            <p:custDataLst>
              <p:tags r:id="rId1"/>
            </p:custDataLst>
          </p:nvPr>
        </p:nvSpPr>
        <p:spPr>
          <a:xfrm>
            <a:off x="756820" y="2790062"/>
            <a:ext cx="10853485" cy="3405402"/>
          </a:xfrm>
          <a:prstGeom prst="rect">
            <a:avLst/>
          </a:prstGeom>
          <a:solidFill>
            <a:schemeClr val="bg1"/>
          </a:solidFill>
          <a:ln w="19050">
            <a:solidFill>
              <a:schemeClr val="accent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102267"/>
          <p:cNvSpPr txBox="1"/>
          <p:nvPr>
            <p:custDataLst>
              <p:tags r:id="rId2"/>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16" name="PA-102268"/>
          <p:cNvSpPr/>
          <p:nvPr>
            <p:custDataLst>
              <p:tags r:id="rId3"/>
            </p:custDataLst>
          </p:nvPr>
        </p:nvSpPr>
        <p:spPr>
          <a:xfrm>
            <a:off x="756820" y="1889448"/>
            <a:ext cx="7945562" cy="584775"/>
          </a:xfrm>
          <a:prstGeom prst="rect">
            <a:avLst/>
          </a:prstGeom>
        </p:spPr>
        <p:txBody>
          <a:bodyPr wrap="square">
            <a:spAutoFit/>
          </a:bodyPr>
          <a:lstStyle/>
          <a:p>
            <a:r>
              <a:rPr lang="en-US" altLang="zh-CN" sz="3200" b="1" dirty="0">
                <a:solidFill>
                  <a:srgbClr val="C00000"/>
                </a:solidFill>
                <a:cs typeface="+mn-ea"/>
                <a:sym typeface="+mn-lt"/>
              </a:rPr>
              <a:t>2.</a:t>
            </a:r>
            <a:r>
              <a:rPr lang="zh-CN" altLang="en-US" sz="3200" b="1" dirty="0">
                <a:solidFill>
                  <a:srgbClr val="C00000"/>
                </a:solidFill>
                <a:cs typeface="+mn-ea"/>
                <a:sym typeface="+mn-lt"/>
              </a:rPr>
              <a:t>献身使命，引领人民军队不断创新发展</a:t>
            </a:r>
          </a:p>
        </p:txBody>
      </p:sp>
      <p:sp>
        <p:nvSpPr>
          <p:cNvPr id="7" name="PA-102269"/>
          <p:cNvSpPr/>
          <p:nvPr>
            <p:custDataLst>
              <p:tags r:id="rId4"/>
            </p:custDataLst>
          </p:nvPr>
        </p:nvSpPr>
        <p:spPr>
          <a:xfrm>
            <a:off x="997952" y="3280079"/>
            <a:ext cx="2024336" cy="60838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a:solidFill>
                  <a:prstClr val="white"/>
                </a:solidFill>
                <a:cs typeface="+mn-ea"/>
                <a:sym typeface="+mn-lt"/>
              </a:rPr>
              <a:t>革命战争年代</a:t>
            </a: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8" name="PA-102270"/>
          <p:cNvSpPr/>
          <p:nvPr>
            <p:custDataLst>
              <p:tags r:id="rId5"/>
            </p:custDataLst>
          </p:nvPr>
        </p:nvSpPr>
        <p:spPr>
          <a:xfrm>
            <a:off x="3153623" y="3255257"/>
            <a:ext cx="7270537" cy="780791"/>
          </a:xfrm>
          <a:prstGeom prst="rect">
            <a:avLst/>
          </a:prstGeom>
        </p:spPr>
        <p:txBody>
          <a:bodyPr wrap="square">
            <a:spAutoFit/>
          </a:bodyPr>
          <a:lstStyle/>
          <a:p>
            <a:pPr algn="just">
              <a:lnSpc>
                <a:spcPct val="130000"/>
              </a:lnSpc>
            </a:pPr>
            <a:r>
              <a:rPr lang="zh-CN" altLang="en-US" dirty="0">
                <a:cs typeface="+mn-ea"/>
                <a:sym typeface="+mn-lt"/>
              </a:rPr>
              <a:t>克服了各种难以想象的艰难困苦，打败了国内外异常凶恶的敌人，推翻了压在中国人民头上的三座大山。</a:t>
            </a:r>
          </a:p>
        </p:txBody>
      </p:sp>
      <p:sp>
        <p:nvSpPr>
          <p:cNvPr id="9" name="PA-102271"/>
          <p:cNvSpPr/>
          <p:nvPr>
            <p:custDataLst>
              <p:tags r:id="rId6"/>
            </p:custDataLst>
          </p:nvPr>
        </p:nvSpPr>
        <p:spPr>
          <a:xfrm>
            <a:off x="997952" y="4267655"/>
            <a:ext cx="2024336" cy="147959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a:solidFill>
                  <a:prstClr val="white"/>
                </a:solidFill>
                <a:cs typeface="+mn-ea"/>
                <a:sym typeface="+mn-lt"/>
              </a:rPr>
              <a:t>和平建设时期</a:t>
            </a: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0" name="PA-102272"/>
          <p:cNvSpPr/>
          <p:nvPr>
            <p:custDataLst>
              <p:tags r:id="rId7"/>
            </p:custDataLst>
          </p:nvPr>
        </p:nvSpPr>
        <p:spPr>
          <a:xfrm>
            <a:off x="3153623" y="4207371"/>
            <a:ext cx="7270537" cy="1532727"/>
          </a:xfrm>
          <a:prstGeom prst="rect">
            <a:avLst/>
          </a:prstGeom>
        </p:spPr>
        <p:txBody>
          <a:bodyPr wrap="square">
            <a:spAutoFit/>
          </a:bodyPr>
          <a:lstStyle/>
          <a:p>
            <a:pPr algn="just">
              <a:lnSpc>
                <a:spcPct val="130000"/>
              </a:lnSpc>
            </a:pPr>
            <a:r>
              <a:rPr lang="zh-CN" altLang="en-US" dirty="0">
                <a:cs typeface="+mn-ea"/>
                <a:sym typeface="+mn-lt"/>
              </a:rPr>
              <a:t>积极投身改革开放新的伟大革命，有力服务和保障国家改革发展稳定大局，依法履行香港、澳门防务职责，有效应对国家安全面临的各种威胁，坚决打击一切形式的分裂破坏活动，积极参与对外军事交流合作和联合国维和行动，为维护中国共产党领导和我国社会主义制度</a:t>
            </a:r>
            <a:r>
              <a:rPr lang="en-US" altLang="zh-CN" dirty="0">
                <a:cs typeface="+mn-ea"/>
                <a:sym typeface="+mn-lt"/>
              </a:rPr>
              <a:t>……</a:t>
            </a:r>
            <a:endParaRPr lang="zh-CN" altLang="en-US" dirty="0">
              <a:cs typeface="+mn-ea"/>
              <a:sym typeface="+mn-lt"/>
            </a:endParaRPr>
          </a:p>
        </p:txBody>
      </p:sp>
      <p:pic>
        <p:nvPicPr>
          <p:cNvPr id="3" name="PA-102273" descr="图片包含 室内, 红色&#10;&#10;描述已自动生成"/>
          <p:cNvPicPr>
            <a:picLocks noChangeAspect="1"/>
          </p:cNvPicPr>
          <p:nvPr>
            <p:custDataLst>
              <p:tags r:id="rId8"/>
            </p:custDataLst>
          </p:nvPr>
        </p:nvPicPr>
        <p:blipFill>
          <a:blip r:embed="rId11"/>
          <a:stretch>
            <a:fillRect/>
          </a:stretch>
        </p:blipFill>
        <p:spPr>
          <a:xfrm>
            <a:off x="10339008" y="3417044"/>
            <a:ext cx="1402632" cy="2778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16" grpId="0"/>
      <p:bldP spid="7" grpId="0" animBg="1"/>
      <p:bldP spid="8"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102274"/>
          <p:cNvSpPr/>
          <p:nvPr>
            <p:custDataLst>
              <p:tags r:id="rId1"/>
            </p:custDataLst>
          </p:nvPr>
        </p:nvSpPr>
        <p:spPr>
          <a:xfrm>
            <a:off x="756820" y="2790062"/>
            <a:ext cx="10853485" cy="3405402"/>
          </a:xfrm>
          <a:prstGeom prst="rect">
            <a:avLst/>
          </a:prstGeom>
          <a:solidFill>
            <a:schemeClr val="bg1"/>
          </a:solidFill>
          <a:ln w="19050">
            <a:solidFill>
              <a:schemeClr val="accent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102275"/>
          <p:cNvSpPr txBox="1"/>
          <p:nvPr>
            <p:custDataLst>
              <p:tags r:id="rId2"/>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16" name="PA-102276"/>
          <p:cNvSpPr/>
          <p:nvPr>
            <p:custDataLst>
              <p:tags r:id="rId3"/>
            </p:custDataLst>
          </p:nvPr>
        </p:nvSpPr>
        <p:spPr>
          <a:xfrm>
            <a:off x="756820" y="1889448"/>
            <a:ext cx="7945562" cy="584775"/>
          </a:xfrm>
          <a:prstGeom prst="rect">
            <a:avLst/>
          </a:prstGeom>
        </p:spPr>
        <p:txBody>
          <a:bodyPr wrap="square">
            <a:spAutoFit/>
          </a:bodyPr>
          <a:lstStyle/>
          <a:p>
            <a:r>
              <a:rPr lang="en-US" altLang="zh-CN" sz="3200" b="1" dirty="0">
                <a:solidFill>
                  <a:srgbClr val="C00000"/>
                </a:solidFill>
                <a:cs typeface="+mn-ea"/>
                <a:sym typeface="+mn-lt"/>
              </a:rPr>
              <a:t>2.</a:t>
            </a:r>
            <a:r>
              <a:rPr lang="zh-CN" altLang="en-US" sz="3200" b="1" dirty="0">
                <a:solidFill>
                  <a:srgbClr val="C00000"/>
                </a:solidFill>
                <a:cs typeface="+mn-ea"/>
                <a:sym typeface="+mn-lt"/>
              </a:rPr>
              <a:t>献身使命，引领人民军队不断创新发展</a:t>
            </a:r>
          </a:p>
        </p:txBody>
      </p:sp>
      <p:sp>
        <p:nvSpPr>
          <p:cNvPr id="20" name="PA-102277"/>
          <p:cNvSpPr/>
          <p:nvPr>
            <p:custDataLst>
              <p:tags r:id="rId4"/>
            </p:custDataLst>
          </p:nvPr>
        </p:nvSpPr>
        <p:spPr>
          <a:xfrm>
            <a:off x="1141057" y="3286898"/>
            <a:ext cx="4954943" cy="2613023"/>
          </a:xfrm>
          <a:prstGeom prst="rect">
            <a:avLst/>
          </a:prstGeom>
        </p:spPr>
        <p:txBody>
          <a:bodyPr wrap="square">
            <a:spAutoFit/>
          </a:bodyPr>
          <a:lstStyle/>
          <a:p>
            <a:pPr indent="457200" algn="just">
              <a:lnSpc>
                <a:spcPct val="130000"/>
              </a:lnSpc>
            </a:pPr>
            <a:r>
              <a:rPr lang="zh-CN" altLang="en-US" dirty="0">
                <a:cs typeface="+mn-ea"/>
                <a:sym typeface="+mn-lt"/>
              </a:rPr>
              <a:t>在党中央、中央军委和习主席领导下，我军重塑组织形态、重整斗争格局、重构建设布局，勇敢担当起新时代使命任务，为巩固中国共产党领导和我国社会主义制度提供战略支撑，为捍卫国家主权、统一、领土完整提供战略支撑，为拓展我国海外利益提供战略支撑，为促进世界和平与发展提供战略支撑。</a:t>
            </a:r>
          </a:p>
        </p:txBody>
      </p:sp>
      <p:pic>
        <p:nvPicPr>
          <p:cNvPr id="23" name="PA-102278" descr="图片包含 物体&#10;&#10;描述已自动生成"/>
          <p:cNvPicPr>
            <a:picLocks noChangeAspect="1"/>
          </p:cNvPicPr>
          <p:nvPr>
            <p:custDataLst>
              <p:tags r:id="rId5"/>
            </p:custDataLst>
          </p:nvPr>
        </p:nvPicPr>
        <p:blipFill>
          <a:blip r:embed="rId8" cstate="screen"/>
          <a:stretch>
            <a:fillRect/>
          </a:stretch>
        </p:blipFill>
        <p:spPr>
          <a:xfrm>
            <a:off x="7226265" y="2191758"/>
            <a:ext cx="4384040" cy="4384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iterate type="lt">
                                    <p:tmPct val="5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16"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79"/>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21" name="PA-102280"/>
          <p:cNvSpPr/>
          <p:nvPr>
            <p:custDataLst>
              <p:tags r:id="rId2"/>
            </p:custDataLst>
          </p:nvPr>
        </p:nvSpPr>
        <p:spPr>
          <a:xfrm>
            <a:off x="552478" y="2299407"/>
            <a:ext cx="1993900" cy="1579563"/>
          </a:xfrm>
          <a:prstGeom prst="hexagon">
            <a:avLst>
              <a:gd name="adj" fmla="val 0"/>
              <a:gd name="vf" fmla="val 11547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6625" tIns="48312" rIns="96625" bIns="48312" anchor="ctr"/>
          <a:lstStyle/>
          <a:p>
            <a:pPr marR="0" lvl="0" indent="0" algn="just" fontAlgn="base">
              <a:lnSpc>
                <a:spcPct val="130000"/>
              </a:lnSpc>
              <a:spcBef>
                <a:spcPct val="0"/>
              </a:spcBef>
              <a:spcAft>
                <a:spcPct val="0"/>
              </a:spcAft>
              <a:buClrTx/>
              <a:buSzTx/>
              <a:buFont typeface="Arial" panose="020B0604020202020204" pitchFamily="34" charset="0"/>
              <a:buNone/>
              <a:defRPr/>
            </a:pPr>
            <a:r>
              <a:rPr lang="zh-CN" altLang="en-US" dirty="0">
                <a:solidFill>
                  <a:schemeClr val="tx1"/>
                </a:solidFill>
                <a:cs typeface="+mn-ea"/>
                <a:sym typeface="+mn-lt"/>
              </a:rPr>
              <a:t>必须发扬彻底的自我革命精神</a:t>
            </a:r>
          </a:p>
        </p:txBody>
      </p:sp>
      <p:sp>
        <p:nvSpPr>
          <p:cNvPr id="22" name="PA-102281"/>
          <p:cNvSpPr/>
          <p:nvPr>
            <p:custDataLst>
              <p:tags r:id="rId3"/>
            </p:custDataLst>
          </p:nvPr>
        </p:nvSpPr>
        <p:spPr>
          <a:xfrm>
            <a:off x="2784503" y="2299407"/>
            <a:ext cx="1993900" cy="1579563"/>
          </a:xfrm>
          <a:prstGeom prst="hexagon">
            <a:avLst>
              <a:gd name="adj" fmla="val 0"/>
              <a:gd name="vf" fmla="val 11547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6625" tIns="48312" rIns="96625" bIns="48312" anchor="ctr"/>
          <a:lstStyle/>
          <a:p>
            <a:pPr marR="0" lvl="0" indent="0" algn="just" fontAlgn="base">
              <a:lnSpc>
                <a:spcPct val="130000"/>
              </a:lnSpc>
              <a:spcBef>
                <a:spcPct val="0"/>
              </a:spcBef>
              <a:spcAft>
                <a:spcPct val="0"/>
              </a:spcAft>
              <a:buClrTx/>
              <a:buSzTx/>
              <a:buFont typeface="Arial" panose="020B0604020202020204" pitchFamily="34" charset="0"/>
              <a:buNone/>
              <a:defRPr/>
            </a:pPr>
            <a:r>
              <a:rPr lang="zh-CN" altLang="en-US" dirty="0">
                <a:solidFill>
                  <a:schemeClr val="tx1"/>
                </a:solidFill>
                <a:cs typeface="+mn-ea"/>
                <a:sym typeface="+mn-lt"/>
              </a:rPr>
              <a:t>必须发扬赤诚的以身许党精神</a:t>
            </a:r>
          </a:p>
        </p:txBody>
      </p:sp>
      <p:sp>
        <p:nvSpPr>
          <p:cNvPr id="23" name="PA-102282"/>
          <p:cNvSpPr/>
          <p:nvPr>
            <p:custDataLst>
              <p:tags r:id="rId4"/>
            </p:custDataLst>
          </p:nvPr>
        </p:nvSpPr>
        <p:spPr>
          <a:xfrm>
            <a:off x="5064152" y="2281945"/>
            <a:ext cx="3820768" cy="3571875"/>
          </a:xfrm>
          <a:prstGeom prst="hexagon">
            <a:avLst>
              <a:gd name="adj" fmla="val 0"/>
              <a:gd name="vf" fmla="val 1154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6625" tIns="48312" rIns="96625" bIns="48312" anchor="ctr"/>
          <a:lstStyle/>
          <a:p>
            <a:pPr marR="0" lvl="0" indent="0" algn="just" fontAlgn="base">
              <a:lnSpc>
                <a:spcPct val="130000"/>
              </a:lnSpc>
              <a:spcBef>
                <a:spcPct val="0"/>
              </a:spcBef>
              <a:spcAft>
                <a:spcPct val="0"/>
              </a:spcAft>
              <a:buClrTx/>
              <a:buSzTx/>
              <a:buFont typeface="Arial" panose="020B0604020202020204" pitchFamily="34" charset="0"/>
              <a:buNone/>
              <a:defRPr/>
            </a:pPr>
            <a:r>
              <a:rPr lang="zh-CN" altLang="en-US" dirty="0">
                <a:solidFill>
                  <a:schemeClr val="bg1"/>
                </a:solidFill>
                <a:cs typeface="+mn-ea"/>
                <a:sym typeface="+mn-lt"/>
              </a:rPr>
              <a:t>今天，中华民族迎来从富起来到强起来的伟大飞跃的新时代，也是人民军队迎来为强国复兴提供战略支撑的新时代。直面新的时代风云，我军必须以更高的标准要求，牢记初心、履行使命，谱写强军事业新的恢宏篇章。</a:t>
            </a:r>
          </a:p>
        </p:txBody>
      </p:sp>
      <p:sp>
        <p:nvSpPr>
          <p:cNvPr id="24" name="PA-102283"/>
          <p:cNvSpPr/>
          <p:nvPr>
            <p:custDataLst>
              <p:tags r:id="rId5"/>
            </p:custDataLst>
          </p:nvPr>
        </p:nvSpPr>
        <p:spPr>
          <a:xfrm>
            <a:off x="579465" y="4274257"/>
            <a:ext cx="1997075" cy="1582738"/>
          </a:xfrm>
          <a:prstGeom prst="hexagon">
            <a:avLst>
              <a:gd name="adj" fmla="val 0"/>
              <a:gd name="vf" fmla="val 11547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6625" tIns="48312" rIns="96625" bIns="48312" anchor="ctr"/>
          <a:lstStyle/>
          <a:p>
            <a:pPr marR="0" lvl="0" indent="0" algn="just" fontAlgn="base">
              <a:lnSpc>
                <a:spcPct val="130000"/>
              </a:lnSpc>
              <a:spcBef>
                <a:spcPct val="0"/>
              </a:spcBef>
              <a:spcAft>
                <a:spcPct val="0"/>
              </a:spcAft>
              <a:buClrTx/>
              <a:buSzTx/>
              <a:buFont typeface="Arial" panose="020B0604020202020204" pitchFamily="34" charset="0"/>
              <a:buNone/>
              <a:defRPr/>
            </a:pPr>
            <a:r>
              <a:rPr lang="zh-CN" altLang="en-US" dirty="0">
                <a:solidFill>
                  <a:schemeClr val="tx1"/>
                </a:solidFill>
                <a:cs typeface="+mn-ea"/>
                <a:sym typeface="+mn-lt"/>
              </a:rPr>
              <a:t>必须发扬积极的开拓进取精神</a:t>
            </a:r>
          </a:p>
        </p:txBody>
      </p:sp>
      <p:sp>
        <p:nvSpPr>
          <p:cNvPr id="25" name="PA-102284"/>
          <p:cNvSpPr/>
          <p:nvPr>
            <p:custDataLst>
              <p:tags r:id="rId6"/>
            </p:custDataLst>
          </p:nvPr>
        </p:nvSpPr>
        <p:spPr>
          <a:xfrm>
            <a:off x="2768628" y="4271082"/>
            <a:ext cx="1997075" cy="1582738"/>
          </a:xfrm>
          <a:prstGeom prst="hexagon">
            <a:avLst>
              <a:gd name="adj" fmla="val 0"/>
              <a:gd name="vf" fmla="val 11547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6625" tIns="48312" rIns="96625" bIns="48312" anchor="ctr"/>
          <a:lstStyle/>
          <a:p>
            <a:pPr marR="0" lvl="0" indent="0" algn="just" fontAlgn="base">
              <a:lnSpc>
                <a:spcPct val="130000"/>
              </a:lnSpc>
              <a:spcBef>
                <a:spcPct val="0"/>
              </a:spcBef>
              <a:spcAft>
                <a:spcPct val="0"/>
              </a:spcAft>
              <a:buClrTx/>
              <a:buSzTx/>
              <a:buFont typeface="Arial" panose="020B0604020202020204" pitchFamily="34" charset="0"/>
              <a:buNone/>
              <a:defRPr/>
            </a:pPr>
            <a:r>
              <a:rPr lang="zh-CN" altLang="en-US" dirty="0">
                <a:solidFill>
                  <a:schemeClr val="tx1"/>
                </a:solidFill>
                <a:cs typeface="+mn-ea"/>
                <a:sym typeface="+mn-lt"/>
              </a:rPr>
              <a:t>必须发扬强烈的铁肩担当精神</a:t>
            </a:r>
          </a:p>
        </p:txBody>
      </p:sp>
      <p:pic>
        <p:nvPicPr>
          <p:cNvPr id="28" name="PA-102285" descr="图片包含 天空, 户外, 建筑物, 站立&#10;&#10;描述已自动生成"/>
          <p:cNvPicPr>
            <a:picLocks noChangeAspect="1"/>
          </p:cNvPicPr>
          <p:nvPr>
            <p:custDataLst>
              <p:tags r:id="rId7"/>
            </p:custDataLst>
          </p:nvPr>
        </p:nvPicPr>
        <p:blipFill>
          <a:blip r:embed="rId10" cstate="screen"/>
          <a:stretch>
            <a:fillRect/>
          </a:stretch>
        </p:blipFill>
        <p:spPr>
          <a:xfrm>
            <a:off x="9118572" y="2281945"/>
            <a:ext cx="2374917" cy="3571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bldLvl="0" animBg="1"/>
      <p:bldP spid="22" grpId="0" bldLvl="0" animBg="1"/>
      <p:bldP spid="23" grpId="0" bldLvl="0" animBg="1"/>
      <p:bldP spid="24" grpId="0" bldLvl="0" animBg="1"/>
      <p:bldP spid="2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102286"/>
          <p:cNvSpPr/>
          <p:nvPr>
            <p:custDataLst>
              <p:tags r:id="rId1"/>
            </p:custDataLst>
          </p:nvPr>
        </p:nvSpPr>
        <p:spPr>
          <a:xfrm>
            <a:off x="1030661" y="1984218"/>
            <a:ext cx="4662063" cy="567160"/>
          </a:xfrm>
          <a:prstGeom prst="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102287"/>
          <p:cNvSpPr txBox="1"/>
          <p:nvPr>
            <p:custDataLst>
              <p:tags r:id="rId2"/>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16" name="PA-102288"/>
          <p:cNvSpPr/>
          <p:nvPr>
            <p:custDataLst>
              <p:tags r:id="rId3"/>
            </p:custDataLst>
          </p:nvPr>
        </p:nvSpPr>
        <p:spPr>
          <a:xfrm>
            <a:off x="863600" y="2067743"/>
            <a:ext cx="4996185" cy="400110"/>
          </a:xfrm>
          <a:prstGeom prst="rect">
            <a:avLst/>
          </a:prstGeom>
        </p:spPr>
        <p:txBody>
          <a:bodyPr wrap="square">
            <a:spAutoFit/>
          </a:bodyPr>
          <a:lstStyle/>
          <a:p>
            <a:pPr lvl="0" algn="ctr">
              <a:defRPr/>
            </a:pPr>
            <a:r>
              <a:rPr lang="zh-CN" altLang="en-US" sz="2000" b="1" dirty="0">
                <a:solidFill>
                  <a:schemeClr val="bg1"/>
                </a:solidFill>
                <a:cs typeface="+mn-ea"/>
                <a:sym typeface="+mn-lt"/>
              </a:rPr>
              <a:t>牢记初心履行使命是一个重大时代课题</a:t>
            </a:r>
          </a:p>
        </p:txBody>
      </p:sp>
      <p:sp>
        <p:nvSpPr>
          <p:cNvPr id="17" name="PA-102289"/>
          <p:cNvSpPr/>
          <p:nvPr>
            <p:custDataLst>
              <p:tags r:id="rId4"/>
            </p:custDataLst>
          </p:nvPr>
        </p:nvSpPr>
        <p:spPr>
          <a:xfrm>
            <a:off x="5149705" y="2822709"/>
            <a:ext cx="6858000" cy="878638"/>
          </a:xfrm>
          <a:prstGeom prst="rect">
            <a:avLst/>
          </a:prstGeom>
        </p:spPr>
        <p:txBody>
          <a:bodyPr wrap="square">
            <a:spAutoFit/>
          </a:bodyPr>
          <a:lstStyle/>
          <a:p>
            <a:pPr fontAlgn="base">
              <a:lnSpc>
                <a:spcPct val="150000"/>
              </a:lnSpc>
              <a:spcBef>
                <a:spcPct val="0"/>
              </a:spcBef>
              <a:spcAft>
                <a:spcPct val="0"/>
              </a:spcAft>
              <a:defRPr/>
            </a:pPr>
            <a:r>
              <a:rPr lang="zh-CN" altLang="en-US" b="1" kern="0" dirty="0">
                <a:ln w="3175">
                  <a:noFill/>
                </a:ln>
                <a:solidFill>
                  <a:srgbClr val="C00000"/>
                </a:solidFill>
                <a:cs typeface="+mn-ea"/>
                <a:sym typeface="+mn-lt"/>
              </a:rPr>
              <a:t>不可能一劳永逸解决，必须时刻铭记初心使命，保持高度的政治自觉和战略清醒，勇敢地担负起党和人民赋予的新时代使命任务。</a:t>
            </a:r>
          </a:p>
        </p:txBody>
      </p:sp>
      <p:cxnSp>
        <p:nvCxnSpPr>
          <p:cNvPr id="18" name="PA-102290"/>
          <p:cNvCxnSpPr/>
          <p:nvPr>
            <p:custDataLst>
              <p:tags r:id="rId5"/>
            </p:custDataLst>
          </p:nvPr>
        </p:nvCxnSpPr>
        <p:spPr>
          <a:xfrm>
            <a:off x="4739640" y="3865332"/>
            <a:ext cx="7460488" cy="0"/>
          </a:xfrm>
          <a:prstGeom prst="line">
            <a:avLst/>
          </a:prstGeom>
          <a:ln>
            <a:solidFill>
              <a:srgbClr val="C20316"/>
            </a:solidFill>
            <a:prstDash val="lgDashDot"/>
          </a:ln>
        </p:spPr>
        <p:style>
          <a:lnRef idx="1">
            <a:schemeClr val="accent1"/>
          </a:lnRef>
          <a:fillRef idx="0">
            <a:schemeClr val="accent1"/>
          </a:fillRef>
          <a:effectRef idx="0">
            <a:schemeClr val="accent1"/>
          </a:effectRef>
          <a:fontRef idx="minor">
            <a:schemeClr val="tx1"/>
          </a:fontRef>
        </p:style>
      </p:cxnSp>
      <p:sp>
        <p:nvSpPr>
          <p:cNvPr id="2" name="PA-102291"/>
          <p:cNvSpPr/>
          <p:nvPr>
            <p:custDataLst>
              <p:tags r:id="rId6"/>
            </p:custDataLst>
          </p:nvPr>
        </p:nvSpPr>
        <p:spPr>
          <a:xfrm>
            <a:off x="1029859" y="4335545"/>
            <a:ext cx="6995826" cy="1532727"/>
          </a:xfrm>
          <a:prstGeom prst="rect">
            <a:avLst/>
          </a:prstGeom>
        </p:spPr>
        <p:txBody>
          <a:bodyPr wrap="none">
            <a:spAutoFit/>
          </a:bodyPr>
          <a:lstStyle/>
          <a:p>
            <a:pPr indent="-342900" algn="just">
              <a:lnSpc>
                <a:spcPct val="130000"/>
              </a:lnSpc>
              <a:buFont typeface="+mj-lt"/>
              <a:buAutoNum type="arabicPeriod"/>
            </a:pPr>
            <a:r>
              <a:rPr lang="zh-CN" altLang="en-US" sz="2400" dirty="0">
                <a:cs typeface="+mn-ea"/>
                <a:sym typeface="+mn-lt"/>
              </a:rPr>
              <a:t>在贯彻强军思想、强化理想信念中领悟初心使命</a:t>
            </a:r>
            <a:endParaRPr lang="en-US" altLang="zh-CN" sz="2400" dirty="0">
              <a:cs typeface="+mn-ea"/>
              <a:sym typeface="+mn-lt"/>
            </a:endParaRPr>
          </a:p>
          <a:p>
            <a:pPr indent="-342900" algn="just">
              <a:lnSpc>
                <a:spcPct val="130000"/>
              </a:lnSpc>
              <a:buFont typeface="+mj-lt"/>
              <a:buAutoNum type="arabicPeriod"/>
            </a:pPr>
            <a:r>
              <a:rPr lang="zh-CN" altLang="en-US" sz="2400" dirty="0">
                <a:cs typeface="+mn-ea"/>
                <a:sym typeface="+mn-lt"/>
              </a:rPr>
              <a:t>在聚焦备战打仗、提高打赢能力中展现初心使命</a:t>
            </a:r>
          </a:p>
          <a:p>
            <a:pPr indent="-342900" algn="just">
              <a:lnSpc>
                <a:spcPct val="130000"/>
              </a:lnSpc>
              <a:buFont typeface="+mj-lt"/>
              <a:buAutoNum type="arabicPeriod"/>
            </a:pPr>
            <a:r>
              <a:rPr lang="zh-CN" altLang="en-US" sz="2400" dirty="0">
                <a:cs typeface="+mn-ea"/>
                <a:sym typeface="+mn-lt"/>
              </a:rPr>
              <a:t>在解决矛盾问题、开拓强军之路中践行初心使命</a:t>
            </a:r>
          </a:p>
        </p:txBody>
      </p:sp>
      <p:pic>
        <p:nvPicPr>
          <p:cNvPr id="4" name="PA-102292"/>
          <p:cNvPicPr>
            <a:picLocks noChangeAspect="1"/>
          </p:cNvPicPr>
          <p:nvPr>
            <p:custDataLst>
              <p:tags r:id="rId7"/>
            </p:custDataLst>
          </p:nvPr>
        </p:nvPicPr>
        <p:blipFill>
          <a:blip r:embed="rId11" cstate="screen"/>
          <a:stretch>
            <a:fillRect/>
          </a:stretch>
        </p:blipFill>
        <p:spPr>
          <a:xfrm>
            <a:off x="7664378" y="3702052"/>
            <a:ext cx="3909278" cy="2760728"/>
          </a:xfrm>
          <a:prstGeom prst="rect">
            <a:avLst/>
          </a:prstGeom>
        </p:spPr>
      </p:pic>
      <p:pic>
        <p:nvPicPr>
          <p:cNvPr id="7" name="PA-102293"/>
          <p:cNvPicPr>
            <a:picLocks noChangeAspect="1"/>
          </p:cNvPicPr>
          <p:nvPr>
            <p:custDataLst>
              <p:tags r:id="rId8"/>
            </p:custDataLst>
          </p:nvPr>
        </p:nvPicPr>
        <p:blipFill>
          <a:blip r:embed="rId12" cstate="screen"/>
          <a:stretch>
            <a:fillRect/>
          </a:stretch>
        </p:blipFill>
        <p:spPr>
          <a:xfrm>
            <a:off x="3581916" y="2865107"/>
            <a:ext cx="1531207" cy="12473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1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102294"/>
          <p:cNvGrpSpPr/>
          <p:nvPr>
            <p:custDataLst>
              <p:tags r:id="rId1"/>
            </p:custDataLst>
          </p:nvPr>
        </p:nvGrpSpPr>
        <p:grpSpPr>
          <a:xfrm>
            <a:off x="4038215" y="2433508"/>
            <a:ext cx="7101840" cy="707886"/>
            <a:chOff x="1661160" y="2040902"/>
            <a:chExt cx="8839200" cy="881059"/>
          </a:xfrm>
        </p:grpSpPr>
        <p:sp>
          <p:nvSpPr>
            <p:cNvPr id="20" name="PA-文本框 19"/>
            <p:cNvSpPr txBox="1"/>
            <p:nvPr>
              <p:custDataLst>
                <p:tags r:id="rId6"/>
              </p:custDataLst>
            </p:nvPr>
          </p:nvSpPr>
          <p:spPr>
            <a:xfrm>
              <a:off x="4421277" y="2040902"/>
              <a:ext cx="3318967" cy="881059"/>
            </a:xfrm>
            <a:prstGeom prst="rect">
              <a:avLst/>
            </a:prstGeom>
            <a:noFill/>
          </p:spPr>
          <p:txBody>
            <a:bodyPr wrap="square" rtlCol="0">
              <a:spAutoFit/>
            </a:bodyPr>
            <a:lstStyle/>
            <a:p>
              <a:pPr algn="ctr"/>
              <a:r>
                <a:rPr lang="zh-CN" altLang="en-US" sz="4000" b="1" dirty="0">
                  <a:solidFill>
                    <a:srgbClr val="C00000"/>
                  </a:solidFill>
                  <a:cs typeface="+mn-ea"/>
                  <a:sym typeface="+mn-lt"/>
                </a:rPr>
                <a:t>第三部分</a:t>
              </a:r>
            </a:p>
          </p:txBody>
        </p:sp>
        <p:cxnSp>
          <p:nvCxnSpPr>
            <p:cNvPr id="22" name="PA-直接连接符 21"/>
            <p:cNvCxnSpPr/>
            <p:nvPr>
              <p:custDataLst>
                <p:tags r:id="rId7"/>
              </p:custDataLst>
            </p:nvPr>
          </p:nvCxnSpPr>
          <p:spPr>
            <a:xfrm flipH="1">
              <a:off x="763524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PA-直接连接符 23"/>
            <p:cNvCxnSpPr/>
            <p:nvPr>
              <p:custDataLst>
                <p:tags r:id="rId8"/>
              </p:custDataLst>
            </p:nvPr>
          </p:nvCxnSpPr>
          <p:spPr>
            <a:xfrm flipH="1">
              <a:off x="166116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5" name="PA-102295"/>
          <p:cNvSpPr txBox="1"/>
          <p:nvPr>
            <p:custDataLst>
              <p:tags r:id="rId2"/>
            </p:custDataLst>
          </p:nvPr>
        </p:nvSpPr>
        <p:spPr>
          <a:xfrm>
            <a:off x="3275217" y="3212444"/>
            <a:ext cx="8794478" cy="900228"/>
          </a:xfrm>
          <a:prstGeom prst="rect">
            <a:avLst/>
          </a:prstGeom>
          <a:noFill/>
        </p:spPr>
        <p:txBody>
          <a:bodyPr wrap="square" lIns="68562" tIns="34281" rIns="68562" bIns="34281" rtlCol="0">
            <a:spAutoFit/>
          </a:bodyPr>
          <a:lstStyle/>
          <a:p>
            <a:pPr algn="ctr"/>
            <a:r>
              <a:rPr lang="zh-CN" altLang="en-US" sz="5400" spc="-300" dirty="0">
                <a:cs typeface="+mn-ea"/>
                <a:sym typeface="+mn-lt"/>
              </a:rPr>
              <a:t>培养新时代四有革命军人</a:t>
            </a:r>
          </a:p>
        </p:txBody>
      </p:sp>
      <p:pic>
        <p:nvPicPr>
          <p:cNvPr id="26" name="PA-102296"/>
          <p:cNvPicPr>
            <a:picLocks noChangeAspect="1" noChangeArrowheads="1"/>
          </p:cNvPicPr>
          <p:nvPr>
            <p:custDataLst>
              <p:tags r:id="rId3"/>
            </p:custDataLst>
          </p:nvPr>
        </p:nvPicPr>
        <p:blipFill>
          <a:blip r:embed="rId11" cstate="screen"/>
          <a:srcRect/>
          <a:stretch>
            <a:fillRect/>
          </a:stretch>
        </p:blipFill>
        <p:spPr bwMode="auto">
          <a:xfrm>
            <a:off x="6652319" y="952770"/>
            <a:ext cx="1919352" cy="1480738"/>
          </a:xfrm>
          <a:prstGeom prst="rect">
            <a:avLst/>
          </a:prstGeom>
          <a:noFill/>
          <a:extLst>
            <a:ext uri="{909E8E84-426E-40DD-AFC4-6F175D3DCCD1}">
              <a14:hiddenFill xmlns:a14="http://schemas.microsoft.com/office/drawing/2010/main">
                <a:solidFill>
                  <a:srgbClr val="FFFFFF"/>
                </a:solidFill>
              </a14:hiddenFill>
            </a:ext>
          </a:extLst>
        </p:spPr>
      </p:pic>
      <p:pic>
        <p:nvPicPr>
          <p:cNvPr id="27" name="PA-102297"/>
          <p:cNvPicPr>
            <a:picLocks noChangeAspect="1"/>
          </p:cNvPicPr>
          <p:nvPr>
            <p:custDataLst>
              <p:tags r:id="rId4"/>
            </p:custDataLst>
          </p:nvPr>
        </p:nvPicPr>
        <p:blipFill>
          <a:blip r:embed="rId12" cstate="screen"/>
          <a:stretch>
            <a:fillRect/>
          </a:stretch>
        </p:blipFill>
        <p:spPr>
          <a:xfrm rot="11618903" flipV="1">
            <a:off x="9782056" y="4185483"/>
            <a:ext cx="908528" cy="908528"/>
          </a:xfrm>
          <a:prstGeom prst="rect">
            <a:avLst/>
          </a:prstGeom>
        </p:spPr>
      </p:pic>
      <p:sp>
        <p:nvSpPr>
          <p:cNvPr id="28" name="PA-102298"/>
          <p:cNvSpPr txBox="1"/>
          <p:nvPr>
            <p:custDataLst>
              <p:tags r:id="rId5"/>
            </p:custDataLst>
          </p:nvPr>
        </p:nvSpPr>
        <p:spPr>
          <a:xfrm>
            <a:off x="5589490" y="4422077"/>
            <a:ext cx="3825450" cy="400110"/>
          </a:xfrm>
          <a:prstGeom prst="rect">
            <a:avLst/>
          </a:prstGeom>
          <a:noFill/>
        </p:spPr>
        <p:txBody>
          <a:bodyPr wrap="square" rtlCol="0">
            <a:spAutoFit/>
          </a:bodyPr>
          <a:lstStyle/>
          <a:p>
            <a:pPr algn="ctr"/>
            <a:r>
              <a:rPr lang="en-US" altLang="zh-CN" sz="2000" spc="600" dirty="0">
                <a:cs typeface="+mn-ea"/>
                <a:sym typeface="+mn-lt"/>
              </a:rPr>
              <a:t>【</a:t>
            </a:r>
            <a:r>
              <a:rPr lang="zh-CN" altLang="en-US" sz="2000" spc="600" dirty="0">
                <a:cs typeface="+mn-ea"/>
                <a:sym typeface="+mn-lt"/>
              </a:rPr>
              <a:t>威武之师●英勇之师</a:t>
            </a:r>
            <a:r>
              <a:rPr lang="en-US" altLang="zh-CN" sz="2000" spc="600" dirty="0">
                <a:cs typeface="+mn-ea"/>
                <a:sym typeface="+mn-lt"/>
              </a:rPr>
              <a:t>】</a:t>
            </a:r>
            <a:endParaRPr lang="zh-CN" altLang="en-US" sz="2000" spc="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6"/>
                                        </p:tgtEl>
                                        <p:attrNameLst>
                                          <p:attrName>style.visibility</p:attrName>
                                        </p:attrNameLst>
                                      </p:cBhvr>
                                      <p:to>
                                        <p:strVal val="visible"/>
                                      </p:to>
                                    </p:set>
                                    <p:anim calcmode="lin" valueType="num">
                                      <p:cBhvr>
                                        <p:cTn id="7" dur="800" fill="hold"/>
                                        <p:tgtEl>
                                          <p:spTgt spid="26"/>
                                        </p:tgtEl>
                                        <p:attrNameLst>
                                          <p:attrName>ppt_w</p:attrName>
                                        </p:attrNameLst>
                                      </p:cBhvr>
                                      <p:tavLst>
                                        <p:tav tm="0">
                                          <p:val>
                                            <p:fltVal val="0"/>
                                          </p:val>
                                        </p:tav>
                                        <p:tav tm="100000">
                                          <p:val>
                                            <p:strVal val="#ppt_w"/>
                                          </p:val>
                                        </p:tav>
                                      </p:tavLst>
                                    </p:anim>
                                    <p:anim calcmode="lin" valueType="num">
                                      <p:cBhvr>
                                        <p:cTn id="8" dur="800" fill="hold"/>
                                        <p:tgtEl>
                                          <p:spTgt spid="26"/>
                                        </p:tgtEl>
                                        <p:attrNameLst>
                                          <p:attrName>ppt_h</p:attrName>
                                        </p:attrNameLst>
                                      </p:cBhvr>
                                      <p:tavLst>
                                        <p:tav tm="0">
                                          <p:val>
                                            <p:fltVal val="0"/>
                                          </p:val>
                                        </p:tav>
                                        <p:tav tm="100000">
                                          <p:val>
                                            <p:strVal val="#ppt_h"/>
                                          </p:val>
                                        </p:tav>
                                      </p:tavLst>
                                    </p:anim>
                                    <p:animEffect transition="in" filter="fade">
                                      <p:cBhvr>
                                        <p:cTn id="9" dur="800"/>
                                        <p:tgtEl>
                                          <p:spTgt spid="26"/>
                                        </p:tgtEl>
                                      </p:cBhvr>
                                    </p:animEffect>
                                  </p:childTnLst>
                                </p:cTn>
                              </p:par>
                            </p:childTnLst>
                          </p:cTn>
                        </p:par>
                        <p:par>
                          <p:cTn id="10" fill="hold">
                            <p:stCondLst>
                              <p:cond delay="2500"/>
                            </p:stCondLst>
                            <p:childTnLst>
                              <p:par>
                                <p:cTn id="11" presetID="16" presetClass="entr" presetSubtype="37"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par>
                          <p:cTn id="14" fill="hold">
                            <p:stCondLst>
                              <p:cond delay="3000"/>
                            </p:stCondLst>
                            <p:childTnLst>
                              <p:par>
                                <p:cTn id="15" presetID="55"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250" fill="hold"/>
                                        <p:tgtEl>
                                          <p:spTgt spid="25"/>
                                        </p:tgtEl>
                                        <p:attrNameLst>
                                          <p:attrName>ppt_w</p:attrName>
                                        </p:attrNameLst>
                                      </p:cBhvr>
                                      <p:tavLst>
                                        <p:tav tm="0">
                                          <p:val>
                                            <p:strVal val="#ppt_w*0.70"/>
                                          </p:val>
                                        </p:tav>
                                        <p:tav tm="100000">
                                          <p:val>
                                            <p:strVal val="#ppt_w"/>
                                          </p:val>
                                        </p:tav>
                                      </p:tavLst>
                                    </p:anim>
                                    <p:anim calcmode="lin" valueType="num">
                                      <p:cBhvr>
                                        <p:cTn id="18" dur="1250" fill="hold"/>
                                        <p:tgtEl>
                                          <p:spTgt spid="25"/>
                                        </p:tgtEl>
                                        <p:attrNameLst>
                                          <p:attrName>ppt_h</p:attrName>
                                        </p:attrNameLst>
                                      </p:cBhvr>
                                      <p:tavLst>
                                        <p:tav tm="0">
                                          <p:val>
                                            <p:strVal val="#ppt_h"/>
                                          </p:val>
                                        </p:tav>
                                        <p:tav tm="100000">
                                          <p:val>
                                            <p:strVal val="#ppt_h"/>
                                          </p:val>
                                        </p:tav>
                                      </p:tavLst>
                                    </p:anim>
                                    <p:animEffect transition="in" filter="fade">
                                      <p:cBhvr>
                                        <p:cTn id="19" dur="1250"/>
                                        <p:tgtEl>
                                          <p:spTgt spid="25"/>
                                        </p:tgtEl>
                                      </p:cBhvr>
                                    </p:animEffect>
                                  </p:childTnLst>
                                </p:cTn>
                              </p:par>
                              <p:par>
                                <p:cTn id="20" presetID="55" presetClass="entr" presetSubtype="0" fill="hold" grpId="0" nodeType="withEffect">
                                  <p:stCondLst>
                                    <p:cond delay="69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102299"/>
          <p:cNvSpPr/>
          <p:nvPr>
            <p:custDataLst>
              <p:tags r:id="rId1"/>
            </p:custDataLst>
          </p:nvPr>
        </p:nvSpPr>
        <p:spPr>
          <a:xfrm>
            <a:off x="799372" y="2750813"/>
            <a:ext cx="10593256" cy="3043518"/>
          </a:xfrm>
          <a:prstGeom prst="roundRect">
            <a:avLst>
              <a:gd name="adj" fmla="val 0"/>
            </a:avLst>
          </a:prstGeom>
          <a:solidFill>
            <a:schemeClr val="bg1"/>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1022100"/>
          <p:cNvSpPr txBox="1"/>
          <p:nvPr>
            <p:custDataLst>
              <p:tags r:id="rId2"/>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培养新时代四有革命军人</a:t>
            </a:r>
            <a:endParaRPr lang="zh-CN" altLang="en-US" sz="3200" spc="-300" dirty="0">
              <a:cs typeface="+mn-ea"/>
              <a:sym typeface="+mn-lt"/>
            </a:endParaRPr>
          </a:p>
        </p:txBody>
      </p:sp>
      <p:sp>
        <p:nvSpPr>
          <p:cNvPr id="6" name="PA-1022101"/>
          <p:cNvSpPr/>
          <p:nvPr>
            <p:custDataLst>
              <p:tags r:id="rId3"/>
            </p:custDataLst>
          </p:nvPr>
        </p:nvSpPr>
        <p:spPr>
          <a:xfrm>
            <a:off x="3331399" y="4510692"/>
            <a:ext cx="1636593" cy="83587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3200">
                <a:solidFill>
                  <a:schemeClr val="bg1"/>
                </a:solidFill>
                <a:cs typeface="+mn-ea"/>
                <a:sym typeface="+mn-lt"/>
              </a:rPr>
              <a:t>有灵魂</a:t>
            </a:r>
            <a:endParaRPr kumimoji="0" lang="zh-CN" altLang="en-US" sz="3200" b="0" i="0" u="none" strike="noStrike" kern="1200" cap="none" spc="0" normalizeH="0" baseline="0" noProof="0" dirty="0">
              <a:ln>
                <a:noFill/>
              </a:ln>
              <a:solidFill>
                <a:schemeClr val="bg1"/>
              </a:solidFill>
              <a:effectLst/>
              <a:uLnTx/>
              <a:uFillTx/>
              <a:cs typeface="+mn-ea"/>
              <a:sym typeface="+mn-lt"/>
            </a:endParaRPr>
          </a:p>
        </p:txBody>
      </p:sp>
      <p:sp>
        <p:nvSpPr>
          <p:cNvPr id="9" name="PA-1022102"/>
          <p:cNvSpPr/>
          <p:nvPr>
            <p:custDataLst>
              <p:tags r:id="rId4"/>
            </p:custDataLst>
          </p:nvPr>
        </p:nvSpPr>
        <p:spPr>
          <a:xfrm>
            <a:off x="5383297" y="4510692"/>
            <a:ext cx="1636593" cy="83587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3200">
                <a:solidFill>
                  <a:schemeClr val="bg1"/>
                </a:solidFill>
                <a:cs typeface="+mn-ea"/>
                <a:sym typeface="+mn-lt"/>
              </a:rPr>
              <a:t>有本事</a:t>
            </a:r>
            <a:endParaRPr kumimoji="0" lang="zh-CN" altLang="en-US" sz="3200" b="0" i="0" u="none" strike="noStrike" kern="1200" cap="none" spc="0" normalizeH="0" baseline="0" noProof="0" dirty="0">
              <a:ln>
                <a:noFill/>
              </a:ln>
              <a:solidFill>
                <a:schemeClr val="bg1"/>
              </a:solidFill>
              <a:effectLst/>
              <a:uLnTx/>
              <a:uFillTx/>
              <a:cs typeface="+mn-ea"/>
              <a:sym typeface="+mn-lt"/>
            </a:endParaRPr>
          </a:p>
        </p:txBody>
      </p:sp>
      <p:sp>
        <p:nvSpPr>
          <p:cNvPr id="12" name="PA-1022103"/>
          <p:cNvSpPr/>
          <p:nvPr>
            <p:custDataLst>
              <p:tags r:id="rId5"/>
            </p:custDataLst>
          </p:nvPr>
        </p:nvSpPr>
        <p:spPr>
          <a:xfrm>
            <a:off x="7435195" y="4510692"/>
            <a:ext cx="1636593" cy="83587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3200">
                <a:solidFill>
                  <a:schemeClr val="bg1"/>
                </a:solidFill>
                <a:cs typeface="+mn-ea"/>
                <a:sym typeface="+mn-lt"/>
              </a:rPr>
              <a:t>有血性</a:t>
            </a:r>
            <a:endParaRPr kumimoji="0" lang="zh-CN" altLang="en-US" sz="3200" b="0" i="0" u="none" strike="noStrike" kern="1200" cap="none" spc="0" normalizeH="0" baseline="0" noProof="0" dirty="0">
              <a:ln>
                <a:noFill/>
              </a:ln>
              <a:solidFill>
                <a:schemeClr val="bg1"/>
              </a:solidFill>
              <a:effectLst/>
              <a:uLnTx/>
              <a:uFillTx/>
              <a:cs typeface="+mn-ea"/>
              <a:sym typeface="+mn-lt"/>
            </a:endParaRPr>
          </a:p>
        </p:txBody>
      </p:sp>
      <p:sp>
        <p:nvSpPr>
          <p:cNvPr id="15" name="PA-1022104"/>
          <p:cNvSpPr/>
          <p:nvPr>
            <p:custDataLst>
              <p:tags r:id="rId6"/>
            </p:custDataLst>
          </p:nvPr>
        </p:nvSpPr>
        <p:spPr>
          <a:xfrm>
            <a:off x="9487094" y="4510692"/>
            <a:ext cx="1636593" cy="83587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3200">
                <a:solidFill>
                  <a:schemeClr val="bg1"/>
                </a:solidFill>
                <a:cs typeface="+mn-ea"/>
                <a:sym typeface="+mn-lt"/>
              </a:rPr>
              <a:t>有品德</a:t>
            </a:r>
            <a:endParaRPr kumimoji="0" lang="zh-CN" altLang="en-US" sz="3200" b="0" i="0" u="none" strike="noStrike" kern="1200" cap="none" spc="0" normalizeH="0" baseline="0" noProof="0" dirty="0">
              <a:ln>
                <a:noFill/>
              </a:ln>
              <a:solidFill>
                <a:schemeClr val="bg1"/>
              </a:solidFill>
              <a:effectLst/>
              <a:uLnTx/>
              <a:uFillTx/>
              <a:cs typeface="+mn-ea"/>
              <a:sym typeface="+mn-lt"/>
            </a:endParaRPr>
          </a:p>
        </p:txBody>
      </p:sp>
      <p:sp>
        <p:nvSpPr>
          <p:cNvPr id="23" name="PA-1022105"/>
          <p:cNvSpPr/>
          <p:nvPr>
            <p:custDataLst>
              <p:tags r:id="rId7"/>
            </p:custDataLst>
          </p:nvPr>
        </p:nvSpPr>
        <p:spPr>
          <a:xfrm>
            <a:off x="1157767" y="2619742"/>
            <a:ext cx="1655604" cy="2181657"/>
          </a:xfrm>
          <a:prstGeom prst="flowChartOffpageConnector">
            <a:avLst/>
          </a:prstGeom>
          <a:solidFill>
            <a:srgbClr val="C00000"/>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报告</a:t>
            </a:r>
            <a:endParaRPr lang="en-US" altLang="zh-CN" sz="3600" dirty="0">
              <a:cs typeface="+mn-ea"/>
              <a:sym typeface="+mn-lt"/>
            </a:endParaRPr>
          </a:p>
          <a:p>
            <a:pPr algn="ctr"/>
            <a:r>
              <a:rPr lang="zh-CN" altLang="en-US" sz="3600" dirty="0">
                <a:cs typeface="+mn-ea"/>
                <a:sym typeface="+mn-lt"/>
              </a:rPr>
              <a:t>指出</a:t>
            </a:r>
          </a:p>
        </p:txBody>
      </p:sp>
      <p:sp>
        <p:nvSpPr>
          <p:cNvPr id="24" name="PA-1022106"/>
          <p:cNvSpPr/>
          <p:nvPr>
            <p:custDataLst>
              <p:tags r:id="rId8"/>
            </p:custDataLst>
          </p:nvPr>
        </p:nvSpPr>
        <p:spPr>
          <a:xfrm>
            <a:off x="3331399" y="3111378"/>
            <a:ext cx="7792288" cy="1172629"/>
          </a:xfrm>
          <a:prstGeom prst="rect">
            <a:avLst/>
          </a:prstGeom>
        </p:spPr>
        <p:txBody>
          <a:bodyPr wrap="square">
            <a:spAutoFit/>
          </a:bodyPr>
          <a:lstStyle/>
          <a:p>
            <a:pPr indent="-342900" algn="just">
              <a:lnSpc>
                <a:spcPct val="130000"/>
              </a:lnSpc>
              <a:buClr>
                <a:srgbClr val="C00000"/>
              </a:buClr>
              <a:buFont typeface="Wingdings" panose="05000000000000000000" pitchFamily="2" charset="2"/>
              <a:buChar char="ü"/>
            </a:pPr>
            <a:r>
              <a:rPr lang="zh-CN" altLang="en-US" dirty="0">
                <a:cs typeface="+mn-ea"/>
                <a:sym typeface="+mn-lt"/>
              </a:rPr>
              <a:t>国防和军队建设正站在新的历史起点上，必须全面贯彻新时代党的强军思想，贯彻新形势下军事战略方针，构建中国特色现代作战体系，明确要求要培养“四有”的新时代革命军人。</a:t>
            </a:r>
          </a:p>
        </p:txBody>
      </p:sp>
      <p:sp>
        <p:nvSpPr>
          <p:cNvPr id="26" name="PA-1022107"/>
          <p:cNvSpPr/>
          <p:nvPr>
            <p:custDataLst>
              <p:tags r:id="rId9"/>
            </p:custDataLst>
          </p:nvPr>
        </p:nvSpPr>
        <p:spPr>
          <a:xfrm>
            <a:off x="8130196" y="2130425"/>
            <a:ext cx="3262432" cy="461665"/>
          </a:xfrm>
          <a:prstGeom prst="rect">
            <a:avLst/>
          </a:prstGeom>
        </p:spPr>
        <p:txBody>
          <a:bodyPr wrap="none">
            <a:spAutoFit/>
          </a:bodyPr>
          <a:lstStyle/>
          <a:p>
            <a:pPr algn="r"/>
            <a:r>
              <a:rPr lang="zh-CN" altLang="en-US" sz="2400" dirty="0">
                <a:solidFill>
                  <a:srgbClr val="C00000"/>
                </a:solidFill>
                <a:cs typeface="+mn-ea"/>
                <a:sym typeface="+mn-lt"/>
              </a:rPr>
              <a:t>党的十九大报告中指出</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42" presetClass="entr" presetSubtype="0" fill="hold" grpId="0" nodeType="withEffect">
                                  <p:stCondLst>
                                    <p:cond delay="11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10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P spid="6" grpId="0" animBg="1"/>
      <p:bldP spid="9" grpId="0" animBg="1"/>
      <p:bldP spid="12" grpId="0" animBg="1"/>
      <p:bldP spid="15" grpId="0" animBg="1"/>
      <p:bldP spid="23" grpId="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7"/>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dirty="0">
                <a:cs typeface="+mn-ea"/>
                <a:sym typeface="+mn-lt"/>
              </a:rPr>
              <a:t>前言导读</a:t>
            </a:r>
          </a:p>
        </p:txBody>
      </p:sp>
      <p:sp>
        <p:nvSpPr>
          <p:cNvPr id="19" name="PA-10228"/>
          <p:cNvSpPr/>
          <p:nvPr>
            <p:custDataLst>
              <p:tags r:id="rId2"/>
            </p:custDataLst>
          </p:nvPr>
        </p:nvSpPr>
        <p:spPr>
          <a:xfrm>
            <a:off x="1547403" y="2004250"/>
            <a:ext cx="5109091" cy="584775"/>
          </a:xfrm>
          <a:prstGeom prst="rect">
            <a:avLst/>
          </a:prstGeom>
        </p:spPr>
        <p:txBody>
          <a:bodyPr wrap="none">
            <a:spAutoFit/>
          </a:bodyPr>
          <a:lstStyle/>
          <a:p>
            <a:r>
              <a:rPr lang="zh-CN" altLang="en-US" sz="3200" b="1" dirty="0">
                <a:cs typeface="+mn-ea"/>
                <a:sym typeface="+mn-lt"/>
              </a:rPr>
              <a:t>伴随着强军兴军的铿锵步伐</a:t>
            </a:r>
          </a:p>
        </p:txBody>
      </p:sp>
      <p:sp>
        <p:nvSpPr>
          <p:cNvPr id="20" name="PA-10229"/>
          <p:cNvSpPr>
            <a:spLocks noChangeArrowheads="1"/>
          </p:cNvSpPr>
          <p:nvPr>
            <p:custDataLst>
              <p:tags r:id="rId3"/>
            </p:custDataLst>
          </p:nvPr>
        </p:nvSpPr>
        <p:spPr bwMode="auto">
          <a:xfrm>
            <a:off x="710361" y="4141361"/>
            <a:ext cx="1077127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dirty="0">
                <a:latin typeface="+mn-lt"/>
                <a:ea typeface="+mn-ea"/>
                <a:cs typeface="+mn-ea"/>
                <a:sym typeface="+mn-lt"/>
              </a:rPr>
              <a:t>习近平主席指出：“一切向前走，都不能忘记走过的路；走得再远、走到再光辉的未来，也不能忘记走过的过去，不能忘记为什么出发。”这一重要论述，深刻揭示了人民军队必须永远保持对人民的赤子之心、必须永志不忘红色血脉。站在新的历史起点上，人民军队只有永远牢记初心使命，坚定不移走中国特色强军之路，才能不断谱写新时代强国强军的新篇章，创造无愧于党和人民的辉煌业绩。</a:t>
            </a:r>
          </a:p>
        </p:txBody>
      </p:sp>
      <p:sp>
        <p:nvSpPr>
          <p:cNvPr id="21" name="PA-102210"/>
          <p:cNvSpPr/>
          <p:nvPr>
            <p:custDataLst>
              <p:tags r:id="rId4"/>
            </p:custDataLst>
          </p:nvPr>
        </p:nvSpPr>
        <p:spPr>
          <a:xfrm>
            <a:off x="595809" y="4063664"/>
            <a:ext cx="11000379" cy="1979692"/>
          </a:xfrm>
          <a:prstGeom prst="rect">
            <a:avLst/>
          </a:prstGeom>
          <a:noFill/>
          <a:ln w="9525">
            <a:solidFill>
              <a:srgbClr val="B80B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a:cs typeface="+mn-ea"/>
              <a:sym typeface="+mn-lt"/>
            </a:endParaRPr>
          </a:p>
        </p:txBody>
      </p:sp>
      <p:sp>
        <p:nvSpPr>
          <p:cNvPr id="22" name="PA-102211"/>
          <p:cNvSpPr/>
          <p:nvPr>
            <p:custDataLst>
              <p:tags r:id="rId5"/>
            </p:custDataLst>
          </p:nvPr>
        </p:nvSpPr>
        <p:spPr>
          <a:xfrm>
            <a:off x="1106990" y="2824998"/>
            <a:ext cx="9978019" cy="830997"/>
          </a:xfrm>
          <a:prstGeom prst="rect">
            <a:avLst/>
          </a:prstGeom>
        </p:spPr>
        <p:txBody>
          <a:bodyPr wrap="square">
            <a:spAutoFit/>
          </a:bodyPr>
          <a:lstStyle/>
          <a:p>
            <a:pPr algn="ctr"/>
            <a:r>
              <a:rPr lang="zh-CN" altLang="en-US" sz="4800" b="1" dirty="0">
                <a:solidFill>
                  <a:srgbClr val="C00000"/>
                </a:solidFill>
                <a:cs typeface="+mn-ea"/>
                <a:sym typeface="+mn-lt"/>
              </a:rPr>
              <a:t>中国人民解放军迎来了建</a:t>
            </a:r>
            <a:r>
              <a:rPr lang="zh-CN" altLang="en-US" sz="4800" b="1" dirty="0" smtClean="0">
                <a:solidFill>
                  <a:srgbClr val="C00000"/>
                </a:solidFill>
                <a:cs typeface="+mn-ea"/>
                <a:sym typeface="+mn-lt"/>
              </a:rPr>
              <a:t>军</a:t>
            </a:r>
            <a:r>
              <a:rPr lang="en-US" altLang="zh-CN" sz="4800" b="1" dirty="0">
                <a:solidFill>
                  <a:srgbClr val="C00000"/>
                </a:solidFill>
                <a:cs typeface="+mn-ea"/>
                <a:sym typeface="+mn-lt"/>
              </a:rPr>
              <a:t>XX</a:t>
            </a:r>
            <a:r>
              <a:rPr lang="zh-CN" altLang="en-US" sz="4800" b="1" dirty="0" smtClean="0">
                <a:solidFill>
                  <a:srgbClr val="C00000"/>
                </a:solidFill>
                <a:cs typeface="+mn-ea"/>
                <a:sym typeface="+mn-lt"/>
              </a:rPr>
              <a:t>周</a:t>
            </a:r>
            <a:r>
              <a:rPr lang="zh-CN" altLang="en-US" sz="4800" b="1" dirty="0">
                <a:solidFill>
                  <a:srgbClr val="C00000"/>
                </a:solidFill>
                <a:cs typeface="+mn-ea"/>
                <a:sym typeface="+mn-lt"/>
              </a:rPr>
              <a:t>年</a:t>
            </a:r>
          </a:p>
        </p:txBody>
      </p:sp>
      <p:sp>
        <p:nvSpPr>
          <p:cNvPr id="23" name="PA-102212"/>
          <p:cNvSpPr/>
          <p:nvPr>
            <p:custDataLst>
              <p:tags r:id="rId6"/>
            </p:custDataLst>
          </p:nvPr>
        </p:nvSpPr>
        <p:spPr>
          <a:xfrm>
            <a:off x="1652390" y="2589025"/>
            <a:ext cx="5839521"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PA-102213"/>
          <p:cNvPicPr>
            <a:picLocks noChangeAspect="1"/>
          </p:cNvPicPr>
          <p:nvPr>
            <p:custDataLst>
              <p:tags r:id="rId7"/>
            </p:custDataLst>
          </p:nvPr>
        </p:nvPicPr>
        <p:blipFill>
          <a:blip r:embed="rId10" cstate="screen"/>
          <a:stretch>
            <a:fillRect/>
          </a:stretch>
        </p:blipFill>
        <p:spPr>
          <a:xfrm>
            <a:off x="669404" y="1870284"/>
            <a:ext cx="825506" cy="8255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500"/>
                            </p:stCondLst>
                            <p:childTnLst>
                              <p:par>
                                <p:cTn id="11" presetID="12" presetClass="entr" presetSubtype="4" fill="hold" grpId="0" nodeType="afterEffect">
                                  <p:stCondLst>
                                    <p:cond delay="0"/>
                                  </p:stCondLst>
                                  <p:iterate type="lt">
                                    <p:tmPct val="5882"/>
                                  </p:iterate>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ppt_y</p:attrName>
                                        </p:attrNameLst>
                                      </p:cBhvr>
                                      <p:tavLst>
                                        <p:tav tm="0">
                                          <p:val>
                                            <p:strVal val="#ppt_y+#ppt_h*1.125000"/>
                                          </p:val>
                                        </p:tav>
                                        <p:tav tm="100000">
                                          <p:val>
                                            <p:strVal val="#ppt_y"/>
                                          </p:val>
                                        </p:tav>
                                      </p:tavLst>
                                    </p:anim>
                                    <p:animEffect transition="in" filter="wipe(up)">
                                      <p:cBhvr>
                                        <p:cTn id="14" dur="500"/>
                                        <p:tgtEl>
                                          <p:spTgt spid="22"/>
                                        </p:tgtEl>
                                      </p:cBhvr>
                                    </p:animEffect>
                                  </p:childTnLst>
                                </p:cTn>
                              </p:par>
                            </p:childTnLst>
                          </p:cTn>
                        </p:par>
                        <p:par>
                          <p:cTn id="15" fill="hold">
                            <p:stCondLst>
                              <p:cond delay="2191"/>
                            </p:stCondLst>
                            <p:childTnLst>
                              <p:par>
                                <p:cTn id="16" presetID="17" presetClass="entr" presetSubtype="1"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ppt_h/2"/>
                                          </p:val>
                                        </p:tav>
                                        <p:tav tm="100000">
                                          <p:val>
                                            <p:strVal val="#ppt_y"/>
                                          </p:val>
                                        </p:tav>
                                      </p:tavLst>
                                    </p:anim>
                                    <p:anim calcmode="lin" valueType="num">
                                      <p:cBhvr>
                                        <p:cTn id="20" dur="500" fill="hold"/>
                                        <p:tgtEl>
                                          <p:spTgt spid="21"/>
                                        </p:tgtEl>
                                        <p:attrNameLst>
                                          <p:attrName>ppt_w</p:attrName>
                                        </p:attrNameLst>
                                      </p:cBhvr>
                                      <p:tavLst>
                                        <p:tav tm="0">
                                          <p:val>
                                            <p:strVal val="#ppt_w"/>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691"/>
                            </p:stCondLst>
                            <p:childTnLst>
                              <p:par>
                                <p:cTn id="23" presetID="42" presetClass="entr" presetSubtype="0" fill="hold" grpId="0" nodeType="afterEffect">
                                  <p:stCondLst>
                                    <p:cond delay="0"/>
                                  </p:stCondLst>
                                  <p:iterate type="lt">
                                    <p:tmPct val="816"/>
                                  </p:iterate>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animBg="1"/>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108"/>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培养新时代四有革命军人</a:t>
            </a:r>
            <a:endParaRPr lang="zh-CN" altLang="en-US" sz="3200" spc="-300" dirty="0">
              <a:cs typeface="+mn-ea"/>
              <a:sym typeface="+mn-lt"/>
            </a:endParaRPr>
          </a:p>
        </p:txBody>
      </p:sp>
      <p:sp>
        <p:nvSpPr>
          <p:cNvPr id="24" name="PA-1022109"/>
          <p:cNvSpPr/>
          <p:nvPr>
            <p:custDataLst>
              <p:tags r:id="rId2"/>
            </p:custDataLst>
          </p:nvPr>
        </p:nvSpPr>
        <p:spPr>
          <a:xfrm>
            <a:off x="2244112" y="1874616"/>
            <a:ext cx="356461" cy="1275343"/>
          </a:xfrm>
          <a:prstGeom prst="leftBracket">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mn-ea"/>
              <a:sym typeface="+mn-lt"/>
            </a:endParaRPr>
          </a:p>
        </p:txBody>
      </p:sp>
      <p:sp>
        <p:nvSpPr>
          <p:cNvPr id="25" name="PA-1022110"/>
          <p:cNvSpPr/>
          <p:nvPr>
            <p:custDataLst>
              <p:tags r:id="rId3"/>
            </p:custDataLst>
          </p:nvPr>
        </p:nvSpPr>
        <p:spPr>
          <a:xfrm rot="10800000">
            <a:off x="9469689" y="1874616"/>
            <a:ext cx="356461" cy="1275343"/>
          </a:xfrm>
          <a:prstGeom prst="leftBracket">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mn-ea"/>
              <a:sym typeface="+mn-lt"/>
            </a:endParaRPr>
          </a:p>
        </p:txBody>
      </p:sp>
      <p:sp>
        <p:nvSpPr>
          <p:cNvPr id="2" name="PA-1022111"/>
          <p:cNvSpPr/>
          <p:nvPr>
            <p:custDataLst>
              <p:tags r:id="rId4"/>
            </p:custDataLst>
          </p:nvPr>
        </p:nvSpPr>
        <p:spPr>
          <a:xfrm>
            <a:off x="3541454" y="1938478"/>
            <a:ext cx="5109091" cy="1011431"/>
          </a:xfrm>
          <a:prstGeom prst="rect">
            <a:avLst/>
          </a:prstGeom>
        </p:spPr>
        <p:txBody>
          <a:bodyPr wrap="none">
            <a:spAutoFit/>
          </a:bodyPr>
          <a:lstStyle/>
          <a:p>
            <a:pPr lvl="0" algn="ctr">
              <a:lnSpc>
                <a:spcPct val="130000"/>
              </a:lnSpc>
            </a:pPr>
            <a:r>
              <a:rPr lang="zh-CN" altLang="en-US" sz="2400" dirty="0">
                <a:cs typeface="+mn-ea"/>
                <a:sym typeface="+mn-lt"/>
              </a:rPr>
              <a:t>新时代下有灵魂</a:t>
            </a:r>
            <a:endParaRPr lang="en-US" altLang="zh-CN" sz="2400" dirty="0">
              <a:cs typeface="+mn-ea"/>
              <a:sym typeface="+mn-lt"/>
            </a:endParaRPr>
          </a:p>
          <a:p>
            <a:pPr lvl="0" algn="ctr">
              <a:lnSpc>
                <a:spcPct val="130000"/>
              </a:lnSpc>
            </a:pPr>
            <a:r>
              <a:rPr lang="zh-CN" altLang="en-US" sz="2400" dirty="0">
                <a:cs typeface="+mn-ea"/>
                <a:sym typeface="+mn-lt"/>
              </a:rPr>
              <a:t>就是铁心跟党的政治信念要愈加坚定</a:t>
            </a:r>
          </a:p>
        </p:txBody>
      </p:sp>
      <p:sp>
        <p:nvSpPr>
          <p:cNvPr id="26" name="PA-1022112"/>
          <p:cNvSpPr txBox="1"/>
          <p:nvPr>
            <p:custDataLst>
              <p:tags r:id="rId5"/>
            </p:custDataLst>
          </p:nvPr>
        </p:nvSpPr>
        <p:spPr>
          <a:xfrm>
            <a:off x="2113605" y="3604574"/>
            <a:ext cx="6196355" cy="398507"/>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有“魂”方能立命、方能固本、方能正向。</a:t>
            </a:r>
          </a:p>
        </p:txBody>
      </p:sp>
      <p:sp>
        <p:nvSpPr>
          <p:cNvPr id="27" name="PA-1022113"/>
          <p:cNvSpPr txBox="1"/>
          <p:nvPr>
            <p:custDataLst>
              <p:tags r:id="rId6"/>
            </p:custDataLst>
          </p:nvPr>
        </p:nvSpPr>
        <p:spPr>
          <a:xfrm>
            <a:off x="2113605" y="4355440"/>
            <a:ext cx="8756749" cy="398507"/>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我军从来都是党绝对领导下的人民军队，任何时候任何情况下都以党的旗帜为旗帜。</a:t>
            </a:r>
          </a:p>
        </p:txBody>
      </p:sp>
      <p:sp>
        <p:nvSpPr>
          <p:cNvPr id="28" name="PA-1022114"/>
          <p:cNvSpPr txBox="1"/>
          <p:nvPr>
            <p:custDataLst>
              <p:tags r:id="rId7"/>
            </p:custDataLst>
          </p:nvPr>
        </p:nvSpPr>
        <p:spPr>
          <a:xfrm>
            <a:off x="2113605" y="4979081"/>
            <a:ext cx="9396521" cy="1149545"/>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在国防和军队建设进入新时代的历史背景下，广大官兵要用习近平新时代中国特色社会主义思想来武装头脑，不断强化政治意识、大局意识、核心意识、看齐意识，坚决维护权威、维护核心、维护和贯彻军委主席负责制，坚决听从党中央、中央军委和习主席指挥。</a:t>
            </a:r>
          </a:p>
        </p:txBody>
      </p:sp>
      <p:sp>
        <p:nvSpPr>
          <p:cNvPr id="29" name="PA-1022115"/>
          <p:cNvSpPr/>
          <p:nvPr>
            <p:custDataLst>
              <p:tags r:id="rId8"/>
            </p:custDataLst>
          </p:nvPr>
        </p:nvSpPr>
        <p:spPr>
          <a:xfrm>
            <a:off x="1321647" y="3568285"/>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1</a:t>
            </a:r>
            <a:endParaRPr lang="zh-CN" altLang="en-US" b="1" dirty="0">
              <a:cs typeface="+mn-ea"/>
              <a:sym typeface="+mn-lt"/>
            </a:endParaRPr>
          </a:p>
        </p:txBody>
      </p:sp>
      <p:sp>
        <p:nvSpPr>
          <p:cNvPr id="30" name="PA-1022116"/>
          <p:cNvSpPr/>
          <p:nvPr>
            <p:custDataLst>
              <p:tags r:id="rId9"/>
            </p:custDataLst>
          </p:nvPr>
        </p:nvSpPr>
        <p:spPr>
          <a:xfrm>
            <a:off x="1321645" y="4318298"/>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2</a:t>
            </a:r>
            <a:endParaRPr lang="zh-CN" altLang="en-US" b="1" dirty="0">
              <a:cs typeface="+mn-ea"/>
              <a:sym typeface="+mn-lt"/>
            </a:endParaRPr>
          </a:p>
        </p:txBody>
      </p:sp>
      <p:sp>
        <p:nvSpPr>
          <p:cNvPr id="31" name="PA-1022117"/>
          <p:cNvSpPr/>
          <p:nvPr>
            <p:custDataLst>
              <p:tags r:id="rId10"/>
            </p:custDataLst>
          </p:nvPr>
        </p:nvSpPr>
        <p:spPr>
          <a:xfrm>
            <a:off x="1321645" y="5059763"/>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3</a:t>
            </a:r>
            <a:endParaRPr lang="zh-CN" altLang="en-US"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5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2400"/>
                                        <p:tgtEl>
                                          <p:spTgt spid="26"/>
                                        </p:tgtEl>
                                      </p:cBhvr>
                                    </p:animEffect>
                                  </p:childTnLst>
                                </p:cTn>
                              </p:par>
                            </p:childTnLst>
                          </p:cTn>
                        </p:par>
                        <p:par>
                          <p:cTn id="14" fill="hold">
                            <p:stCondLst>
                              <p:cond delay="400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2400"/>
                                        <p:tgtEl>
                                          <p:spTgt spid="27"/>
                                        </p:tgtEl>
                                      </p:cBhvr>
                                    </p:animEffect>
                                  </p:childTnLst>
                                </p:cTn>
                              </p:par>
                            </p:childTnLst>
                          </p:cTn>
                        </p:par>
                        <p:par>
                          <p:cTn id="18" fill="hold">
                            <p:stCondLst>
                              <p:cond delay="6500"/>
                            </p:stCondLst>
                            <p:childTnLst>
                              <p:par>
                                <p:cTn id="19" presetID="2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2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118"/>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培养新时代四有革命军人</a:t>
            </a:r>
            <a:endParaRPr lang="zh-CN" altLang="en-US" sz="3200" spc="-300" dirty="0">
              <a:cs typeface="+mn-ea"/>
              <a:sym typeface="+mn-lt"/>
            </a:endParaRPr>
          </a:p>
        </p:txBody>
      </p:sp>
      <p:sp>
        <p:nvSpPr>
          <p:cNvPr id="2" name="PA-1022119"/>
          <p:cNvSpPr/>
          <p:nvPr>
            <p:custDataLst>
              <p:tags r:id="rId2"/>
            </p:custDataLst>
          </p:nvPr>
        </p:nvSpPr>
        <p:spPr>
          <a:xfrm>
            <a:off x="4317512" y="2068105"/>
            <a:ext cx="4802918" cy="1011431"/>
          </a:xfrm>
          <a:prstGeom prst="rect">
            <a:avLst/>
          </a:prstGeom>
        </p:spPr>
        <p:txBody>
          <a:bodyPr wrap="none">
            <a:spAutoFit/>
          </a:bodyPr>
          <a:lstStyle/>
          <a:p>
            <a:pPr lvl="0">
              <a:lnSpc>
                <a:spcPct val="130000"/>
              </a:lnSpc>
            </a:pPr>
            <a:r>
              <a:rPr lang="zh-CN" altLang="en-US" sz="2400" dirty="0">
                <a:cs typeface="+mn-ea"/>
                <a:sym typeface="+mn-lt"/>
              </a:rPr>
              <a:t>新时代下有本事</a:t>
            </a:r>
            <a:endParaRPr lang="en-US" altLang="zh-CN" sz="2400" dirty="0">
              <a:cs typeface="+mn-ea"/>
              <a:sym typeface="+mn-lt"/>
            </a:endParaRPr>
          </a:p>
          <a:p>
            <a:pPr lvl="0">
              <a:lnSpc>
                <a:spcPct val="130000"/>
              </a:lnSpc>
            </a:pPr>
            <a:r>
              <a:rPr lang="zh-CN" altLang="en-US" sz="2400" dirty="0">
                <a:cs typeface="+mn-ea"/>
                <a:sym typeface="+mn-lt"/>
              </a:rPr>
              <a:t>就是能打胜仗的胜战本领更加过硬</a:t>
            </a:r>
          </a:p>
        </p:txBody>
      </p:sp>
      <p:sp>
        <p:nvSpPr>
          <p:cNvPr id="26" name="PA-1022120"/>
          <p:cNvSpPr txBox="1"/>
          <p:nvPr>
            <p:custDataLst>
              <p:tags r:id="rId3"/>
            </p:custDataLst>
          </p:nvPr>
        </p:nvSpPr>
        <p:spPr>
          <a:xfrm>
            <a:off x="2113605" y="3604574"/>
            <a:ext cx="6196355" cy="398507"/>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新的历史条件赋予人民军队新的任务和挑战。</a:t>
            </a:r>
          </a:p>
        </p:txBody>
      </p:sp>
      <p:sp>
        <p:nvSpPr>
          <p:cNvPr id="27" name="PA-1022121"/>
          <p:cNvSpPr txBox="1"/>
          <p:nvPr>
            <p:custDataLst>
              <p:tags r:id="rId4"/>
            </p:custDataLst>
          </p:nvPr>
        </p:nvSpPr>
        <p:spPr>
          <a:xfrm>
            <a:off x="2113606" y="4210333"/>
            <a:ext cx="8756749" cy="758606"/>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一切工作都必须坚持战斗力标准，向能打仗、打胜仗聚焦，以“除了战争，一无所虑；为了胜利，一无所惜”的态度来研究打仗和准备打仗。</a:t>
            </a:r>
          </a:p>
        </p:txBody>
      </p:sp>
      <p:sp>
        <p:nvSpPr>
          <p:cNvPr id="28" name="PA-1022122"/>
          <p:cNvSpPr txBox="1"/>
          <p:nvPr>
            <p:custDataLst>
              <p:tags r:id="rId5"/>
            </p:custDataLst>
          </p:nvPr>
        </p:nvSpPr>
        <p:spPr>
          <a:xfrm>
            <a:off x="2113605" y="5101632"/>
            <a:ext cx="9396521" cy="758606"/>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立足本职岗位练兵的同时更要积极拓展国际视野，紧跟战争形态和作战样式的新变化，紧盯作战对手的新动向，不断提高打胜仗的真本事。</a:t>
            </a:r>
          </a:p>
        </p:txBody>
      </p:sp>
      <p:sp>
        <p:nvSpPr>
          <p:cNvPr id="29" name="PA-1022123"/>
          <p:cNvSpPr/>
          <p:nvPr>
            <p:custDataLst>
              <p:tags r:id="rId6"/>
            </p:custDataLst>
          </p:nvPr>
        </p:nvSpPr>
        <p:spPr>
          <a:xfrm>
            <a:off x="1321647" y="3568285"/>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1</a:t>
            </a:r>
            <a:endParaRPr lang="zh-CN" altLang="en-US" b="1" dirty="0">
              <a:cs typeface="+mn-ea"/>
              <a:sym typeface="+mn-lt"/>
            </a:endParaRPr>
          </a:p>
        </p:txBody>
      </p:sp>
      <p:sp>
        <p:nvSpPr>
          <p:cNvPr id="30" name="PA-1022124"/>
          <p:cNvSpPr/>
          <p:nvPr>
            <p:custDataLst>
              <p:tags r:id="rId7"/>
            </p:custDataLst>
          </p:nvPr>
        </p:nvSpPr>
        <p:spPr>
          <a:xfrm>
            <a:off x="1321645" y="4356006"/>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2</a:t>
            </a:r>
            <a:endParaRPr lang="zh-CN" altLang="en-US" b="1" dirty="0">
              <a:cs typeface="+mn-ea"/>
              <a:sym typeface="+mn-lt"/>
            </a:endParaRPr>
          </a:p>
        </p:txBody>
      </p:sp>
      <p:sp>
        <p:nvSpPr>
          <p:cNvPr id="31" name="PA-1022125"/>
          <p:cNvSpPr/>
          <p:nvPr>
            <p:custDataLst>
              <p:tags r:id="rId8"/>
            </p:custDataLst>
          </p:nvPr>
        </p:nvSpPr>
        <p:spPr>
          <a:xfrm>
            <a:off x="1321645" y="5182314"/>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3</a:t>
            </a:r>
            <a:endParaRPr lang="zh-CN" altLang="en-US" b="1" dirty="0">
              <a:cs typeface="+mn-ea"/>
              <a:sym typeface="+mn-lt"/>
            </a:endParaRPr>
          </a:p>
        </p:txBody>
      </p:sp>
      <p:pic>
        <p:nvPicPr>
          <p:cNvPr id="4" name="PA-1022126"/>
          <p:cNvPicPr>
            <a:picLocks noChangeAspect="1"/>
          </p:cNvPicPr>
          <p:nvPr>
            <p:custDataLst>
              <p:tags r:id="rId9"/>
            </p:custDataLst>
          </p:nvPr>
        </p:nvPicPr>
        <p:blipFill>
          <a:blip r:embed="rId12" cstate="screen"/>
          <a:stretch>
            <a:fillRect/>
          </a:stretch>
        </p:blipFill>
        <p:spPr>
          <a:xfrm>
            <a:off x="2433756" y="1735633"/>
            <a:ext cx="1419799" cy="1383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5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2400"/>
                                        <p:tgtEl>
                                          <p:spTgt spid="26"/>
                                        </p:tgtEl>
                                      </p:cBhvr>
                                    </p:animEffect>
                                  </p:childTnLst>
                                </p:cTn>
                              </p:par>
                            </p:childTnLst>
                          </p:cTn>
                        </p:par>
                        <p:par>
                          <p:cTn id="14" fill="hold">
                            <p:stCondLst>
                              <p:cond delay="400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2400"/>
                                        <p:tgtEl>
                                          <p:spTgt spid="27"/>
                                        </p:tgtEl>
                                      </p:cBhvr>
                                    </p:animEffect>
                                  </p:childTnLst>
                                </p:cTn>
                              </p:par>
                            </p:childTnLst>
                          </p:cTn>
                        </p:par>
                        <p:par>
                          <p:cTn id="18" fill="hold">
                            <p:stCondLst>
                              <p:cond delay="6500"/>
                            </p:stCondLst>
                            <p:childTnLst>
                              <p:par>
                                <p:cTn id="19" presetID="2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2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1022127"/>
          <p:cNvGrpSpPr/>
          <p:nvPr>
            <p:custDataLst>
              <p:tags r:id="rId1"/>
            </p:custDataLst>
          </p:nvPr>
        </p:nvGrpSpPr>
        <p:grpSpPr>
          <a:xfrm>
            <a:off x="4038215" y="2433508"/>
            <a:ext cx="7101840" cy="707886"/>
            <a:chOff x="1661160" y="2040902"/>
            <a:chExt cx="8839200" cy="881059"/>
          </a:xfrm>
        </p:grpSpPr>
        <p:sp>
          <p:nvSpPr>
            <p:cNvPr id="20" name="PA-文本框 19"/>
            <p:cNvSpPr txBox="1"/>
            <p:nvPr>
              <p:custDataLst>
                <p:tags r:id="rId6"/>
              </p:custDataLst>
            </p:nvPr>
          </p:nvSpPr>
          <p:spPr>
            <a:xfrm>
              <a:off x="4421277" y="2040902"/>
              <a:ext cx="3318967" cy="881059"/>
            </a:xfrm>
            <a:prstGeom prst="rect">
              <a:avLst/>
            </a:prstGeom>
            <a:noFill/>
          </p:spPr>
          <p:txBody>
            <a:bodyPr wrap="square" rtlCol="0">
              <a:spAutoFit/>
            </a:bodyPr>
            <a:lstStyle/>
            <a:p>
              <a:pPr algn="ctr"/>
              <a:r>
                <a:rPr lang="zh-CN" altLang="en-US" sz="4000" b="1" dirty="0">
                  <a:solidFill>
                    <a:srgbClr val="C00000"/>
                  </a:solidFill>
                  <a:cs typeface="+mn-ea"/>
                  <a:sym typeface="+mn-lt"/>
                </a:rPr>
                <a:t>第四部分</a:t>
              </a:r>
            </a:p>
          </p:txBody>
        </p:sp>
        <p:cxnSp>
          <p:nvCxnSpPr>
            <p:cNvPr id="22" name="PA-直接连接符 21"/>
            <p:cNvCxnSpPr/>
            <p:nvPr>
              <p:custDataLst>
                <p:tags r:id="rId7"/>
              </p:custDataLst>
            </p:nvPr>
          </p:nvCxnSpPr>
          <p:spPr>
            <a:xfrm flipH="1">
              <a:off x="763524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PA-直接连接符 23"/>
            <p:cNvCxnSpPr/>
            <p:nvPr>
              <p:custDataLst>
                <p:tags r:id="rId8"/>
              </p:custDataLst>
            </p:nvPr>
          </p:nvCxnSpPr>
          <p:spPr>
            <a:xfrm flipH="1">
              <a:off x="166116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5" name="PA-1022128"/>
          <p:cNvSpPr txBox="1"/>
          <p:nvPr>
            <p:custDataLst>
              <p:tags r:id="rId2"/>
            </p:custDataLst>
          </p:nvPr>
        </p:nvSpPr>
        <p:spPr>
          <a:xfrm>
            <a:off x="3275217" y="3212444"/>
            <a:ext cx="8794478" cy="900228"/>
          </a:xfrm>
          <a:prstGeom prst="rect">
            <a:avLst/>
          </a:prstGeom>
          <a:noFill/>
        </p:spPr>
        <p:txBody>
          <a:bodyPr wrap="square" lIns="68562" tIns="34281" rIns="68562" bIns="34281" rtlCol="0">
            <a:spAutoFit/>
          </a:bodyPr>
          <a:lstStyle/>
          <a:p>
            <a:pPr algn="ctr"/>
            <a:r>
              <a:rPr lang="zh-CN" altLang="en-US" sz="5400" spc="-300" dirty="0">
                <a:cs typeface="+mn-ea"/>
                <a:sym typeface="+mn-lt"/>
              </a:rPr>
              <a:t>新时代新使命</a:t>
            </a:r>
          </a:p>
        </p:txBody>
      </p:sp>
      <p:pic>
        <p:nvPicPr>
          <p:cNvPr id="26" name="PA-1022129"/>
          <p:cNvPicPr>
            <a:picLocks noChangeAspect="1" noChangeArrowheads="1"/>
          </p:cNvPicPr>
          <p:nvPr>
            <p:custDataLst>
              <p:tags r:id="rId3"/>
            </p:custDataLst>
          </p:nvPr>
        </p:nvPicPr>
        <p:blipFill>
          <a:blip r:embed="rId11" cstate="screen"/>
          <a:srcRect/>
          <a:stretch>
            <a:fillRect/>
          </a:stretch>
        </p:blipFill>
        <p:spPr bwMode="auto">
          <a:xfrm>
            <a:off x="6652319" y="952770"/>
            <a:ext cx="1919352" cy="1480738"/>
          </a:xfrm>
          <a:prstGeom prst="rect">
            <a:avLst/>
          </a:prstGeom>
          <a:noFill/>
          <a:extLst>
            <a:ext uri="{909E8E84-426E-40DD-AFC4-6F175D3DCCD1}">
              <a14:hiddenFill xmlns:a14="http://schemas.microsoft.com/office/drawing/2010/main">
                <a:solidFill>
                  <a:srgbClr val="FFFFFF"/>
                </a:solidFill>
              </a14:hiddenFill>
            </a:ext>
          </a:extLst>
        </p:spPr>
      </p:pic>
      <p:pic>
        <p:nvPicPr>
          <p:cNvPr id="27" name="PA-1022130"/>
          <p:cNvPicPr>
            <a:picLocks noChangeAspect="1"/>
          </p:cNvPicPr>
          <p:nvPr>
            <p:custDataLst>
              <p:tags r:id="rId4"/>
            </p:custDataLst>
          </p:nvPr>
        </p:nvPicPr>
        <p:blipFill>
          <a:blip r:embed="rId12" cstate="screen"/>
          <a:stretch>
            <a:fillRect/>
          </a:stretch>
        </p:blipFill>
        <p:spPr>
          <a:xfrm rot="11618903" flipV="1">
            <a:off x="9782056" y="4185483"/>
            <a:ext cx="908528" cy="908528"/>
          </a:xfrm>
          <a:prstGeom prst="rect">
            <a:avLst/>
          </a:prstGeom>
        </p:spPr>
      </p:pic>
      <p:sp>
        <p:nvSpPr>
          <p:cNvPr id="28" name="PA-1022131"/>
          <p:cNvSpPr txBox="1"/>
          <p:nvPr>
            <p:custDataLst>
              <p:tags r:id="rId5"/>
            </p:custDataLst>
          </p:nvPr>
        </p:nvSpPr>
        <p:spPr>
          <a:xfrm>
            <a:off x="5589490" y="4422077"/>
            <a:ext cx="3825450" cy="400110"/>
          </a:xfrm>
          <a:prstGeom prst="rect">
            <a:avLst/>
          </a:prstGeom>
          <a:noFill/>
        </p:spPr>
        <p:txBody>
          <a:bodyPr wrap="square" rtlCol="0">
            <a:spAutoFit/>
          </a:bodyPr>
          <a:lstStyle/>
          <a:p>
            <a:pPr algn="ctr"/>
            <a:r>
              <a:rPr lang="en-US" altLang="zh-CN" sz="2000" spc="600" dirty="0">
                <a:cs typeface="+mn-ea"/>
                <a:sym typeface="+mn-lt"/>
              </a:rPr>
              <a:t>【</a:t>
            </a:r>
            <a:r>
              <a:rPr lang="zh-CN" altLang="en-US" sz="2000" spc="600" dirty="0">
                <a:cs typeface="+mn-ea"/>
                <a:sym typeface="+mn-lt"/>
              </a:rPr>
              <a:t>威武之师●英勇之师</a:t>
            </a:r>
            <a:r>
              <a:rPr lang="en-US" altLang="zh-CN" sz="2000" spc="600" dirty="0">
                <a:cs typeface="+mn-ea"/>
                <a:sym typeface="+mn-lt"/>
              </a:rPr>
              <a:t>】</a:t>
            </a:r>
            <a:endParaRPr lang="zh-CN" altLang="en-US" sz="2000" spc="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6"/>
                                        </p:tgtEl>
                                        <p:attrNameLst>
                                          <p:attrName>style.visibility</p:attrName>
                                        </p:attrNameLst>
                                      </p:cBhvr>
                                      <p:to>
                                        <p:strVal val="visible"/>
                                      </p:to>
                                    </p:set>
                                    <p:anim calcmode="lin" valueType="num">
                                      <p:cBhvr>
                                        <p:cTn id="7" dur="800" fill="hold"/>
                                        <p:tgtEl>
                                          <p:spTgt spid="26"/>
                                        </p:tgtEl>
                                        <p:attrNameLst>
                                          <p:attrName>ppt_w</p:attrName>
                                        </p:attrNameLst>
                                      </p:cBhvr>
                                      <p:tavLst>
                                        <p:tav tm="0">
                                          <p:val>
                                            <p:fltVal val="0"/>
                                          </p:val>
                                        </p:tav>
                                        <p:tav tm="100000">
                                          <p:val>
                                            <p:strVal val="#ppt_w"/>
                                          </p:val>
                                        </p:tav>
                                      </p:tavLst>
                                    </p:anim>
                                    <p:anim calcmode="lin" valueType="num">
                                      <p:cBhvr>
                                        <p:cTn id="8" dur="800" fill="hold"/>
                                        <p:tgtEl>
                                          <p:spTgt spid="26"/>
                                        </p:tgtEl>
                                        <p:attrNameLst>
                                          <p:attrName>ppt_h</p:attrName>
                                        </p:attrNameLst>
                                      </p:cBhvr>
                                      <p:tavLst>
                                        <p:tav tm="0">
                                          <p:val>
                                            <p:fltVal val="0"/>
                                          </p:val>
                                        </p:tav>
                                        <p:tav tm="100000">
                                          <p:val>
                                            <p:strVal val="#ppt_h"/>
                                          </p:val>
                                        </p:tav>
                                      </p:tavLst>
                                    </p:anim>
                                    <p:animEffect transition="in" filter="fade">
                                      <p:cBhvr>
                                        <p:cTn id="9" dur="800"/>
                                        <p:tgtEl>
                                          <p:spTgt spid="26"/>
                                        </p:tgtEl>
                                      </p:cBhvr>
                                    </p:animEffect>
                                  </p:childTnLst>
                                </p:cTn>
                              </p:par>
                            </p:childTnLst>
                          </p:cTn>
                        </p:par>
                        <p:par>
                          <p:cTn id="10" fill="hold">
                            <p:stCondLst>
                              <p:cond delay="2500"/>
                            </p:stCondLst>
                            <p:childTnLst>
                              <p:par>
                                <p:cTn id="11" presetID="16" presetClass="entr" presetSubtype="37"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par>
                          <p:cTn id="14" fill="hold">
                            <p:stCondLst>
                              <p:cond delay="3000"/>
                            </p:stCondLst>
                            <p:childTnLst>
                              <p:par>
                                <p:cTn id="15" presetID="55"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250" fill="hold"/>
                                        <p:tgtEl>
                                          <p:spTgt spid="25"/>
                                        </p:tgtEl>
                                        <p:attrNameLst>
                                          <p:attrName>ppt_w</p:attrName>
                                        </p:attrNameLst>
                                      </p:cBhvr>
                                      <p:tavLst>
                                        <p:tav tm="0">
                                          <p:val>
                                            <p:strVal val="#ppt_w*0.70"/>
                                          </p:val>
                                        </p:tav>
                                        <p:tav tm="100000">
                                          <p:val>
                                            <p:strVal val="#ppt_w"/>
                                          </p:val>
                                        </p:tav>
                                      </p:tavLst>
                                    </p:anim>
                                    <p:anim calcmode="lin" valueType="num">
                                      <p:cBhvr>
                                        <p:cTn id="18" dur="1250" fill="hold"/>
                                        <p:tgtEl>
                                          <p:spTgt spid="25"/>
                                        </p:tgtEl>
                                        <p:attrNameLst>
                                          <p:attrName>ppt_h</p:attrName>
                                        </p:attrNameLst>
                                      </p:cBhvr>
                                      <p:tavLst>
                                        <p:tav tm="0">
                                          <p:val>
                                            <p:strVal val="#ppt_h"/>
                                          </p:val>
                                        </p:tav>
                                        <p:tav tm="100000">
                                          <p:val>
                                            <p:strVal val="#ppt_h"/>
                                          </p:val>
                                        </p:tav>
                                      </p:tavLst>
                                    </p:anim>
                                    <p:animEffect transition="in" filter="fade">
                                      <p:cBhvr>
                                        <p:cTn id="19" dur="1250"/>
                                        <p:tgtEl>
                                          <p:spTgt spid="25"/>
                                        </p:tgtEl>
                                      </p:cBhvr>
                                    </p:animEffect>
                                  </p:childTnLst>
                                </p:cTn>
                              </p:par>
                              <p:par>
                                <p:cTn id="20" presetID="55" presetClass="entr" presetSubtype="0" fill="hold" grpId="0" nodeType="withEffect">
                                  <p:stCondLst>
                                    <p:cond delay="69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132"/>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培养新时代四有革命军人</a:t>
            </a:r>
            <a:endParaRPr lang="zh-CN" altLang="en-US" sz="3200" spc="-300" dirty="0">
              <a:cs typeface="+mn-ea"/>
              <a:sym typeface="+mn-lt"/>
            </a:endParaRPr>
          </a:p>
        </p:txBody>
      </p:sp>
      <p:sp>
        <p:nvSpPr>
          <p:cNvPr id="24" name="PA-1022133"/>
          <p:cNvSpPr/>
          <p:nvPr>
            <p:custDataLst>
              <p:tags r:id="rId2"/>
            </p:custDataLst>
          </p:nvPr>
        </p:nvSpPr>
        <p:spPr>
          <a:xfrm>
            <a:off x="2244112" y="1874616"/>
            <a:ext cx="356461" cy="1275343"/>
          </a:xfrm>
          <a:prstGeom prst="leftBracket">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mn-ea"/>
              <a:sym typeface="+mn-lt"/>
            </a:endParaRPr>
          </a:p>
        </p:txBody>
      </p:sp>
      <p:sp>
        <p:nvSpPr>
          <p:cNvPr id="25" name="PA-1022134"/>
          <p:cNvSpPr/>
          <p:nvPr>
            <p:custDataLst>
              <p:tags r:id="rId3"/>
            </p:custDataLst>
          </p:nvPr>
        </p:nvSpPr>
        <p:spPr>
          <a:xfrm rot="10800000">
            <a:off x="9469689" y="1874616"/>
            <a:ext cx="356461" cy="1275343"/>
          </a:xfrm>
          <a:prstGeom prst="leftBracket">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mn-ea"/>
              <a:sym typeface="+mn-lt"/>
            </a:endParaRPr>
          </a:p>
        </p:txBody>
      </p:sp>
      <p:sp>
        <p:nvSpPr>
          <p:cNvPr id="2" name="PA-1022135"/>
          <p:cNvSpPr/>
          <p:nvPr>
            <p:custDataLst>
              <p:tags r:id="rId4"/>
            </p:custDataLst>
          </p:nvPr>
        </p:nvSpPr>
        <p:spPr>
          <a:xfrm>
            <a:off x="3695343" y="1938478"/>
            <a:ext cx="4801314" cy="1011431"/>
          </a:xfrm>
          <a:prstGeom prst="rect">
            <a:avLst/>
          </a:prstGeom>
        </p:spPr>
        <p:txBody>
          <a:bodyPr wrap="none">
            <a:spAutoFit/>
          </a:bodyPr>
          <a:lstStyle/>
          <a:p>
            <a:pPr lvl="0" algn="ctr">
              <a:lnSpc>
                <a:spcPct val="130000"/>
              </a:lnSpc>
            </a:pPr>
            <a:r>
              <a:rPr lang="zh-CN" altLang="en-US" sz="2400" dirty="0">
                <a:cs typeface="+mn-ea"/>
                <a:sym typeface="+mn-lt"/>
              </a:rPr>
              <a:t>新时代下有血性</a:t>
            </a:r>
            <a:endParaRPr lang="en-US" altLang="zh-CN" sz="2400" dirty="0">
              <a:cs typeface="+mn-ea"/>
              <a:sym typeface="+mn-lt"/>
            </a:endParaRPr>
          </a:p>
          <a:p>
            <a:pPr lvl="0" algn="ctr">
              <a:lnSpc>
                <a:spcPct val="130000"/>
              </a:lnSpc>
            </a:pPr>
            <a:r>
              <a:rPr lang="zh-CN" altLang="en-US" sz="2400" dirty="0">
                <a:cs typeface="+mn-ea"/>
                <a:sym typeface="+mn-lt"/>
              </a:rPr>
              <a:t>就是勇猛顽强的战斗意志更加突出</a:t>
            </a:r>
          </a:p>
        </p:txBody>
      </p:sp>
      <p:sp>
        <p:nvSpPr>
          <p:cNvPr id="26" name="PA-1022136"/>
          <p:cNvSpPr txBox="1"/>
          <p:nvPr>
            <p:custDataLst>
              <p:tags r:id="rId5"/>
            </p:custDataLst>
          </p:nvPr>
        </p:nvSpPr>
        <p:spPr>
          <a:xfrm>
            <a:off x="2113605" y="3604574"/>
            <a:ext cx="6196355" cy="398507"/>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战以气为主，气勇则胜、气衰则败。</a:t>
            </a:r>
          </a:p>
        </p:txBody>
      </p:sp>
      <p:sp>
        <p:nvSpPr>
          <p:cNvPr id="27" name="PA-1022137"/>
          <p:cNvSpPr txBox="1"/>
          <p:nvPr>
            <p:custDataLst>
              <p:tags r:id="rId6"/>
            </p:custDataLst>
          </p:nvPr>
        </p:nvSpPr>
        <p:spPr>
          <a:xfrm>
            <a:off x="2113606" y="4229187"/>
            <a:ext cx="8756749" cy="758606"/>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习主席讲过：“我担任军委主席后，第一时间就强调了军人要有血性，我说的血性就是战斗精神，核心是一不怕苦、二不怕死的精神。”</a:t>
            </a:r>
          </a:p>
        </p:txBody>
      </p:sp>
      <p:sp>
        <p:nvSpPr>
          <p:cNvPr id="28" name="PA-1022138"/>
          <p:cNvSpPr txBox="1"/>
          <p:nvPr>
            <p:custDataLst>
              <p:tags r:id="rId7"/>
            </p:custDataLst>
          </p:nvPr>
        </p:nvSpPr>
        <p:spPr>
          <a:xfrm>
            <a:off x="2113605" y="5100774"/>
            <a:ext cx="9396521" cy="398507"/>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新的时代条件下，国际环境总体和平，但是军人血性胆气却是任何时候都不可或缺。</a:t>
            </a:r>
          </a:p>
        </p:txBody>
      </p:sp>
      <p:sp>
        <p:nvSpPr>
          <p:cNvPr id="29" name="PA-1022139"/>
          <p:cNvSpPr/>
          <p:nvPr>
            <p:custDataLst>
              <p:tags r:id="rId8"/>
            </p:custDataLst>
          </p:nvPr>
        </p:nvSpPr>
        <p:spPr>
          <a:xfrm>
            <a:off x="1321647" y="3568285"/>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1</a:t>
            </a:r>
            <a:endParaRPr lang="zh-CN" altLang="en-US" b="1" dirty="0">
              <a:cs typeface="+mn-ea"/>
              <a:sym typeface="+mn-lt"/>
            </a:endParaRPr>
          </a:p>
        </p:txBody>
      </p:sp>
      <p:sp>
        <p:nvSpPr>
          <p:cNvPr id="30" name="PA-1022140"/>
          <p:cNvSpPr/>
          <p:nvPr>
            <p:custDataLst>
              <p:tags r:id="rId9"/>
            </p:custDataLst>
          </p:nvPr>
        </p:nvSpPr>
        <p:spPr>
          <a:xfrm>
            <a:off x="1321645" y="4356006"/>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2</a:t>
            </a:r>
            <a:endParaRPr lang="zh-CN" altLang="en-US" b="1" dirty="0">
              <a:cs typeface="+mn-ea"/>
              <a:sym typeface="+mn-lt"/>
            </a:endParaRPr>
          </a:p>
        </p:txBody>
      </p:sp>
      <p:sp>
        <p:nvSpPr>
          <p:cNvPr id="31" name="PA-1022141"/>
          <p:cNvSpPr/>
          <p:nvPr>
            <p:custDataLst>
              <p:tags r:id="rId10"/>
            </p:custDataLst>
          </p:nvPr>
        </p:nvSpPr>
        <p:spPr>
          <a:xfrm>
            <a:off x="1321645" y="5106898"/>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3</a:t>
            </a:r>
            <a:endParaRPr lang="zh-CN" altLang="en-US" b="1" dirty="0">
              <a:cs typeface="+mn-ea"/>
              <a:sym typeface="+mn-lt"/>
            </a:endParaRPr>
          </a:p>
        </p:txBody>
      </p:sp>
      <p:sp>
        <p:nvSpPr>
          <p:cNvPr id="12" name="PA-1022142"/>
          <p:cNvSpPr txBox="1"/>
          <p:nvPr>
            <p:custDataLst>
              <p:tags r:id="rId11"/>
            </p:custDataLst>
          </p:nvPr>
        </p:nvSpPr>
        <p:spPr>
          <a:xfrm>
            <a:off x="2113605" y="5854436"/>
            <a:ext cx="9396521" cy="398507"/>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我们要不负重托、不辱使命，展示新时代革命军人的血性胆气。</a:t>
            </a:r>
          </a:p>
        </p:txBody>
      </p:sp>
      <p:sp>
        <p:nvSpPr>
          <p:cNvPr id="13" name="PA-1022143"/>
          <p:cNvSpPr/>
          <p:nvPr>
            <p:custDataLst>
              <p:tags r:id="rId12"/>
            </p:custDataLst>
          </p:nvPr>
        </p:nvSpPr>
        <p:spPr>
          <a:xfrm>
            <a:off x="1321645" y="5860560"/>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3</a:t>
            </a:r>
            <a:endParaRPr lang="zh-CN" altLang="en-US"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5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2400"/>
                                        <p:tgtEl>
                                          <p:spTgt spid="26"/>
                                        </p:tgtEl>
                                      </p:cBhvr>
                                    </p:animEffect>
                                  </p:childTnLst>
                                </p:cTn>
                              </p:par>
                            </p:childTnLst>
                          </p:cTn>
                        </p:par>
                        <p:par>
                          <p:cTn id="14" fill="hold">
                            <p:stCondLst>
                              <p:cond delay="400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2400"/>
                                        <p:tgtEl>
                                          <p:spTgt spid="27"/>
                                        </p:tgtEl>
                                      </p:cBhvr>
                                    </p:animEffect>
                                  </p:childTnLst>
                                </p:cTn>
                              </p:par>
                            </p:childTnLst>
                          </p:cTn>
                        </p:par>
                        <p:par>
                          <p:cTn id="18" fill="hold">
                            <p:stCondLst>
                              <p:cond delay="6500"/>
                            </p:stCondLst>
                            <p:childTnLst>
                              <p:par>
                                <p:cTn id="19" presetID="2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2400"/>
                                        <p:tgtEl>
                                          <p:spTgt spid="28"/>
                                        </p:tgtEl>
                                      </p:cBhvr>
                                    </p:animEffect>
                                  </p:childTnLst>
                                </p:cTn>
                              </p:par>
                            </p:childTnLst>
                          </p:cTn>
                        </p:par>
                        <p:par>
                          <p:cTn id="22" fill="hold">
                            <p:stCondLst>
                              <p:cond delay="90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2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P spid="28"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144"/>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培养新时代四有革命军人</a:t>
            </a:r>
            <a:endParaRPr lang="zh-CN" altLang="en-US" sz="3200" spc="-300" dirty="0">
              <a:cs typeface="+mn-ea"/>
              <a:sym typeface="+mn-lt"/>
            </a:endParaRPr>
          </a:p>
        </p:txBody>
      </p:sp>
      <p:sp>
        <p:nvSpPr>
          <p:cNvPr id="26" name="PA-1022145"/>
          <p:cNvSpPr txBox="1"/>
          <p:nvPr>
            <p:custDataLst>
              <p:tags r:id="rId2"/>
            </p:custDataLst>
          </p:nvPr>
        </p:nvSpPr>
        <p:spPr>
          <a:xfrm>
            <a:off x="2113606" y="3551488"/>
            <a:ext cx="8756748" cy="758606"/>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“人民有信仰，国家有力量，民族有希望。”习主席在十九大报告中将文化品德建设提到了国家层面的高度。</a:t>
            </a:r>
          </a:p>
        </p:txBody>
      </p:sp>
      <p:sp>
        <p:nvSpPr>
          <p:cNvPr id="27" name="PA-1022146"/>
          <p:cNvSpPr txBox="1"/>
          <p:nvPr>
            <p:custDataLst>
              <p:tags r:id="rId3"/>
            </p:custDataLst>
          </p:nvPr>
        </p:nvSpPr>
        <p:spPr>
          <a:xfrm>
            <a:off x="2113606" y="4402087"/>
            <a:ext cx="8756749" cy="758606"/>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军人向来是社会道德的模范践行者和忠实实践者，新时代军人要更加自觉从中国优秀文化和优良传统中汲取丰富营养，端正价值追求，自觉剔除思想上的杂质。</a:t>
            </a:r>
          </a:p>
        </p:txBody>
      </p:sp>
      <p:sp>
        <p:nvSpPr>
          <p:cNvPr id="28" name="PA-1022147"/>
          <p:cNvSpPr txBox="1"/>
          <p:nvPr>
            <p:custDataLst>
              <p:tags r:id="rId4"/>
            </p:custDataLst>
          </p:nvPr>
        </p:nvSpPr>
        <p:spPr>
          <a:xfrm>
            <a:off x="2113605" y="5339663"/>
            <a:ext cx="9396521" cy="758606"/>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认真按照“三严三实”要求，恪守做人比做事重要、塑造自己比塑造他人重要、做得好比说得好重要的朴素道理，做一个爱国奉献、爱军精武、爱岗敬业的新时代军人。</a:t>
            </a:r>
          </a:p>
        </p:txBody>
      </p:sp>
      <p:sp>
        <p:nvSpPr>
          <p:cNvPr id="29" name="PA-1022148"/>
          <p:cNvSpPr/>
          <p:nvPr>
            <p:custDataLst>
              <p:tags r:id="rId5"/>
            </p:custDataLst>
          </p:nvPr>
        </p:nvSpPr>
        <p:spPr>
          <a:xfrm>
            <a:off x="1321647" y="3684623"/>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1</a:t>
            </a:r>
            <a:endParaRPr lang="zh-CN" altLang="en-US" b="1" dirty="0">
              <a:cs typeface="+mn-ea"/>
              <a:sym typeface="+mn-lt"/>
            </a:endParaRPr>
          </a:p>
        </p:txBody>
      </p:sp>
      <p:sp>
        <p:nvSpPr>
          <p:cNvPr id="30" name="PA-1022149"/>
          <p:cNvSpPr/>
          <p:nvPr>
            <p:custDataLst>
              <p:tags r:id="rId6"/>
            </p:custDataLst>
          </p:nvPr>
        </p:nvSpPr>
        <p:spPr>
          <a:xfrm>
            <a:off x="1321645" y="4528906"/>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2</a:t>
            </a:r>
            <a:endParaRPr lang="zh-CN" altLang="en-US" b="1" dirty="0">
              <a:cs typeface="+mn-ea"/>
              <a:sym typeface="+mn-lt"/>
            </a:endParaRPr>
          </a:p>
        </p:txBody>
      </p:sp>
      <p:sp>
        <p:nvSpPr>
          <p:cNvPr id="31" name="PA-1022150"/>
          <p:cNvSpPr/>
          <p:nvPr>
            <p:custDataLst>
              <p:tags r:id="rId7"/>
            </p:custDataLst>
          </p:nvPr>
        </p:nvSpPr>
        <p:spPr>
          <a:xfrm>
            <a:off x="1321645" y="5345787"/>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3</a:t>
            </a:r>
            <a:endParaRPr lang="zh-CN" altLang="en-US" b="1" dirty="0">
              <a:cs typeface="+mn-ea"/>
              <a:sym typeface="+mn-lt"/>
            </a:endParaRPr>
          </a:p>
        </p:txBody>
      </p:sp>
      <p:sp>
        <p:nvSpPr>
          <p:cNvPr id="14" name="PA-1022151"/>
          <p:cNvSpPr/>
          <p:nvPr>
            <p:custDataLst>
              <p:tags r:id="rId8"/>
            </p:custDataLst>
          </p:nvPr>
        </p:nvSpPr>
        <p:spPr>
          <a:xfrm>
            <a:off x="4317512" y="2068105"/>
            <a:ext cx="4802918" cy="1011431"/>
          </a:xfrm>
          <a:prstGeom prst="rect">
            <a:avLst/>
          </a:prstGeom>
        </p:spPr>
        <p:txBody>
          <a:bodyPr wrap="none">
            <a:spAutoFit/>
          </a:bodyPr>
          <a:lstStyle/>
          <a:p>
            <a:pPr lvl="0">
              <a:lnSpc>
                <a:spcPct val="130000"/>
              </a:lnSpc>
            </a:pPr>
            <a:r>
              <a:rPr lang="zh-CN" altLang="en-US" sz="2400" dirty="0">
                <a:cs typeface="+mn-ea"/>
                <a:sym typeface="+mn-lt"/>
              </a:rPr>
              <a:t>新时代下有品德</a:t>
            </a:r>
          </a:p>
          <a:p>
            <a:pPr lvl="0">
              <a:lnSpc>
                <a:spcPct val="130000"/>
              </a:lnSpc>
            </a:pPr>
            <a:r>
              <a:rPr lang="zh-CN" altLang="en-US" sz="2400" dirty="0">
                <a:cs typeface="+mn-ea"/>
                <a:sym typeface="+mn-lt"/>
              </a:rPr>
              <a:t>就是纯洁高尚的精神家园不断净化</a:t>
            </a:r>
          </a:p>
        </p:txBody>
      </p:sp>
      <p:pic>
        <p:nvPicPr>
          <p:cNvPr id="15" name="PA-1022152"/>
          <p:cNvPicPr>
            <a:picLocks noChangeAspect="1"/>
          </p:cNvPicPr>
          <p:nvPr>
            <p:custDataLst>
              <p:tags r:id="rId9"/>
            </p:custDataLst>
          </p:nvPr>
        </p:nvPicPr>
        <p:blipFill>
          <a:blip r:embed="rId12" cstate="screen"/>
          <a:stretch>
            <a:fillRect/>
          </a:stretch>
        </p:blipFill>
        <p:spPr>
          <a:xfrm>
            <a:off x="2433756" y="1735633"/>
            <a:ext cx="1419799" cy="1383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5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2400"/>
                                        <p:tgtEl>
                                          <p:spTgt spid="26"/>
                                        </p:tgtEl>
                                      </p:cBhvr>
                                    </p:animEffect>
                                  </p:childTnLst>
                                </p:cTn>
                              </p:par>
                            </p:childTnLst>
                          </p:cTn>
                        </p:par>
                        <p:par>
                          <p:cTn id="14" fill="hold">
                            <p:stCondLst>
                              <p:cond delay="400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2400"/>
                                        <p:tgtEl>
                                          <p:spTgt spid="27"/>
                                        </p:tgtEl>
                                      </p:cBhvr>
                                    </p:animEffect>
                                  </p:childTnLst>
                                </p:cTn>
                              </p:par>
                            </p:childTnLst>
                          </p:cTn>
                        </p:par>
                        <p:par>
                          <p:cTn id="18" fill="hold">
                            <p:stCondLst>
                              <p:cond delay="6500"/>
                            </p:stCondLst>
                            <p:childTnLst>
                              <p:par>
                                <p:cTn id="19" presetID="2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2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1022153"/>
          <p:cNvGrpSpPr/>
          <p:nvPr>
            <p:custDataLst>
              <p:tags r:id="rId1"/>
            </p:custDataLst>
          </p:nvPr>
        </p:nvGrpSpPr>
        <p:grpSpPr>
          <a:xfrm>
            <a:off x="6514492" y="1506076"/>
            <a:ext cx="4849469" cy="2268493"/>
            <a:chOff x="6463719" y="1458760"/>
            <a:chExt cx="4849469" cy="2268493"/>
          </a:xfrm>
        </p:grpSpPr>
        <p:sp>
          <p:nvSpPr>
            <p:cNvPr id="18" name="PA-文本框 17"/>
            <p:cNvSpPr txBox="1"/>
            <p:nvPr>
              <p:custDataLst>
                <p:tags r:id="rId8"/>
              </p:custDataLst>
            </p:nvPr>
          </p:nvSpPr>
          <p:spPr>
            <a:xfrm>
              <a:off x="6463719" y="1458760"/>
              <a:ext cx="1524001" cy="2215991"/>
            </a:xfrm>
            <a:prstGeom prst="rect">
              <a:avLst/>
            </a:prstGeom>
            <a:noFill/>
          </p:spPr>
          <p:txBody>
            <a:bodyPr wrap="square" rtlCol="0" anchor="ctr">
              <a:spAutoFit/>
            </a:bodyPr>
            <a:lstStyle/>
            <a:p>
              <a:pPr algn="ctr"/>
              <a:r>
                <a:rPr lang="zh-CN" altLang="en-US" sz="13800" spc="-1000" dirty="0">
                  <a:solidFill>
                    <a:schemeClr val="bg1">
                      <a:lumMod val="75000"/>
                    </a:schemeClr>
                  </a:solidFill>
                  <a:cs typeface="+mn-ea"/>
                  <a:sym typeface="+mn-lt"/>
                </a:rPr>
                <a:t>感</a:t>
              </a:r>
            </a:p>
          </p:txBody>
        </p:sp>
        <p:sp>
          <p:nvSpPr>
            <p:cNvPr id="19" name="PA-文本框 18"/>
            <p:cNvSpPr txBox="1"/>
            <p:nvPr>
              <p:custDataLst>
                <p:tags r:id="rId9"/>
              </p:custDataLst>
            </p:nvPr>
          </p:nvSpPr>
          <p:spPr>
            <a:xfrm>
              <a:off x="8083678" y="1509221"/>
              <a:ext cx="1774737" cy="1862048"/>
            </a:xfrm>
            <a:prstGeom prst="rect">
              <a:avLst/>
            </a:prstGeom>
            <a:noFill/>
          </p:spPr>
          <p:txBody>
            <a:bodyPr wrap="square" rtlCol="0" anchor="ctr">
              <a:spAutoFit/>
            </a:bodyPr>
            <a:lstStyle/>
            <a:p>
              <a:pPr algn="ctr"/>
              <a:r>
                <a:rPr lang="zh-CN" altLang="en-US" sz="11500" spc="-1000" dirty="0">
                  <a:solidFill>
                    <a:schemeClr val="bg1">
                      <a:lumMod val="75000"/>
                    </a:schemeClr>
                  </a:solidFill>
                  <a:cs typeface="+mn-ea"/>
                  <a:sym typeface="+mn-lt"/>
                </a:rPr>
                <a:t>谢</a:t>
              </a:r>
            </a:p>
          </p:txBody>
        </p:sp>
        <p:sp>
          <p:nvSpPr>
            <p:cNvPr id="20" name="PA-文本框 19"/>
            <p:cNvSpPr txBox="1"/>
            <p:nvPr>
              <p:custDataLst>
                <p:tags r:id="rId10"/>
              </p:custDataLst>
            </p:nvPr>
          </p:nvSpPr>
          <p:spPr>
            <a:xfrm>
              <a:off x="9954373" y="1511262"/>
              <a:ext cx="1358815" cy="2215991"/>
            </a:xfrm>
            <a:prstGeom prst="rect">
              <a:avLst/>
            </a:prstGeom>
            <a:noFill/>
          </p:spPr>
          <p:txBody>
            <a:bodyPr wrap="square" rtlCol="0" anchor="ctr">
              <a:spAutoFit/>
            </a:bodyPr>
            <a:lstStyle/>
            <a:p>
              <a:pPr algn="ctr"/>
              <a:r>
                <a:rPr lang="zh-CN" altLang="en-US" sz="13800" spc="-1000" dirty="0">
                  <a:solidFill>
                    <a:schemeClr val="bg1">
                      <a:lumMod val="75000"/>
                    </a:schemeClr>
                  </a:solidFill>
                  <a:cs typeface="+mn-ea"/>
                  <a:sym typeface="+mn-lt"/>
                </a:rPr>
                <a:t>您</a:t>
              </a:r>
            </a:p>
          </p:txBody>
        </p:sp>
      </p:grpSp>
      <p:pic>
        <p:nvPicPr>
          <p:cNvPr id="8" name="PA-1022155"/>
          <p:cNvPicPr>
            <a:picLocks noChangeAspect="1"/>
          </p:cNvPicPr>
          <p:nvPr>
            <p:custDataLst>
              <p:tags r:id="rId2"/>
            </p:custDataLst>
          </p:nvPr>
        </p:nvPicPr>
        <p:blipFill>
          <a:blip r:embed="rId13" cstate="screen"/>
          <a:stretch>
            <a:fillRect/>
          </a:stretch>
        </p:blipFill>
        <p:spPr>
          <a:xfrm rot="11618903" flipV="1">
            <a:off x="11066847" y="2984123"/>
            <a:ext cx="908528" cy="908528"/>
          </a:xfrm>
          <a:prstGeom prst="rect">
            <a:avLst/>
          </a:prstGeom>
        </p:spPr>
      </p:pic>
      <p:grpSp>
        <p:nvGrpSpPr>
          <p:cNvPr id="16" name="PA-1022156"/>
          <p:cNvGrpSpPr/>
          <p:nvPr>
            <p:custDataLst>
              <p:tags r:id="rId3"/>
            </p:custDataLst>
          </p:nvPr>
        </p:nvGrpSpPr>
        <p:grpSpPr>
          <a:xfrm>
            <a:off x="6463719" y="1458760"/>
            <a:ext cx="4849469" cy="2268493"/>
            <a:chOff x="6463719" y="1458760"/>
            <a:chExt cx="4849469" cy="2268493"/>
          </a:xfrm>
        </p:grpSpPr>
        <p:sp>
          <p:nvSpPr>
            <p:cNvPr id="7" name="PA-文本框 6"/>
            <p:cNvSpPr txBox="1"/>
            <p:nvPr>
              <p:custDataLst>
                <p:tags r:id="rId5"/>
              </p:custDataLst>
            </p:nvPr>
          </p:nvSpPr>
          <p:spPr>
            <a:xfrm>
              <a:off x="6463719" y="1458760"/>
              <a:ext cx="1524001" cy="2215991"/>
            </a:xfrm>
            <a:prstGeom prst="rect">
              <a:avLst/>
            </a:prstGeom>
            <a:noFill/>
          </p:spPr>
          <p:txBody>
            <a:bodyPr wrap="square" rtlCol="0" anchor="ctr">
              <a:spAutoFit/>
            </a:bodyPr>
            <a:lstStyle/>
            <a:p>
              <a:pPr algn="ctr"/>
              <a:r>
                <a:rPr lang="zh-CN" altLang="en-US" sz="13800" spc="-1000" dirty="0">
                  <a:ln w="22225">
                    <a:solidFill>
                      <a:schemeClr val="bg1"/>
                    </a:solidFill>
                  </a:ln>
                  <a:blipFill dpi="0" rotWithShape="1">
                    <a:blip r:embed="rId14"/>
                    <a:srcRect/>
                    <a:stretch>
                      <a:fillRect/>
                    </a:stretch>
                  </a:blipFill>
                  <a:cs typeface="+mn-ea"/>
                  <a:sym typeface="+mn-lt"/>
                </a:rPr>
                <a:t>感</a:t>
              </a:r>
            </a:p>
          </p:txBody>
        </p:sp>
        <p:sp>
          <p:nvSpPr>
            <p:cNvPr id="11" name="PA-文本框 10"/>
            <p:cNvSpPr txBox="1"/>
            <p:nvPr>
              <p:custDataLst>
                <p:tags r:id="rId6"/>
              </p:custDataLst>
            </p:nvPr>
          </p:nvSpPr>
          <p:spPr>
            <a:xfrm>
              <a:off x="8083678" y="1509221"/>
              <a:ext cx="1774737" cy="1862048"/>
            </a:xfrm>
            <a:prstGeom prst="rect">
              <a:avLst/>
            </a:prstGeom>
            <a:noFill/>
          </p:spPr>
          <p:txBody>
            <a:bodyPr wrap="square" rtlCol="0" anchor="ctr">
              <a:spAutoFit/>
            </a:bodyPr>
            <a:lstStyle/>
            <a:p>
              <a:pPr algn="ctr"/>
              <a:r>
                <a:rPr lang="zh-CN" altLang="en-US" sz="11500" spc="-1000" dirty="0">
                  <a:ln w="22225">
                    <a:solidFill>
                      <a:schemeClr val="bg1"/>
                    </a:solidFill>
                  </a:ln>
                  <a:blipFill dpi="0" rotWithShape="1">
                    <a:blip r:embed="rId14"/>
                    <a:srcRect/>
                    <a:stretch>
                      <a:fillRect/>
                    </a:stretch>
                  </a:blipFill>
                  <a:cs typeface="+mn-ea"/>
                  <a:sym typeface="+mn-lt"/>
                </a:rPr>
                <a:t>谢</a:t>
              </a:r>
            </a:p>
          </p:txBody>
        </p:sp>
        <p:sp>
          <p:nvSpPr>
            <p:cNvPr id="12" name="PA-文本框 11"/>
            <p:cNvSpPr txBox="1"/>
            <p:nvPr>
              <p:custDataLst>
                <p:tags r:id="rId7"/>
              </p:custDataLst>
            </p:nvPr>
          </p:nvSpPr>
          <p:spPr>
            <a:xfrm>
              <a:off x="9954373" y="1511262"/>
              <a:ext cx="1358815" cy="2215991"/>
            </a:xfrm>
            <a:prstGeom prst="rect">
              <a:avLst/>
            </a:prstGeom>
            <a:noFill/>
          </p:spPr>
          <p:txBody>
            <a:bodyPr wrap="square" rtlCol="0" anchor="ctr">
              <a:spAutoFit/>
            </a:bodyPr>
            <a:lstStyle/>
            <a:p>
              <a:pPr algn="ctr"/>
              <a:r>
                <a:rPr lang="zh-CN" altLang="en-US" sz="13800" spc="-1000" dirty="0">
                  <a:ln w="22225">
                    <a:solidFill>
                      <a:schemeClr val="bg1"/>
                    </a:solidFill>
                  </a:ln>
                  <a:blipFill dpi="0" rotWithShape="1">
                    <a:blip r:embed="rId14"/>
                    <a:srcRect/>
                    <a:stretch>
                      <a:fillRect/>
                    </a:stretch>
                  </a:blipFill>
                  <a:cs typeface="+mn-ea"/>
                  <a:sym typeface="+mn-lt"/>
                </a:rPr>
                <a:t>您</a:t>
              </a:r>
            </a:p>
          </p:txBody>
        </p:sp>
      </p:grpSp>
      <p:sp>
        <p:nvSpPr>
          <p:cNvPr id="13" name="PA-1022157"/>
          <p:cNvSpPr txBox="1"/>
          <p:nvPr>
            <p:custDataLst>
              <p:tags r:id="rId4"/>
            </p:custDataLst>
          </p:nvPr>
        </p:nvSpPr>
        <p:spPr>
          <a:xfrm>
            <a:off x="7487738" y="3627443"/>
            <a:ext cx="3825450" cy="400110"/>
          </a:xfrm>
          <a:prstGeom prst="rect">
            <a:avLst/>
          </a:prstGeom>
          <a:noFill/>
        </p:spPr>
        <p:txBody>
          <a:bodyPr wrap="square" rtlCol="0">
            <a:spAutoFit/>
          </a:bodyPr>
          <a:lstStyle/>
          <a:p>
            <a:pPr algn="ctr"/>
            <a:r>
              <a:rPr lang="en-US" altLang="zh-CN" sz="2000" spc="600" dirty="0">
                <a:cs typeface="+mn-ea"/>
                <a:sym typeface="+mn-lt"/>
              </a:rPr>
              <a:t>【</a:t>
            </a:r>
            <a:r>
              <a:rPr lang="zh-CN" altLang="en-US" sz="2000" spc="600" dirty="0">
                <a:cs typeface="+mn-ea"/>
                <a:sym typeface="+mn-lt"/>
              </a:rPr>
              <a:t>威武之师●英勇之师</a:t>
            </a:r>
            <a:r>
              <a:rPr lang="en-US" altLang="zh-CN" sz="2000" spc="600" dirty="0">
                <a:cs typeface="+mn-ea"/>
                <a:sym typeface="+mn-lt"/>
              </a:rPr>
              <a:t>】</a:t>
            </a:r>
            <a:endParaRPr lang="zh-CN" altLang="en-US" sz="2000" spc="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14"/>
          <p:cNvSpPr txBox="1"/>
          <p:nvPr>
            <p:custDataLst>
              <p:tags r:id="rId1"/>
            </p:custDataLst>
          </p:nvPr>
        </p:nvSpPr>
        <p:spPr>
          <a:xfrm>
            <a:off x="2591253" y="696515"/>
            <a:ext cx="2172390" cy="1200329"/>
          </a:xfrm>
          <a:prstGeom prst="rect">
            <a:avLst/>
          </a:prstGeom>
          <a:noFill/>
        </p:spPr>
        <p:txBody>
          <a:bodyPr wrap="none" rtlCol="0">
            <a:spAutoFit/>
          </a:bodyPr>
          <a:lstStyle/>
          <a:p>
            <a:pPr algn="ctr"/>
            <a:r>
              <a:rPr lang="zh-CN" altLang="en-US" sz="7200" spc="-300" dirty="0">
                <a:ln>
                  <a:solidFill>
                    <a:schemeClr val="bg1"/>
                  </a:solidFill>
                </a:ln>
                <a:solidFill>
                  <a:schemeClr val="bg1">
                    <a:lumMod val="75000"/>
                  </a:schemeClr>
                </a:solidFill>
                <a:cs typeface="+mn-ea"/>
                <a:sym typeface="+mn-lt"/>
              </a:rPr>
              <a:t>目 录</a:t>
            </a:r>
          </a:p>
        </p:txBody>
      </p:sp>
      <p:sp>
        <p:nvSpPr>
          <p:cNvPr id="5" name="PA-102215"/>
          <p:cNvSpPr txBox="1"/>
          <p:nvPr>
            <p:custDataLst>
              <p:tags r:id="rId2"/>
            </p:custDataLst>
          </p:nvPr>
        </p:nvSpPr>
        <p:spPr>
          <a:xfrm>
            <a:off x="2537913" y="645129"/>
            <a:ext cx="2172390" cy="1200329"/>
          </a:xfrm>
          <a:prstGeom prst="rect">
            <a:avLst/>
          </a:prstGeom>
          <a:noFill/>
        </p:spPr>
        <p:txBody>
          <a:bodyPr wrap="none" rtlCol="0">
            <a:spAutoFit/>
          </a:bodyPr>
          <a:lstStyle/>
          <a:p>
            <a:pPr algn="ctr"/>
            <a:r>
              <a:rPr lang="zh-CN" altLang="en-US" sz="7200" spc="-300" dirty="0">
                <a:ln>
                  <a:solidFill>
                    <a:schemeClr val="bg1"/>
                  </a:solidFill>
                </a:ln>
                <a:blipFill>
                  <a:blip r:embed="rId19"/>
                  <a:stretch>
                    <a:fillRect/>
                  </a:stretch>
                </a:blipFill>
                <a:cs typeface="+mn-ea"/>
                <a:sym typeface="+mn-lt"/>
              </a:rPr>
              <a:t>目 录</a:t>
            </a:r>
          </a:p>
        </p:txBody>
      </p:sp>
      <p:pic>
        <p:nvPicPr>
          <p:cNvPr id="6" name="PA-102216"/>
          <p:cNvPicPr>
            <a:picLocks noChangeAspect="1" noChangeArrowheads="1"/>
          </p:cNvPicPr>
          <p:nvPr>
            <p:custDataLst>
              <p:tags r:id="rId3"/>
            </p:custDataLst>
          </p:nvPr>
        </p:nvPicPr>
        <p:blipFill>
          <a:blip r:embed="rId20" cstate="screen"/>
          <a:srcRect/>
          <a:stretch>
            <a:fillRect/>
          </a:stretch>
        </p:blipFill>
        <p:spPr bwMode="auto">
          <a:xfrm>
            <a:off x="1148564" y="542359"/>
            <a:ext cx="1716854" cy="1405871"/>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PA-102217"/>
          <p:cNvGrpSpPr/>
          <p:nvPr>
            <p:custDataLst>
              <p:tags r:id="rId4"/>
            </p:custDataLst>
          </p:nvPr>
        </p:nvGrpSpPr>
        <p:grpSpPr>
          <a:xfrm>
            <a:off x="5407939" y="2080654"/>
            <a:ext cx="5509855" cy="2863095"/>
            <a:chOff x="5407939" y="2080654"/>
            <a:chExt cx="5509855" cy="2863095"/>
          </a:xfrm>
        </p:grpSpPr>
        <p:sp>
          <p:nvSpPr>
            <p:cNvPr id="11" name="PA-圆角矩形 13"/>
            <p:cNvSpPr/>
            <p:nvPr>
              <p:custDataLst>
                <p:tags r:id="rId5"/>
              </p:custDataLst>
            </p:nvPr>
          </p:nvSpPr>
          <p:spPr>
            <a:xfrm>
              <a:off x="5407939" y="2855815"/>
              <a:ext cx="723152" cy="537612"/>
            </a:xfrm>
            <a:prstGeom prst="roundRect">
              <a:avLst/>
            </a:prstGeom>
            <a:blipFill>
              <a:blip r:embed="rId21" cstate="screen"/>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5" tIns="45702" rIns="91405" bIns="45702" numCol="1" spcCol="0" rtlCol="0" fromWordArt="0" anchor="ctr" anchorCtr="0" forceAA="0" compatLnSpc="1">
              <a:noAutofit/>
            </a:bodyPr>
            <a:lstStyle/>
            <a:p>
              <a:pPr algn="ct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sp>
          <p:nvSpPr>
            <p:cNvPr id="15" name="PA-圆角矩形 17"/>
            <p:cNvSpPr/>
            <p:nvPr>
              <p:custDataLst>
                <p:tags r:id="rId6"/>
              </p:custDataLst>
            </p:nvPr>
          </p:nvSpPr>
          <p:spPr>
            <a:xfrm>
              <a:off x="5407939" y="3630976"/>
              <a:ext cx="723152" cy="537612"/>
            </a:xfrm>
            <a:prstGeom prst="roundRect">
              <a:avLst/>
            </a:prstGeom>
            <a:blipFill>
              <a:blip r:embed="rId21" cstate="screen"/>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5" tIns="45702" rIns="91405" bIns="45702" numCol="1" spcCol="0" rtlCol="0" fromWordArt="0" anchor="ctr" anchorCtr="0" forceAA="0" compatLnSpc="1">
              <a:noAutofit/>
            </a:bodyPr>
            <a:lstStyle/>
            <a:p>
              <a:pPr algn="ctr"/>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sp>
          <p:nvSpPr>
            <p:cNvPr id="19" name="PA-圆角矩形 21"/>
            <p:cNvSpPr/>
            <p:nvPr>
              <p:custDataLst>
                <p:tags r:id="rId7"/>
              </p:custDataLst>
            </p:nvPr>
          </p:nvSpPr>
          <p:spPr>
            <a:xfrm>
              <a:off x="5407939" y="2080654"/>
              <a:ext cx="723152" cy="537612"/>
            </a:xfrm>
            <a:prstGeom prst="roundRect">
              <a:avLst/>
            </a:prstGeom>
            <a:blipFill>
              <a:blip r:embed="rId21" cstate="screen"/>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5" tIns="45702" rIns="91405" bIns="45702" numCol="1" spcCol="0" rtlCol="0" fromWordArt="0" anchor="ctr" anchorCtr="0" forceAA="0" compatLnSpc="1">
              <a:noAutofit/>
            </a:bodyPr>
            <a:lstStyle/>
            <a:p>
              <a:pPr algn="ctr"/>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21" name="PA-圆角矩形 23"/>
            <p:cNvSpPr/>
            <p:nvPr>
              <p:custDataLst>
                <p:tags r:id="rId8"/>
              </p:custDataLst>
            </p:nvPr>
          </p:nvSpPr>
          <p:spPr>
            <a:xfrm>
              <a:off x="6283810" y="2100097"/>
              <a:ext cx="4633984" cy="539997"/>
            </a:xfrm>
            <a:prstGeom prst="roundRect">
              <a:avLst/>
            </a:prstGeom>
            <a:solidFill>
              <a:schemeClr val="bg1">
                <a:alpha val="46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zh-CN" altLang="en-US" sz="4800" b="1" dirty="0">
                <a:solidFill>
                  <a:schemeClr val="tx1"/>
                </a:solidFill>
                <a:cs typeface="+mn-ea"/>
                <a:sym typeface="+mn-lt"/>
              </a:endParaRPr>
            </a:p>
          </p:txBody>
        </p:sp>
        <p:sp>
          <p:nvSpPr>
            <p:cNvPr id="23" name="PA-圆角矩形 35"/>
            <p:cNvSpPr/>
            <p:nvPr>
              <p:custDataLst>
                <p:tags r:id="rId9"/>
              </p:custDataLst>
            </p:nvPr>
          </p:nvSpPr>
          <p:spPr>
            <a:xfrm>
              <a:off x="5407939" y="4406137"/>
              <a:ext cx="723152" cy="537612"/>
            </a:xfrm>
            <a:prstGeom prst="roundRect">
              <a:avLst/>
            </a:prstGeom>
            <a:blipFill>
              <a:blip r:embed="rId21" cstate="screen"/>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5" tIns="45702" rIns="91405" bIns="45702" numCol="1" spcCol="0" rtlCol="0" fromWordArt="0" anchor="ctr" anchorCtr="0" forceAA="0" compatLnSpc="1">
              <a:noAutofit/>
            </a:bodyPr>
            <a:lstStyle/>
            <a:p>
              <a:pPr algn="ctr"/>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sp>
          <p:nvSpPr>
            <p:cNvPr id="30" name="PA-文本框 45"/>
            <p:cNvSpPr txBox="1"/>
            <p:nvPr>
              <p:custDataLst>
                <p:tags r:id="rId10"/>
              </p:custDataLst>
            </p:nvPr>
          </p:nvSpPr>
          <p:spPr>
            <a:xfrm>
              <a:off x="6283810" y="2080654"/>
              <a:ext cx="3811905" cy="578882"/>
            </a:xfrm>
            <a:prstGeom prst="roundRect">
              <a:avLst/>
            </a:prstGeom>
            <a:solidFill>
              <a:schemeClr val="bg1">
                <a:alpha val="46000"/>
              </a:schemeClr>
            </a:solidFill>
            <a:ln>
              <a:noFill/>
            </a:ln>
          </p:spPr>
          <p:txBody>
            <a:bodyPr wrap="none" rtlCol="0" anchor="ctr" anchorCtr="0">
              <a:spAutoFit/>
            </a:bodyPr>
            <a:lstStyle/>
            <a:p>
              <a:r>
                <a:rPr lang="zh-CN" altLang="en-US" sz="2800" b="1" dirty="0">
                  <a:cs typeface="+mn-ea"/>
                  <a:sym typeface="+mn-lt"/>
                </a:rPr>
                <a:t>八一建军节的历史由来</a:t>
              </a:r>
            </a:p>
          </p:txBody>
        </p:sp>
        <p:sp>
          <p:nvSpPr>
            <p:cNvPr id="31" name="PA-圆角矩形 23"/>
            <p:cNvSpPr/>
            <p:nvPr>
              <p:custDataLst>
                <p:tags r:id="rId11"/>
              </p:custDataLst>
            </p:nvPr>
          </p:nvSpPr>
          <p:spPr>
            <a:xfrm>
              <a:off x="6283810" y="2875258"/>
              <a:ext cx="4633984" cy="539997"/>
            </a:xfrm>
            <a:prstGeom prst="roundRect">
              <a:avLst/>
            </a:prstGeom>
            <a:solidFill>
              <a:schemeClr val="bg1">
                <a:alpha val="46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zh-CN" altLang="en-US" sz="4800" b="1" dirty="0">
                <a:solidFill>
                  <a:schemeClr val="tx1"/>
                </a:solidFill>
                <a:cs typeface="+mn-ea"/>
                <a:sym typeface="+mn-lt"/>
              </a:endParaRPr>
            </a:p>
          </p:txBody>
        </p:sp>
        <p:sp>
          <p:nvSpPr>
            <p:cNvPr id="32" name="PA-文本框 45"/>
            <p:cNvSpPr txBox="1"/>
            <p:nvPr>
              <p:custDataLst>
                <p:tags r:id="rId12"/>
              </p:custDataLst>
            </p:nvPr>
          </p:nvSpPr>
          <p:spPr>
            <a:xfrm>
              <a:off x="6283810" y="2855815"/>
              <a:ext cx="4536996" cy="578882"/>
            </a:xfrm>
            <a:prstGeom prst="roundRect">
              <a:avLst/>
            </a:prstGeom>
            <a:solidFill>
              <a:schemeClr val="bg1">
                <a:alpha val="46000"/>
              </a:schemeClr>
            </a:solidFill>
            <a:ln>
              <a:noFill/>
            </a:ln>
          </p:spPr>
          <p:txBody>
            <a:bodyPr wrap="none" rtlCol="0" anchor="ctr" anchorCtr="0">
              <a:spAutoFit/>
            </a:bodyPr>
            <a:lstStyle/>
            <a:p>
              <a:r>
                <a:rPr lang="zh-CN" altLang="en-US" sz="2800" b="1" dirty="0">
                  <a:cs typeface="+mn-ea"/>
                  <a:sym typeface="+mn-lt"/>
                </a:rPr>
                <a:t>永远牢记人民军队初心使命</a:t>
              </a:r>
            </a:p>
          </p:txBody>
        </p:sp>
        <p:sp>
          <p:nvSpPr>
            <p:cNvPr id="33" name="PA-圆角矩形 23"/>
            <p:cNvSpPr/>
            <p:nvPr>
              <p:custDataLst>
                <p:tags r:id="rId13"/>
              </p:custDataLst>
            </p:nvPr>
          </p:nvSpPr>
          <p:spPr>
            <a:xfrm>
              <a:off x="6283810" y="3630324"/>
              <a:ext cx="4633984" cy="539997"/>
            </a:xfrm>
            <a:prstGeom prst="roundRect">
              <a:avLst/>
            </a:prstGeom>
            <a:solidFill>
              <a:schemeClr val="bg1">
                <a:alpha val="46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zh-CN" altLang="en-US" sz="4800" b="1" dirty="0">
                <a:solidFill>
                  <a:schemeClr val="tx1"/>
                </a:solidFill>
                <a:cs typeface="+mn-ea"/>
                <a:sym typeface="+mn-lt"/>
              </a:endParaRPr>
            </a:p>
          </p:txBody>
        </p:sp>
        <p:sp>
          <p:nvSpPr>
            <p:cNvPr id="34" name="PA-文本框 45"/>
            <p:cNvSpPr txBox="1"/>
            <p:nvPr>
              <p:custDataLst>
                <p:tags r:id="rId14"/>
              </p:custDataLst>
            </p:nvPr>
          </p:nvSpPr>
          <p:spPr>
            <a:xfrm>
              <a:off x="6283810" y="3610881"/>
              <a:ext cx="4174450" cy="578882"/>
            </a:xfrm>
            <a:prstGeom prst="roundRect">
              <a:avLst/>
            </a:prstGeom>
            <a:solidFill>
              <a:schemeClr val="bg1">
                <a:alpha val="46000"/>
              </a:schemeClr>
            </a:solidFill>
            <a:ln>
              <a:noFill/>
            </a:ln>
          </p:spPr>
          <p:txBody>
            <a:bodyPr wrap="none" rtlCol="0" anchor="ctr" anchorCtr="0">
              <a:spAutoFit/>
            </a:bodyPr>
            <a:lstStyle/>
            <a:p>
              <a:r>
                <a:rPr lang="zh-CN" altLang="en-US" sz="2800" b="1" dirty="0">
                  <a:cs typeface="+mn-ea"/>
                  <a:sym typeface="+mn-lt"/>
                </a:rPr>
                <a:t>培养新时代四有革命军人</a:t>
              </a:r>
            </a:p>
          </p:txBody>
        </p:sp>
        <p:sp>
          <p:nvSpPr>
            <p:cNvPr id="35" name="PA-圆角矩形 23"/>
            <p:cNvSpPr/>
            <p:nvPr>
              <p:custDataLst>
                <p:tags r:id="rId15"/>
              </p:custDataLst>
            </p:nvPr>
          </p:nvSpPr>
          <p:spPr>
            <a:xfrm>
              <a:off x="6283810" y="4384310"/>
              <a:ext cx="4633984" cy="539997"/>
            </a:xfrm>
            <a:prstGeom prst="roundRect">
              <a:avLst/>
            </a:prstGeom>
            <a:solidFill>
              <a:schemeClr val="bg1">
                <a:alpha val="46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zh-CN" altLang="en-US" sz="4800" b="1" dirty="0">
                <a:solidFill>
                  <a:schemeClr val="tx1"/>
                </a:solidFill>
                <a:cs typeface="+mn-ea"/>
                <a:sym typeface="+mn-lt"/>
              </a:endParaRPr>
            </a:p>
          </p:txBody>
        </p:sp>
        <p:sp>
          <p:nvSpPr>
            <p:cNvPr id="36" name="PA-文本框 45"/>
            <p:cNvSpPr txBox="1"/>
            <p:nvPr>
              <p:custDataLst>
                <p:tags r:id="rId16"/>
              </p:custDataLst>
            </p:nvPr>
          </p:nvSpPr>
          <p:spPr>
            <a:xfrm>
              <a:off x="6283810" y="4364867"/>
              <a:ext cx="2384346" cy="578882"/>
            </a:xfrm>
            <a:prstGeom prst="roundRect">
              <a:avLst/>
            </a:prstGeom>
            <a:solidFill>
              <a:schemeClr val="bg1">
                <a:alpha val="46000"/>
              </a:schemeClr>
            </a:solidFill>
            <a:ln>
              <a:noFill/>
            </a:ln>
          </p:spPr>
          <p:txBody>
            <a:bodyPr wrap="none" rtlCol="0" anchor="ctr" anchorCtr="0">
              <a:spAutoFit/>
            </a:bodyPr>
            <a:lstStyle/>
            <a:p>
              <a:r>
                <a:rPr lang="zh-CN" altLang="en-US" sz="2800" b="1" dirty="0">
                  <a:cs typeface="+mn-ea"/>
                  <a:sym typeface="+mn-lt"/>
                </a:rPr>
                <a:t>新时代新使命</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ppt_w</p:attrName>
                                        </p:attrNameLst>
                                      </p:cBhvr>
                                      <p:tavLst>
                                        <p:tav tm="0">
                                          <p:val>
                                            <p:fltVal val="0"/>
                                          </p:val>
                                        </p:tav>
                                        <p:tav tm="100000">
                                          <p:val>
                                            <p:strVal val="#ppt_w"/>
                                          </p:val>
                                        </p:tav>
                                      </p:tavLst>
                                    </p:anim>
                                    <p:anim calcmode="lin" valueType="num">
                                      <p:cBhvr>
                                        <p:cTn id="8" dur="800" fill="hold"/>
                                        <p:tgtEl>
                                          <p:spTgt spid="6"/>
                                        </p:tgtEl>
                                        <p:attrNameLst>
                                          <p:attrName>ppt_h</p:attrName>
                                        </p:attrNameLst>
                                      </p:cBhvr>
                                      <p:tavLst>
                                        <p:tav tm="0">
                                          <p:val>
                                            <p:fltVal val="0"/>
                                          </p:val>
                                        </p:tav>
                                        <p:tav tm="100000">
                                          <p:val>
                                            <p:strVal val="#ppt_h"/>
                                          </p:val>
                                        </p:tav>
                                      </p:tavLst>
                                    </p:anim>
                                    <p:animEffect transition="in" filter="fade">
                                      <p:cBhvr>
                                        <p:cTn id="9" dur="8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102218"/>
          <p:cNvGrpSpPr/>
          <p:nvPr>
            <p:custDataLst>
              <p:tags r:id="rId1"/>
            </p:custDataLst>
          </p:nvPr>
        </p:nvGrpSpPr>
        <p:grpSpPr>
          <a:xfrm>
            <a:off x="4038215" y="2433508"/>
            <a:ext cx="7101840" cy="707886"/>
            <a:chOff x="1661160" y="2040902"/>
            <a:chExt cx="8839200" cy="881059"/>
          </a:xfrm>
        </p:grpSpPr>
        <p:sp>
          <p:nvSpPr>
            <p:cNvPr id="20" name="PA-文本框 19"/>
            <p:cNvSpPr txBox="1"/>
            <p:nvPr>
              <p:custDataLst>
                <p:tags r:id="rId6"/>
              </p:custDataLst>
            </p:nvPr>
          </p:nvSpPr>
          <p:spPr>
            <a:xfrm>
              <a:off x="4421277" y="2040902"/>
              <a:ext cx="3318967" cy="881059"/>
            </a:xfrm>
            <a:prstGeom prst="rect">
              <a:avLst/>
            </a:prstGeom>
            <a:noFill/>
          </p:spPr>
          <p:txBody>
            <a:bodyPr wrap="square" rtlCol="0">
              <a:spAutoFit/>
            </a:bodyPr>
            <a:lstStyle/>
            <a:p>
              <a:pPr algn="ctr"/>
              <a:r>
                <a:rPr lang="zh-CN" altLang="en-US" sz="4000" b="1" dirty="0">
                  <a:solidFill>
                    <a:srgbClr val="C00000"/>
                  </a:solidFill>
                  <a:cs typeface="+mn-ea"/>
                  <a:sym typeface="+mn-lt"/>
                </a:rPr>
                <a:t>第一部分</a:t>
              </a:r>
            </a:p>
          </p:txBody>
        </p:sp>
        <p:cxnSp>
          <p:nvCxnSpPr>
            <p:cNvPr id="22" name="PA-直接连接符 21"/>
            <p:cNvCxnSpPr/>
            <p:nvPr>
              <p:custDataLst>
                <p:tags r:id="rId7"/>
              </p:custDataLst>
            </p:nvPr>
          </p:nvCxnSpPr>
          <p:spPr>
            <a:xfrm flipH="1">
              <a:off x="763524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PA-直接连接符 23"/>
            <p:cNvCxnSpPr/>
            <p:nvPr>
              <p:custDataLst>
                <p:tags r:id="rId8"/>
              </p:custDataLst>
            </p:nvPr>
          </p:nvCxnSpPr>
          <p:spPr>
            <a:xfrm flipH="1">
              <a:off x="166116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5" name="PA-102219"/>
          <p:cNvSpPr txBox="1"/>
          <p:nvPr>
            <p:custDataLst>
              <p:tags r:id="rId2"/>
            </p:custDataLst>
          </p:nvPr>
        </p:nvSpPr>
        <p:spPr>
          <a:xfrm>
            <a:off x="3275217" y="3212444"/>
            <a:ext cx="8794478" cy="900228"/>
          </a:xfrm>
          <a:prstGeom prst="rect">
            <a:avLst/>
          </a:prstGeom>
          <a:noFill/>
        </p:spPr>
        <p:txBody>
          <a:bodyPr wrap="square" lIns="68562" tIns="34281" rIns="68562" bIns="34281" rtlCol="0">
            <a:spAutoFit/>
          </a:bodyPr>
          <a:lstStyle/>
          <a:p>
            <a:pPr algn="ctr"/>
            <a:r>
              <a:rPr lang="zh-CN" altLang="en-US" sz="5400" spc="-300" dirty="0">
                <a:cs typeface="+mn-ea"/>
                <a:sym typeface="+mn-lt"/>
              </a:rPr>
              <a:t>八一建军节的历史由来</a:t>
            </a:r>
          </a:p>
        </p:txBody>
      </p:sp>
      <p:pic>
        <p:nvPicPr>
          <p:cNvPr id="26" name="PA-102220"/>
          <p:cNvPicPr>
            <a:picLocks noChangeAspect="1" noChangeArrowheads="1"/>
          </p:cNvPicPr>
          <p:nvPr>
            <p:custDataLst>
              <p:tags r:id="rId3"/>
            </p:custDataLst>
          </p:nvPr>
        </p:nvPicPr>
        <p:blipFill>
          <a:blip r:embed="rId11" cstate="screen"/>
          <a:srcRect/>
          <a:stretch>
            <a:fillRect/>
          </a:stretch>
        </p:blipFill>
        <p:spPr bwMode="auto">
          <a:xfrm>
            <a:off x="6652319" y="952770"/>
            <a:ext cx="1919352" cy="1480738"/>
          </a:xfrm>
          <a:prstGeom prst="rect">
            <a:avLst/>
          </a:prstGeom>
          <a:noFill/>
          <a:extLst>
            <a:ext uri="{909E8E84-426E-40DD-AFC4-6F175D3DCCD1}">
              <a14:hiddenFill xmlns:a14="http://schemas.microsoft.com/office/drawing/2010/main">
                <a:solidFill>
                  <a:srgbClr val="FFFFFF"/>
                </a:solidFill>
              </a14:hiddenFill>
            </a:ext>
          </a:extLst>
        </p:spPr>
      </p:pic>
      <p:pic>
        <p:nvPicPr>
          <p:cNvPr id="27" name="PA-102221"/>
          <p:cNvPicPr>
            <a:picLocks noChangeAspect="1"/>
          </p:cNvPicPr>
          <p:nvPr>
            <p:custDataLst>
              <p:tags r:id="rId4"/>
            </p:custDataLst>
          </p:nvPr>
        </p:nvPicPr>
        <p:blipFill>
          <a:blip r:embed="rId12" cstate="screen"/>
          <a:stretch>
            <a:fillRect/>
          </a:stretch>
        </p:blipFill>
        <p:spPr>
          <a:xfrm rot="11618903" flipV="1">
            <a:off x="9782056" y="4185483"/>
            <a:ext cx="908528" cy="908528"/>
          </a:xfrm>
          <a:prstGeom prst="rect">
            <a:avLst/>
          </a:prstGeom>
        </p:spPr>
      </p:pic>
      <p:sp>
        <p:nvSpPr>
          <p:cNvPr id="28" name="PA-102222"/>
          <p:cNvSpPr txBox="1"/>
          <p:nvPr>
            <p:custDataLst>
              <p:tags r:id="rId5"/>
            </p:custDataLst>
          </p:nvPr>
        </p:nvSpPr>
        <p:spPr>
          <a:xfrm>
            <a:off x="5589490" y="4422077"/>
            <a:ext cx="3825450" cy="400110"/>
          </a:xfrm>
          <a:prstGeom prst="rect">
            <a:avLst/>
          </a:prstGeom>
          <a:noFill/>
        </p:spPr>
        <p:txBody>
          <a:bodyPr wrap="square" rtlCol="0">
            <a:spAutoFit/>
          </a:bodyPr>
          <a:lstStyle/>
          <a:p>
            <a:pPr algn="ctr"/>
            <a:r>
              <a:rPr lang="en-US" altLang="zh-CN" sz="2000" spc="600" dirty="0">
                <a:cs typeface="+mn-ea"/>
                <a:sym typeface="+mn-lt"/>
              </a:rPr>
              <a:t>【</a:t>
            </a:r>
            <a:r>
              <a:rPr lang="zh-CN" altLang="en-US" sz="2000" spc="600" dirty="0">
                <a:cs typeface="+mn-ea"/>
                <a:sym typeface="+mn-lt"/>
              </a:rPr>
              <a:t>威武之师●英勇之师</a:t>
            </a:r>
            <a:r>
              <a:rPr lang="en-US" altLang="zh-CN" sz="2000" spc="600" dirty="0">
                <a:cs typeface="+mn-ea"/>
                <a:sym typeface="+mn-lt"/>
              </a:rPr>
              <a:t>】</a:t>
            </a:r>
            <a:endParaRPr lang="zh-CN" altLang="en-US" sz="2000" spc="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6"/>
                                        </p:tgtEl>
                                        <p:attrNameLst>
                                          <p:attrName>style.visibility</p:attrName>
                                        </p:attrNameLst>
                                      </p:cBhvr>
                                      <p:to>
                                        <p:strVal val="visible"/>
                                      </p:to>
                                    </p:set>
                                    <p:anim calcmode="lin" valueType="num">
                                      <p:cBhvr>
                                        <p:cTn id="7" dur="800" fill="hold"/>
                                        <p:tgtEl>
                                          <p:spTgt spid="26"/>
                                        </p:tgtEl>
                                        <p:attrNameLst>
                                          <p:attrName>ppt_w</p:attrName>
                                        </p:attrNameLst>
                                      </p:cBhvr>
                                      <p:tavLst>
                                        <p:tav tm="0">
                                          <p:val>
                                            <p:fltVal val="0"/>
                                          </p:val>
                                        </p:tav>
                                        <p:tav tm="100000">
                                          <p:val>
                                            <p:strVal val="#ppt_w"/>
                                          </p:val>
                                        </p:tav>
                                      </p:tavLst>
                                    </p:anim>
                                    <p:anim calcmode="lin" valueType="num">
                                      <p:cBhvr>
                                        <p:cTn id="8" dur="800" fill="hold"/>
                                        <p:tgtEl>
                                          <p:spTgt spid="26"/>
                                        </p:tgtEl>
                                        <p:attrNameLst>
                                          <p:attrName>ppt_h</p:attrName>
                                        </p:attrNameLst>
                                      </p:cBhvr>
                                      <p:tavLst>
                                        <p:tav tm="0">
                                          <p:val>
                                            <p:fltVal val="0"/>
                                          </p:val>
                                        </p:tav>
                                        <p:tav tm="100000">
                                          <p:val>
                                            <p:strVal val="#ppt_h"/>
                                          </p:val>
                                        </p:tav>
                                      </p:tavLst>
                                    </p:anim>
                                    <p:animEffect transition="in" filter="fade">
                                      <p:cBhvr>
                                        <p:cTn id="9" dur="800"/>
                                        <p:tgtEl>
                                          <p:spTgt spid="26"/>
                                        </p:tgtEl>
                                      </p:cBhvr>
                                    </p:animEffect>
                                  </p:childTnLst>
                                </p:cTn>
                              </p:par>
                            </p:childTnLst>
                          </p:cTn>
                        </p:par>
                        <p:par>
                          <p:cTn id="10" fill="hold">
                            <p:stCondLst>
                              <p:cond delay="2500"/>
                            </p:stCondLst>
                            <p:childTnLst>
                              <p:par>
                                <p:cTn id="11" presetID="16" presetClass="entr" presetSubtype="37"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par>
                          <p:cTn id="14" fill="hold">
                            <p:stCondLst>
                              <p:cond delay="3000"/>
                            </p:stCondLst>
                            <p:childTnLst>
                              <p:par>
                                <p:cTn id="15" presetID="55"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250" fill="hold"/>
                                        <p:tgtEl>
                                          <p:spTgt spid="25"/>
                                        </p:tgtEl>
                                        <p:attrNameLst>
                                          <p:attrName>ppt_w</p:attrName>
                                        </p:attrNameLst>
                                      </p:cBhvr>
                                      <p:tavLst>
                                        <p:tav tm="0">
                                          <p:val>
                                            <p:strVal val="#ppt_w*0.70"/>
                                          </p:val>
                                        </p:tav>
                                        <p:tav tm="100000">
                                          <p:val>
                                            <p:strVal val="#ppt_w"/>
                                          </p:val>
                                        </p:tav>
                                      </p:tavLst>
                                    </p:anim>
                                    <p:anim calcmode="lin" valueType="num">
                                      <p:cBhvr>
                                        <p:cTn id="18" dur="1250" fill="hold"/>
                                        <p:tgtEl>
                                          <p:spTgt spid="25"/>
                                        </p:tgtEl>
                                        <p:attrNameLst>
                                          <p:attrName>ppt_h</p:attrName>
                                        </p:attrNameLst>
                                      </p:cBhvr>
                                      <p:tavLst>
                                        <p:tav tm="0">
                                          <p:val>
                                            <p:strVal val="#ppt_h"/>
                                          </p:val>
                                        </p:tav>
                                        <p:tav tm="100000">
                                          <p:val>
                                            <p:strVal val="#ppt_h"/>
                                          </p:val>
                                        </p:tav>
                                      </p:tavLst>
                                    </p:anim>
                                    <p:animEffect transition="in" filter="fade">
                                      <p:cBhvr>
                                        <p:cTn id="19" dur="1250"/>
                                        <p:tgtEl>
                                          <p:spTgt spid="25"/>
                                        </p:tgtEl>
                                      </p:cBhvr>
                                    </p:animEffect>
                                  </p:childTnLst>
                                </p:cTn>
                              </p:par>
                              <p:par>
                                <p:cTn id="20" presetID="55" presetClass="entr" presetSubtype="0" fill="hold" grpId="0" nodeType="withEffect">
                                  <p:stCondLst>
                                    <p:cond delay="69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23"/>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八一建军节的历史由来</a:t>
            </a:r>
            <a:endParaRPr lang="zh-CN" altLang="en-US" sz="3200" spc="-300" dirty="0">
              <a:cs typeface="+mn-ea"/>
              <a:sym typeface="+mn-lt"/>
            </a:endParaRPr>
          </a:p>
        </p:txBody>
      </p:sp>
      <p:sp>
        <p:nvSpPr>
          <p:cNvPr id="12" name="PA-102224"/>
          <p:cNvSpPr/>
          <p:nvPr>
            <p:custDataLst>
              <p:tags r:id="rId2"/>
            </p:custDataLst>
          </p:nvPr>
        </p:nvSpPr>
        <p:spPr>
          <a:xfrm>
            <a:off x="4779096" y="2669377"/>
            <a:ext cx="6411794" cy="3333220"/>
          </a:xfrm>
          <a:prstGeom prst="rect">
            <a:avLst/>
          </a:prstGeom>
        </p:spPr>
        <p:txBody>
          <a:bodyPr wrap="square">
            <a:spAutoFit/>
          </a:bodyPr>
          <a:lstStyle/>
          <a:p>
            <a:pPr algn="just">
              <a:lnSpc>
                <a:spcPct val="130000"/>
              </a:lnSpc>
            </a:pPr>
            <a:r>
              <a:rPr lang="en-US" altLang="zh-CN" dirty="0">
                <a:cs typeface="+mn-ea"/>
                <a:sym typeface="+mn-lt"/>
              </a:rPr>
              <a:t>1927</a:t>
            </a:r>
            <a:r>
              <a:rPr lang="zh-CN" altLang="en-US" dirty="0">
                <a:cs typeface="+mn-ea"/>
                <a:sym typeface="+mn-lt"/>
              </a:rPr>
              <a:t>年</a:t>
            </a:r>
            <a:r>
              <a:rPr lang="en-US" altLang="zh-CN" dirty="0">
                <a:cs typeface="+mn-ea"/>
                <a:sym typeface="+mn-lt"/>
              </a:rPr>
              <a:t>8</a:t>
            </a:r>
            <a:r>
              <a:rPr lang="zh-CN" altLang="en-US" dirty="0">
                <a:cs typeface="+mn-ea"/>
                <a:sym typeface="+mn-lt"/>
              </a:rPr>
              <a:t>月</a:t>
            </a:r>
            <a:r>
              <a:rPr lang="en-US" altLang="zh-CN" dirty="0">
                <a:cs typeface="+mn-ea"/>
                <a:sym typeface="+mn-lt"/>
              </a:rPr>
              <a:t>1</a:t>
            </a:r>
            <a:r>
              <a:rPr lang="zh-CN" altLang="en-US" dirty="0">
                <a:cs typeface="+mn-ea"/>
                <a:sym typeface="+mn-lt"/>
              </a:rPr>
              <a:t>日凌晨</a:t>
            </a:r>
            <a:r>
              <a:rPr lang="en-US" altLang="zh-CN" dirty="0">
                <a:cs typeface="+mn-ea"/>
                <a:sym typeface="+mn-lt"/>
              </a:rPr>
              <a:t>2</a:t>
            </a:r>
            <a:r>
              <a:rPr lang="zh-CN" altLang="en-US" dirty="0">
                <a:cs typeface="+mn-ea"/>
                <a:sym typeface="+mn-lt"/>
              </a:rPr>
              <a:t>时，周恩来、朱德、贺龙、叶挺、刘伯承等各指挥的各个起义军向驻守南昌的国民党军队发动进攻，经过四个多小时的激战，歼敌三千余人，缴获枪支五千余支，子弹百万余发，大炮数门，占领了南昌城。</a:t>
            </a:r>
          </a:p>
          <a:p>
            <a:pPr algn="just">
              <a:lnSpc>
                <a:spcPct val="130000"/>
              </a:lnSpc>
            </a:pPr>
            <a:r>
              <a:rPr lang="zh-CN" altLang="en-US" dirty="0">
                <a:cs typeface="+mn-ea"/>
                <a:sym typeface="+mn-lt"/>
              </a:rPr>
              <a:t>当天上午，在南昌举行了共产党中央委员、各省区特别市和海外各党部代表联席会议，通过了</a:t>
            </a:r>
            <a:r>
              <a:rPr lang="en-US" altLang="zh-CN" dirty="0">
                <a:cs typeface="+mn-ea"/>
                <a:sym typeface="+mn-lt"/>
              </a:rPr>
              <a:t>《</a:t>
            </a:r>
            <a:r>
              <a:rPr lang="zh-CN" altLang="en-US" dirty="0">
                <a:cs typeface="+mn-ea"/>
                <a:sym typeface="+mn-lt"/>
              </a:rPr>
              <a:t>中央委员宣言</a:t>
            </a:r>
            <a:r>
              <a:rPr lang="en-US" altLang="zh-CN" dirty="0">
                <a:cs typeface="+mn-ea"/>
                <a:sym typeface="+mn-lt"/>
              </a:rPr>
              <a:t>》</a:t>
            </a:r>
            <a:r>
              <a:rPr lang="zh-CN" altLang="en-US" dirty="0">
                <a:cs typeface="+mn-ea"/>
                <a:sym typeface="+mn-lt"/>
              </a:rPr>
              <a:t>，成立了由宋庆龄、周恩来、贺龙、叶挺、朱德等</a:t>
            </a:r>
            <a:r>
              <a:rPr lang="en-US" altLang="zh-CN" dirty="0">
                <a:cs typeface="+mn-ea"/>
                <a:sym typeface="+mn-lt"/>
              </a:rPr>
              <a:t>25</a:t>
            </a:r>
            <a:r>
              <a:rPr lang="zh-CN" altLang="en-US" dirty="0">
                <a:cs typeface="+mn-ea"/>
                <a:sym typeface="+mn-lt"/>
              </a:rPr>
              <a:t>人组成的中国共产党革命委员会，通过了</a:t>
            </a:r>
            <a:r>
              <a:rPr lang="en-US" altLang="zh-CN" dirty="0">
                <a:cs typeface="+mn-ea"/>
                <a:sym typeface="+mn-lt"/>
              </a:rPr>
              <a:t>《</a:t>
            </a:r>
            <a:r>
              <a:rPr lang="zh-CN" altLang="en-US" dirty="0">
                <a:cs typeface="+mn-ea"/>
                <a:sym typeface="+mn-lt"/>
              </a:rPr>
              <a:t>八一起义宣言</a:t>
            </a:r>
            <a:r>
              <a:rPr lang="en-US" altLang="zh-CN" dirty="0">
                <a:cs typeface="+mn-ea"/>
                <a:sym typeface="+mn-lt"/>
              </a:rPr>
              <a:t>》</a:t>
            </a:r>
            <a:r>
              <a:rPr lang="zh-CN" altLang="en-US" dirty="0">
                <a:cs typeface="+mn-ea"/>
                <a:sym typeface="+mn-lt"/>
              </a:rPr>
              <a:t>等文件，提出了“打倒帝国主义”、“打倒新旧军阀”、“实行耕者有其田”等革命口号和政纲。</a:t>
            </a:r>
          </a:p>
        </p:txBody>
      </p:sp>
      <p:grpSp>
        <p:nvGrpSpPr>
          <p:cNvPr id="13" name="PA-102225"/>
          <p:cNvGrpSpPr/>
          <p:nvPr>
            <p:custDataLst>
              <p:tags r:id="rId3"/>
            </p:custDataLst>
          </p:nvPr>
        </p:nvGrpSpPr>
        <p:grpSpPr>
          <a:xfrm>
            <a:off x="4779096" y="1754977"/>
            <a:ext cx="6288350" cy="914400"/>
            <a:chOff x="3975525" y="1746766"/>
            <a:chExt cx="6288350" cy="914400"/>
          </a:xfrm>
        </p:grpSpPr>
        <p:sp>
          <p:nvSpPr>
            <p:cNvPr id="14" name="PA-圆角矩形 13"/>
            <p:cNvSpPr/>
            <p:nvPr>
              <p:custDataLst>
                <p:tags r:id="rId5"/>
              </p:custDataLst>
            </p:nvPr>
          </p:nvSpPr>
          <p:spPr>
            <a:xfrm>
              <a:off x="3975525" y="1746766"/>
              <a:ext cx="6288350" cy="914400"/>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PA-任意多边形 5"/>
            <p:cNvSpPr>
              <a:spLocks noChangeAspect="1"/>
            </p:cNvSpPr>
            <p:nvPr>
              <p:custDataLst>
                <p:tags r:id="rId6"/>
              </p:custDataLst>
            </p:nvPr>
          </p:nvSpPr>
          <p:spPr bwMode="auto">
            <a:xfrm>
              <a:off x="4442326" y="1954588"/>
              <a:ext cx="538191" cy="538189"/>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chemeClr val="bg1"/>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 name="PA-矩形 15"/>
            <p:cNvSpPr/>
            <p:nvPr>
              <p:custDataLst>
                <p:tags r:id="rId7"/>
              </p:custDataLst>
            </p:nvPr>
          </p:nvSpPr>
          <p:spPr>
            <a:xfrm>
              <a:off x="5604343" y="1869086"/>
              <a:ext cx="3262432" cy="707886"/>
            </a:xfrm>
            <a:prstGeom prst="rect">
              <a:avLst/>
            </a:prstGeom>
          </p:spPr>
          <p:txBody>
            <a:bodyPr wrap="none">
              <a:spAutoFit/>
            </a:bodyPr>
            <a:lstStyle/>
            <a:p>
              <a:pPr lvl="0" defTabSz="914400"/>
              <a:r>
                <a:rPr lang="zh-CN" altLang="en-US" sz="4000" b="1" kern="0" dirty="0">
                  <a:solidFill>
                    <a:schemeClr val="bg1"/>
                  </a:solidFill>
                  <a:cs typeface="+mn-ea"/>
                  <a:sym typeface="+mn-lt"/>
                </a:rPr>
                <a:t>八一起义宣言</a:t>
              </a:r>
            </a:p>
          </p:txBody>
        </p:sp>
      </p:grpSp>
      <p:pic>
        <p:nvPicPr>
          <p:cNvPr id="19" name="PA-102226"/>
          <p:cNvPicPr>
            <a:picLocks noChangeAspect="1"/>
          </p:cNvPicPr>
          <p:nvPr>
            <p:custDataLst>
              <p:tags r:id="rId4"/>
            </p:custDataLst>
          </p:nvPr>
        </p:nvPicPr>
        <p:blipFill>
          <a:blip r:embed="rId10" cstate="screen"/>
          <a:stretch>
            <a:fillRect/>
          </a:stretch>
        </p:blipFill>
        <p:spPr>
          <a:xfrm>
            <a:off x="574022" y="1414021"/>
            <a:ext cx="3857466" cy="5443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2" presetClass="entr" presetSubtype="2" decel="45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500" fill="hold"/>
                                        <p:tgtEl>
                                          <p:spTgt spid="13"/>
                                        </p:tgtEl>
                                        <p:attrNameLst>
                                          <p:attrName>ppt_x</p:attrName>
                                        </p:attrNameLst>
                                      </p:cBhvr>
                                      <p:tavLst>
                                        <p:tav tm="0">
                                          <p:val>
                                            <p:strVal val="1+#ppt_w/2"/>
                                          </p:val>
                                        </p:tav>
                                        <p:tav tm="100000">
                                          <p:val>
                                            <p:strVal val="#ppt_x"/>
                                          </p:val>
                                        </p:tav>
                                      </p:tavLst>
                                    </p:anim>
                                    <p:anim calcmode="lin" valueType="num">
                                      <p:cBhvr additive="base">
                                        <p:cTn id="13" dur="1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p:tgtEl>
                                          <p:spTgt spid="12"/>
                                        </p:tgtEl>
                                        <p:attrNameLst>
                                          <p:attrName>ppt_y</p:attrName>
                                        </p:attrNameLst>
                                      </p:cBhvr>
                                      <p:tavLst>
                                        <p:tav tm="0">
                                          <p:val>
                                            <p:strVal val="#ppt_y+#ppt_h*1.125000"/>
                                          </p:val>
                                        </p:tav>
                                        <p:tav tm="100000">
                                          <p:val>
                                            <p:strVal val="#ppt_y"/>
                                          </p:val>
                                        </p:tav>
                                      </p:tavLst>
                                    </p:anim>
                                    <p:animEffect transition="in" filter="wipe(up)">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27"/>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八一建军节的历史由来</a:t>
            </a:r>
            <a:endParaRPr lang="zh-CN" altLang="en-US" sz="3200" spc="-300" dirty="0">
              <a:cs typeface="+mn-ea"/>
              <a:sym typeface="+mn-lt"/>
            </a:endParaRPr>
          </a:p>
        </p:txBody>
      </p:sp>
      <p:grpSp>
        <p:nvGrpSpPr>
          <p:cNvPr id="16" name="PA-102228"/>
          <p:cNvGrpSpPr/>
          <p:nvPr>
            <p:custDataLst>
              <p:tags r:id="rId2"/>
            </p:custDataLst>
          </p:nvPr>
        </p:nvGrpSpPr>
        <p:grpSpPr>
          <a:xfrm>
            <a:off x="847824" y="2364065"/>
            <a:ext cx="7253287" cy="3042612"/>
            <a:chOff x="847824" y="2364065"/>
            <a:chExt cx="7253287" cy="3042612"/>
          </a:xfrm>
        </p:grpSpPr>
        <p:sp>
          <p:nvSpPr>
            <p:cNvPr id="17" name="PA-1022116"/>
            <p:cNvSpPr/>
            <p:nvPr>
              <p:custDataLst>
                <p:tags r:id="rId4"/>
              </p:custDataLst>
            </p:nvPr>
          </p:nvSpPr>
          <p:spPr>
            <a:xfrm>
              <a:off x="1084361" y="2364065"/>
              <a:ext cx="7016750" cy="3042612"/>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cs typeface="+mn-ea"/>
                <a:sym typeface="+mn-lt"/>
              </a:endParaRPr>
            </a:p>
          </p:txBody>
        </p:sp>
        <p:grpSp>
          <p:nvGrpSpPr>
            <p:cNvPr id="18" name="PA-1022117"/>
            <p:cNvGrpSpPr/>
            <p:nvPr>
              <p:custDataLst>
                <p:tags r:id="rId5"/>
              </p:custDataLst>
            </p:nvPr>
          </p:nvGrpSpPr>
          <p:grpSpPr bwMode="auto">
            <a:xfrm>
              <a:off x="847824" y="2660410"/>
              <a:ext cx="6869634" cy="1172629"/>
              <a:chOff x="4068684" y="1913067"/>
              <a:chExt cx="6869031" cy="1173055"/>
            </a:xfrm>
          </p:grpSpPr>
          <p:sp>
            <p:nvSpPr>
              <p:cNvPr id="22" name="PA-矩形 2"/>
              <p:cNvSpPr>
                <a:spLocks noChangeArrowheads="1"/>
              </p:cNvSpPr>
              <p:nvPr>
                <p:custDataLst>
                  <p:tags r:id="rId9"/>
                </p:custDataLst>
              </p:nvPr>
            </p:nvSpPr>
            <p:spPr bwMode="auto">
              <a:xfrm>
                <a:off x="4694757" y="1913067"/>
                <a:ext cx="6242958" cy="117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fontAlgn="base">
                  <a:lnSpc>
                    <a:spcPct val="130000"/>
                  </a:lnSpc>
                  <a:spcBef>
                    <a:spcPct val="0"/>
                  </a:spcBef>
                  <a:spcAft>
                    <a:spcPct val="0"/>
                  </a:spcAft>
                  <a:defRPr/>
                </a:pPr>
                <a:r>
                  <a:rPr lang="zh-CN" altLang="en-US" dirty="0">
                    <a:latin typeface="+mn-lt"/>
                    <a:ea typeface="+mn-ea"/>
                    <a:cs typeface="+mn-ea"/>
                    <a:sym typeface="+mn-lt"/>
                  </a:rPr>
                  <a:t>八一建军节是中国人民解放军建军纪念日，每年的八月一日举行，由中国人民革命军事委员会设立，为纪念中国工农红军成立的节日。</a:t>
                </a:r>
              </a:p>
            </p:txBody>
          </p:sp>
          <p:sp>
            <p:nvSpPr>
              <p:cNvPr id="23" name="PA-矩形 23"/>
              <p:cNvSpPr/>
              <p:nvPr>
                <p:custDataLst>
                  <p:tags r:id="rId10"/>
                </p:custDataLst>
              </p:nvPr>
            </p:nvSpPr>
            <p:spPr>
              <a:xfrm>
                <a:off x="4068684" y="2102087"/>
                <a:ext cx="466684" cy="64793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3600" noProof="1">
                    <a:solidFill>
                      <a:srgbClr val="C00000"/>
                    </a:solidFill>
                    <a:cs typeface="+mn-ea"/>
                    <a:sym typeface="+mn-lt"/>
                  </a:rPr>
                  <a:t>1</a:t>
                </a:r>
                <a:endParaRPr lang="zh-CN" altLang="en-US" sz="3600" noProof="1">
                  <a:solidFill>
                    <a:srgbClr val="C00000"/>
                  </a:solidFill>
                  <a:cs typeface="+mn-ea"/>
                  <a:sym typeface="+mn-lt"/>
                </a:endParaRPr>
              </a:p>
            </p:txBody>
          </p:sp>
        </p:grpSp>
        <p:grpSp>
          <p:nvGrpSpPr>
            <p:cNvPr id="19" name="PA-1022118"/>
            <p:cNvGrpSpPr/>
            <p:nvPr>
              <p:custDataLst>
                <p:tags r:id="rId6"/>
              </p:custDataLst>
            </p:nvPr>
          </p:nvGrpSpPr>
          <p:grpSpPr bwMode="auto">
            <a:xfrm>
              <a:off x="847824" y="4020836"/>
              <a:ext cx="6888397" cy="1172629"/>
              <a:chOff x="4068684" y="4009738"/>
              <a:chExt cx="6887793" cy="1172351"/>
            </a:xfrm>
          </p:grpSpPr>
          <p:sp>
            <p:nvSpPr>
              <p:cNvPr id="20" name="PA-矩形 5"/>
              <p:cNvSpPr>
                <a:spLocks noChangeArrowheads="1"/>
              </p:cNvSpPr>
              <p:nvPr>
                <p:custDataLst>
                  <p:tags r:id="rId7"/>
                </p:custDataLst>
              </p:nvPr>
            </p:nvSpPr>
            <p:spPr bwMode="auto">
              <a:xfrm>
                <a:off x="4713519" y="4009738"/>
                <a:ext cx="6242958" cy="11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fontAlgn="base">
                  <a:lnSpc>
                    <a:spcPct val="130000"/>
                  </a:lnSpc>
                  <a:spcBef>
                    <a:spcPct val="0"/>
                  </a:spcBef>
                  <a:spcAft>
                    <a:spcPct val="0"/>
                  </a:spcAft>
                  <a:defRPr/>
                </a:pPr>
                <a:r>
                  <a:rPr lang="en-US" altLang="zh-CN" dirty="0">
                    <a:latin typeface="+mn-lt"/>
                    <a:ea typeface="+mn-ea"/>
                    <a:cs typeface="+mn-ea"/>
                    <a:sym typeface="+mn-lt"/>
                  </a:rPr>
                  <a:t>1933</a:t>
                </a:r>
                <a:r>
                  <a:rPr lang="zh-CN" altLang="en-US" dirty="0">
                    <a:latin typeface="+mn-lt"/>
                    <a:ea typeface="+mn-ea"/>
                    <a:cs typeface="+mn-ea"/>
                    <a:sym typeface="+mn-lt"/>
                  </a:rPr>
                  <a:t>年</a:t>
                </a:r>
                <a:r>
                  <a:rPr lang="en-US" altLang="zh-CN" dirty="0">
                    <a:latin typeface="+mn-lt"/>
                    <a:ea typeface="+mn-ea"/>
                    <a:cs typeface="+mn-ea"/>
                    <a:sym typeface="+mn-lt"/>
                  </a:rPr>
                  <a:t>7</a:t>
                </a:r>
                <a:r>
                  <a:rPr lang="zh-CN" altLang="en-US" dirty="0">
                    <a:latin typeface="+mn-lt"/>
                    <a:ea typeface="+mn-ea"/>
                    <a:cs typeface="+mn-ea"/>
                    <a:sym typeface="+mn-lt"/>
                  </a:rPr>
                  <a:t>月</a:t>
                </a:r>
                <a:r>
                  <a:rPr lang="en-US" altLang="zh-CN" dirty="0">
                    <a:latin typeface="+mn-lt"/>
                    <a:ea typeface="+mn-ea"/>
                    <a:cs typeface="+mn-ea"/>
                    <a:sym typeface="+mn-lt"/>
                  </a:rPr>
                  <a:t>11</a:t>
                </a:r>
                <a:r>
                  <a:rPr lang="zh-CN" altLang="en-US" dirty="0">
                    <a:latin typeface="+mn-lt"/>
                    <a:ea typeface="+mn-ea"/>
                    <a:cs typeface="+mn-ea"/>
                    <a:sym typeface="+mn-lt"/>
                  </a:rPr>
                  <a:t>日，中华苏维埃共和国临时中央政府根据中央革命军事委员会</a:t>
                </a:r>
                <a:r>
                  <a:rPr lang="en-US" altLang="zh-CN" dirty="0">
                    <a:latin typeface="+mn-lt"/>
                    <a:ea typeface="+mn-ea"/>
                    <a:cs typeface="+mn-ea"/>
                    <a:sym typeface="+mn-lt"/>
                  </a:rPr>
                  <a:t>6</a:t>
                </a:r>
                <a:r>
                  <a:rPr lang="zh-CN" altLang="en-US" dirty="0">
                    <a:latin typeface="+mn-lt"/>
                    <a:ea typeface="+mn-ea"/>
                    <a:cs typeface="+mn-ea"/>
                    <a:sym typeface="+mn-lt"/>
                  </a:rPr>
                  <a:t>月</a:t>
                </a:r>
                <a:r>
                  <a:rPr lang="en-US" altLang="zh-CN" dirty="0">
                    <a:latin typeface="+mn-lt"/>
                    <a:ea typeface="+mn-ea"/>
                    <a:cs typeface="+mn-ea"/>
                    <a:sym typeface="+mn-lt"/>
                  </a:rPr>
                  <a:t>30</a:t>
                </a:r>
                <a:r>
                  <a:rPr lang="zh-CN" altLang="en-US" dirty="0">
                    <a:latin typeface="+mn-lt"/>
                    <a:ea typeface="+mn-ea"/>
                    <a:cs typeface="+mn-ea"/>
                    <a:sym typeface="+mn-lt"/>
                  </a:rPr>
                  <a:t>日的建议，决定</a:t>
                </a:r>
                <a:r>
                  <a:rPr lang="en-US" altLang="zh-CN" dirty="0">
                    <a:latin typeface="+mn-lt"/>
                    <a:ea typeface="+mn-ea"/>
                    <a:cs typeface="+mn-ea"/>
                    <a:sym typeface="+mn-lt"/>
                  </a:rPr>
                  <a:t>8</a:t>
                </a:r>
                <a:r>
                  <a:rPr lang="zh-CN" altLang="en-US" dirty="0">
                    <a:latin typeface="+mn-lt"/>
                    <a:ea typeface="+mn-ea"/>
                    <a:cs typeface="+mn-ea"/>
                    <a:sym typeface="+mn-lt"/>
                  </a:rPr>
                  <a:t>月</a:t>
                </a:r>
                <a:r>
                  <a:rPr lang="en-US" altLang="zh-CN" dirty="0">
                    <a:latin typeface="+mn-lt"/>
                    <a:ea typeface="+mn-ea"/>
                    <a:cs typeface="+mn-ea"/>
                    <a:sym typeface="+mn-lt"/>
                  </a:rPr>
                  <a:t>1</a:t>
                </a:r>
                <a:r>
                  <a:rPr lang="zh-CN" altLang="en-US" dirty="0">
                    <a:latin typeface="+mn-lt"/>
                    <a:ea typeface="+mn-ea"/>
                    <a:cs typeface="+mn-ea"/>
                    <a:sym typeface="+mn-lt"/>
                  </a:rPr>
                  <a:t>日为中国工农红军成立纪念日。</a:t>
                </a:r>
              </a:p>
            </p:txBody>
          </p:sp>
          <p:sp>
            <p:nvSpPr>
              <p:cNvPr id="21" name="PA-矩形 26"/>
              <p:cNvSpPr/>
              <p:nvPr>
                <p:custDataLst>
                  <p:tags r:id="rId8"/>
                </p:custDataLst>
              </p:nvPr>
            </p:nvSpPr>
            <p:spPr>
              <a:xfrm>
                <a:off x="4068684" y="4235670"/>
                <a:ext cx="466684" cy="647546"/>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3600" noProof="1">
                    <a:solidFill>
                      <a:srgbClr val="C00000"/>
                    </a:solidFill>
                    <a:cs typeface="+mn-ea"/>
                    <a:sym typeface="+mn-lt"/>
                  </a:rPr>
                  <a:t>2</a:t>
                </a:r>
                <a:endParaRPr lang="zh-CN" altLang="en-US" sz="3600" noProof="1">
                  <a:solidFill>
                    <a:srgbClr val="C00000"/>
                  </a:solidFill>
                  <a:cs typeface="+mn-ea"/>
                  <a:sym typeface="+mn-lt"/>
                </a:endParaRPr>
              </a:p>
            </p:txBody>
          </p:sp>
        </p:grpSp>
      </p:grpSp>
      <p:pic>
        <p:nvPicPr>
          <p:cNvPr id="24" name="PA-102229"/>
          <p:cNvPicPr>
            <a:picLocks noChangeAspect="1"/>
          </p:cNvPicPr>
          <p:nvPr>
            <p:custDataLst>
              <p:tags r:id="rId3"/>
            </p:custDataLst>
          </p:nvPr>
        </p:nvPicPr>
        <p:blipFill>
          <a:blip r:embed="rId13" cstate="screen"/>
          <a:stretch>
            <a:fillRect/>
          </a:stretch>
        </p:blipFill>
        <p:spPr>
          <a:xfrm>
            <a:off x="7297300" y="2248930"/>
            <a:ext cx="4050834" cy="42656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500"/>
                            </p:stCondLst>
                            <p:childTnLst>
                              <p:par>
                                <p:cTn id="11" presetID="2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30"/>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八一建军节的历史由来</a:t>
            </a:r>
            <a:endParaRPr lang="zh-CN" altLang="en-US" sz="3200" spc="-300" dirty="0">
              <a:cs typeface="+mn-ea"/>
              <a:sym typeface="+mn-lt"/>
            </a:endParaRPr>
          </a:p>
        </p:txBody>
      </p:sp>
      <p:grpSp>
        <p:nvGrpSpPr>
          <p:cNvPr id="11" name="PA-102231"/>
          <p:cNvGrpSpPr/>
          <p:nvPr>
            <p:custDataLst>
              <p:tags r:id="rId2"/>
            </p:custDataLst>
          </p:nvPr>
        </p:nvGrpSpPr>
        <p:grpSpPr>
          <a:xfrm>
            <a:off x="1492716" y="1869872"/>
            <a:ext cx="2160000" cy="2160000"/>
            <a:chOff x="2021714" y="2496250"/>
            <a:chExt cx="2160000" cy="2160000"/>
          </a:xfrm>
        </p:grpSpPr>
        <p:sp>
          <p:nvSpPr>
            <p:cNvPr id="12" name="PA-椭圆 11"/>
            <p:cNvSpPr>
              <a:spLocks noChangeAspect="1"/>
            </p:cNvSpPr>
            <p:nvPr>
              <p:custDataLst>
                <p:tags r:id="rId6"/>
              </p:custDataLst>
            </p:nvPr>
          </p:nvSpPr>
          <p:spPr>
            <a:xfrm>
              <a:off x="2021714" y="2496250"/>
              <a:ext cx="2160000" cy="2160000"/>
            </a:xfrm>
            <a:prstGeom prst="ellipse">
              <a:avLst/>
            </a:prstGeom>
            <a:solidFill>
              <a:srgbClr val="C00000"/>
            </a:solidFill>
            <a:ln w="1905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4000" b="0" i="0" u="none" strike="noStrike" kern="0" cap="none" spc="0" normalizeH="0" baseline="0" noProof="0" dirty="0">
                <a:ln>
                  <a:noFill/>
                </a:ln>
                <a:solidFill>
                  <a:srgbClr val="FFFDF8"/>
                </a:solidFill>
                <a:effectLst/>
                <a:uLnTx/>
                <a:uFillTx/>
                <a:cs typeface="+mn-ea"/>
                <a:sym typeface="+mn-lt"/>
              </a:endParaRPr>
            </a:p>
          </p:txBody>
        </p:sp>
        <p:sp>
          <p:nvSpPr>
            <p:cNvPr id="13" name="PA-矩形 12"/>
            <p:cNvSpPr/>
            <p:nvPr>
              <p:custDataLst>
                <p:tags r:id="rId7"/>
              </p:custDataLst>
            </p:nvPr>
          </p:nvSpPr>
          <p:spPr>
            <a:xfrm>
              <a:off x="2166002" y="3596822"/>
              <a:ext cx="1856984" cy="954107"/>
            </a:xfrm>
            <a:prstGeom prst="rect">
              <a:avLst/>
            </a:prstGeom>
          </p:spPr>
          <p:txBody>
            <a:bodyPr wrap="square">
              <a:spAutoFit/>
            </a:bodyPr>
            <a:lstStyle/>
            <a:p>
              <a:pPr lvl="0" algn="ctr">
                <a:defRPr/>
              </a:pPr>
              <a:r>
                <a:rPr lang="zh-CN" altLang="en-US" sz="2800" b="1" kern="0" dirty="0">
                  <a:solidFill>
                    <a:srgbClr val="FFFDF8"/>
                  </a:solidFill>
                  <a:cs typeface="+mn-ea"/>
                  <a:sym typeface="+mn-lt"/>
                </a:rPr>
                <a:t>　军旗简介</a:t>
              </a:r>
            </a:p>
          </p:txBody>
        </p:sp>
        <p:sp>
          <p:nvSpPr>
            <p:cNvPr id="14" name="PA-任意多边形 5"/>
            <p:cNvSpPr/>
            <p:nvPr>
              <p:custDataLst>
                <p:tags r:id="rId8"/>
              </p:custDataLst>
            </p:nvPr>
          </p:nvSpPr>
          <p:spPr bwMode="auto">
            <a:xfrm>
              <a:off x="2775107" y="2741227"/>
              <a:ext cx="638773" cy="6387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
        <p:nvSpPr>
          <p:cNvPr id="15" name="PA-102232"/>
          <p:cNvSpPr/>
          <p:nvPr>
            <p:custDataLst>
              <p:tags r:id="rId3"/>
            </p:custDataLst>
          </p:nvPr>
        </p:nvSpPr>
        <p:spPr>
          <a:xfrm>
            <a:off x="4039355" y="2075415"/>
            <a:ext cx="7477647" cy="3908915"/>
          </a:xfrm>
          <a:prstGeom prst="rect">
            <a:avLst/>
          </a:prstGeom>
          <a:solidFill>
            <a:schemeClr val="bg1"/>
          </a:solidFill>
          <a:ln w="19050" cap="flat" cmpd="sng" algn="ctr">
            <a:solidFill>
              <a:srgbClr val="C00000"/>
            </a:solidFill>
            <a:prstDash val="sysDot"/>
          </a:ln>
          <a:effectLst/>
        </p:spPr>
        <p:txBody>
          <a:bodyPr rtlCol="0" anchor="ctr"/>
          <a:lstStyle/>
          <a:p>
            <a:pPr algn="ctr" defTabSz="914400" fontAlgn="base">
              <a:spcBef>
                <a:spcPct val="0"/>
              </a:spcBef>
              <a:spcAft>
                <a:spcPct val="0"/>
              </a:spcAft>
              <a:defRPr/>
            </a:pPr>
            <a:endParaRPr lang="zh-CN" altLang="en-US" sz="4000" b="1" kern="0">
              <a:solidFill>
                <a:srgbClr val="FFFDFB"/>
              </a:solidFill>
              <a:cs typeface="+mn-ea"/>
              <a:sym typeface="+mn-lt"/>
            </a:endParaRPr>
          </a:p>
        </p:txBody>
      </p:sp>
      <p:sp>
        <p:nvSpPr>
          <p:cNvPr id="16" name="PA-102233"/>
          <p:cNvSpPr/>
          <p:nvPr>
            <p:custDataLst>
              <p:tags r:id="rId4"/>
            </p:custDataLst>
          </p:nvPr>
        </p:nvSpPr>
        <p:spPr>
          <a:xfrm>
            <a:off x="4222738" y="2439462"/>
            <a:ext cx="7110879" cy="2973122"/>
          </a:xfrm>
          <a:prstGeom prst="rect">
            <a:avLst/>
          </a:prstGeom>
          <a:noFill/>
        </p:spPr>
        <p:txBody>
          <a:bodyPr wrap="square">
            <a:spAutoFit/>
          </a:bodyPr>
          <a:lstStyle/>
          <a:p>
            <a:pPr algn="just" fontAlgn="base">
              <a:lnSpc>
                <a:spcPct val="130000"/>
              </a:lnSpc>
              <a:spcBef>
                <a:spcPct val="0"/>
              </a:spcBef>
              <a:spcAft>
                <a:spcPct val="0"/>
              </a:spcAft>
              <a:defRPr/>
            </a:pPr>
            <a:r>
              <a:rPr lang="zh-CN" altLang="en-US" dirty="0">
                <a:cs typeface="+mn-ea"/>
                <a:sym typeface="+mn-lt"/>
              </a:rPr>
              <a:t>军旗，是象征军队或建制的旗帜。中国人民解放军军旗为红色，上缀金黄色的五角星及“八一”两字，表示中国人民解放军自</a:t>
            </a:r>
            <a:r>
              <a:rPr lang="en-US" altLang="zh-CN" dirty="0">
                <a:cs typeface="+mn-ea"/>
                <a:sym typeface="+mn-lt"/>
              </a:rPr>
              <a:t>1927</a:t>
            </a:r>
            <a:r>
              <a:rPr lang="zh-CN" altLang="en-US" dirty="0">
                <a:cs typeface="+mn-ea"/>
                <a:sym typeface="+mn-lt"/>
              </a:rPr>
              <a:t>年</a:t>
            </a:r>
            <a:r>
              <a:rPr lang="en-US" altLang="zh-CN" dirty="0">
                <a:cs typeface="+mn-ea"/>
                <a:sym typeface="+mn-lt"/>
              </a:rPr>
              <a:t>8</a:t>
            </a:r>
            <a:r>
              <a:rPr lang="zh-CN" altLang="en-US" dirty="0">
                <a:cs typeface="+mn-ea"/>
                <a:sym typeface="+mn-lt"/>
              </a:rPr>
              <a:t>月</a:t>
            </a:r>
            <a:r>
              <a:rPr lang="en-US" altLang="zh-CN" dirty="0">
                <a:cs typeface="+mn-ea"/>
                <a:sym typeface="+mn-lt"/>
              </a:rPr>
              <a:t>1</a:t>
            </a:r>
            <a:r>
              <a:rPr lang="zh-CN" altLang="en-US" dirty="0">
                <a:cs typeface="+mn-ea"/>
                <a:sym typeface="+mn-lt"/>
              </a:rPr>
              <a:t>日南昌起义以来经过艰苦卓绝的长期斗争，终于在党的领导下取得了中国革命的伟大胜利。</a:t>
            </a:r>
          </a:p>
          <a:p>
            <a:pPr algn="just" fontAlgn="base">
              <a:lnSpc>
                <a:spcPct val="130000"/>
              </a:lnSpc>
              <a:spcBef>
                <a:spcPct val="0"/>
              </a:spcBef>
              <a:spcAft>
                <a:spcPct val="0"/>
              </a:spcAft>
              <a:defRPr/>
            </a:pPr>
            <a:r>
              <a:rPr lang="zh-CN" altLang="en-US" dirty="0">
                <a:cs typeface="+mn-ea"/>
                <a:sym typeface="+mn-lt"/>
              </a:rPr>
              <a:t>中国人民解放军军旗是中华人民共和国武装力量的标志，是中国人民解放军荣誉、勇敢和光荣的象征。它激励全体指战员牢记自己的神圣职责，忠于祖国，忠于人民，忠于党，不惜牺牲自己的生命来捍卫祖国的神圣领土和尊严。</a:t>
            </a:r>
          </a:p>
        </p:txBody>
      </p:sp>
      <p:pic>
        <p:nvPicPr>
          <p:cNvPr id="17" name="PA-102234"/>
          <p:cNvPicPr>
            <a:picLocks noChangeAspect="1"/>
          </p:cNvPicPr>
          <p:nvPr>
            <p:custDataLst>
              <p:tags r:id="rId5"/>
            </p:custDataLst>
          </p:nvPr>
        </p:nvPicPr>
        <p:blipFill>
          <a:blip r:embed="rId11" cstate="screen"/>
          <a:stretch>
            <a:fillRect/>
          </a:stretch>
        </p:blipFill>
        <p:spPr>
          <a:xfrm>
            <a:off x="-446016" y="3680199"/>
            <a:ext cx="4972374" cy="3511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500"/>
                            </p:stCondLst>
                            <p:childTnLst>
                              <p:par>
                                <p:cTn id="11" presetID="49" presetClass="entr" presetSubtype="0" decel="10000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360"/>
                                          </p:val>
                                        </p:tav>
                                        <p:tav tm="100000">
                                          <p:val>
                                            <p:fltVal val="0"/>
                                          </p:val>
                                        </p:tav>
                                      </p:tavLst>
                                    </p:anim>
                                    <p:animEffect transition="in" filter="fade">
                                      <p:cBhvr>
                                        <p:cTn id="16" dur="1000"/>
                                        <p:tgtEl>
                                          <p:spTgt spid="11"/>
                                        </p:tgtEl>
                                      </p:cBhvr>
                                    </p:animEffect>
                                  </p:childTnLst>
                                </p:cTn>
                              </p:par>
                            </p:childTnLst>
                          </p:cTn>
                        </p:par>
                        <p:par>
                          <p:cTn id="17" fill="hold">
                            <p:stCondLst>
                              <p:cond delay="2500"/>
                            </p:stCondLst>
                            <p:childTnLst>
                              <p:par>
                                <p:cTn id="18" presetID="21"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childTnLst>
                          </p:cTn>
                        </p:par>
                        <p:par>
                          <p:cTn id="21" fill="hold">
                            <p:stCondLst>
                              <p:cond delay="4500"/>
                            </p:stCondLst>
                            <p:childTnLst>
                              <p:par>
                                <p:cTn id="22" presetID="42"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102235"/>
          <p:cNvGrpSpPr/>
          <p:nvPr>
            <p:custDataLst>
              <p:tags r:id="rId1"/>
            </p:custDataLst>
          </p:nvPr>
        </p:nvGrpSpPr>
        <p:grpSpPr>
          <a:xfrm>
            <a:off x="4038215" y="2433508"/>
            <a:ext cx="7101840" cy="707886"/>
            <a:chOff x="1661160" y="2040902"/>
            <a:chExt cx="8839200" cy="881059"/>
          </a:xfrm>
        </p:grpSpPr>
        <p:sp>
          <p:nvSpPr>
            <p:cNvPr id="20" name="PA-文本框 19"/>
            <p:cNvSpPr txBox="1"/>
            <p:nvPr>
              <p:custDataLst>
                <p:tags r:id="rId6"/>
              </p:custDataLst>
            </p:nvPr>
          </p:nvSpPr>
          <p:spPr>
            <a:xfrm>
              <a:off x="4421277" y="2040902"/>
              <a:ext cx="3318967" cy="881059"/>
            </a:xfrm>
            <a:prstGeom prst="rect">
              <a:avLst/>
            </a:prstGeom>
            <a:noFill/>
          </p:spPr>
          <p:txBody>
            <a:bodyPr wrap="square" rtlCol="0">
              <a:spAutoFit/>
            </a:bodyPr>
            <a:lstStyle/>
            <a:p>
              <a:pPr algn="ctr"/>
              <a:r>
                <a:rPr lang="zh-CN" altLang="en-US" sz="4000" b="1" dirty="0">
                  <a:solidFill>
                    <a:srgbClr val="C00000"/>
                  </a:solidFill>
                  <a:cs typeface="+mn-ea"/>
                  <a:sym typeface="+mn-lt"/>
                </a:rPr>
                <a:t>第二部分</a:t>
              </a:r>
            </a:p>
          </p:txBody>
        </p:sp>
        <p:cxnSp>
          <p:nvCxnSpPr>
            <p:cNvPr id="22" name="PA-直接连接符 21"/>
            <p:cNvCxnSpPr/>
            <p:nvPr>
              <p:custDataLst>
                <p:tags r:id="rId7"/>
              </p:custDataLst>
            </p:nvPr>
          </p:nvCxnSpPr>
          <p:spPr>
            <a:xfrm flipH="1">
              <a:off x="763524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PA-直接连接符 23"/>
            <p:cNvCxnSpPr/>
            <p:nvPr>
              <p:custDataLst>
                <p:tags r:id="rId8"/>
              </p:custDataLst>
            </p:nvPr>
          </p:nvCxnSpPr>
          <p:spPr>
            <a:xfrm flipH="1">
              <a:off x="166116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5" name="PA-102236"/>
          <p:cNvSpPr txBox="1"/>
          <p:nvPr>
            <p:custDataLst>
              <p:tags r:id="rId2"/>
            </p:custDataLst>
          </p:nvPr>
        </p:nvSpPr>
        <p:spPr>
          <a:xfrm>
            <a:off x="3275217" y="3212444"/>
            <a:ext cx="8794478" cy="900228"/>
          </a:xfrm>
          <a:prstGeom prst="rect">
            <a:avLst/>
          </a:prstGeom>
          <a:noFill/>
        </p:spPr>
        <p:txBody>
          <a:bodyPr wrap="square" lIns="68562" tIns="34281" rIns="68562" bIns="34281" rtlCol="0">
            <a:spAutoFit/>
          </a:bodyPr>
          <a:lstStyle/>
          <a:p>
            <a:pPr algn="ctr"/>
            <a:r>
              <a:rPr lang="zh-CN" altLang="en-US" sz="5400" spc="-300" dirty="0">
                <a:cs typeface="+mn-ea"/>
                <a:sym typeface="+mn-lt"/>
              </a:rPr>
              <a:t>永远牢记人民军队初心使命</a:t>
            </a:r>
          </a:p>
        </p:txBody>
      </p:sp>
      <p:pic>
        <p:nvPicPr>
          <p:cNvPr id="26" name="PA-102237"/>
          <p:cNvPicPr>
            <a:picLocks noChangeAspect="1" noChangeArrowheads="1"/>
          </p:cNvPicPr>
          <p:nvPr>
            <p:custDataLst>
              <p:tags r:id="rId3"/>
            </p:custDataLst>
          </p:nvPr>
        </p:nvPicPr>
        <p:blipFill>
          <a:blip r:embed="rId11" cstate="screen"/>
          <a:srcRect/>
          <a:stretch>
            <a:fillRect/>
          </a:stretch>
        </p:blipFill>
        <p:spPr bwMode="auto">
          <a:xfrm>
            <a:off x="6652319" y="952770"/>
            <a:ext cx="1919352" cy="1480738"/>
          </a:xfrm>
          <a:prstGeom prst="rect">
            <a:avLst/>
          </a:prstGeom>
          <a:noFill/>
          <a:extLst>
            <a:ext uri="{909E8E84-426E-40DD-AFC4-6F175D3DCCD1}">
              <a14:hiddenFill xmlns:a14="http://schemas.microsoft.com/office/drawing/2010/main">
                <a:solidFill>
                  <a:srgbClr val="FFFFFF"/>
                </a:solidFill>
              </a14:hiddenFill>
            </a:ext>
          </a:extLst>
        </p:spPr>
      </p:pic>
      <p:pic>
        <p:nvPicPr>
          <p:cNvPr id="27" name="PA-102238"/>
          <p:cNvPicPr>
            <a:picLocks noChangeAspect="1"/>
          </p:cNvPicPr>
          <p:nvPr>
            <p:custDataLst>
              <p:tags r:id="rId4"/>
            </p:custDataLst>
          </p:nvPr>
        </p:nvPicPr>
        <p:blipFill>
          <a:blip r:embed="rId12" cstate="screen"/>
          <a:stretch>
            <a:fillRect/>
          </a:stretch>
        </p:blipFill>
        <p:spPr>
          <a:xfrm rot="11618903" flipV="1">
            <a:off x="9782056" y="4185483"/>
            <a:ext cx="908528" cy="908528"/>
          </a:xfrm>
          <a:prstGeom prst="rect">
            <a:avLst/>
          </a:prstGeom>
        </p:spPr>
      </p:pic>
      <p:sp>
        <p:nvSpPr>
          <p:cNvPr id="28" name="PA-102239"/>
          <p:cNvSpPr txBox="1"/>
          <p:nvPr>
            <p:custDataLst>
              <p:tags r:id="rId5"/>
            </p:custDataLst>
          </p:nvPr>
        </p:nvSpPr>
        <p:spPr>
          <a:xfrm>
            <a:off x="5589490" y="4422077"/>
            <a:ext cx="3825450" cy="400110"/>
          </a:xfrm>
          <a:prstGeom prst="rect">
            <a:avLst/>
          </a:prstGeom>
          <a:noFill/>
        </p:spPr>
        <p:txBody>
          <a:bodyPr wrap="square" rtlCol="0">
            <a:spAutoFit/>
          </a:bodyPr>
          <a:lstStyle/>
          <a:p>
            <a:pPr algn="ctr"/>
            <a:r>
              <a:rPr lang="en-US" altLang="zh-CN" sz="2000" spc="600" dirty="0">
                <a:cs typeface="+mn-ea"/>
                <a:sym typeface="+mn-lt"/>
              </a:rPr>
              <a:t>【</a:t>
            </a:r>
            <a:r>
              <a:rPr lang="zh-CN" altLang="en-US" sz="2000" spc="600" dirty="0">
                <a:cs typeface="+mn-ea"/>
                <a:sym typeface="+mn-lt"/>
              </a:rPr>
              <a:t>威武之师●英勇之师</a:t>
            </a:r>
            <a:r>
              <a:rPr lang="en-US" altLang="zh-CN" sz="2000" spc="600" dirty="0">
                <a:cs typeface="+mn-ea"/>
                <a:sym typeface="+mn-lt"/>
              </a:rPr>
              <a:t>】</a:t>
            </a:r>
            <a:endParaRPr lang="zh-CN" altLang="en-US" sz="2000" spc="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6"/>
                                        </p:tgtEl>
                                        <p:attrNameLst>
                                          <p:attrName>style.visibility</p:attrName>
                                        </p:attrNameLst>
                                      </p:cBhvr>
                                      <p:to>
                                        <p:strVal val="visible"/>
                                      </p:to>
                                    </p:set>
                                    <p:anim calcmode="lin" valueType="num">
                                      <p:cBhvr>
                                        <p:cTn id="7" dur="800" fill="hold"/>
                                        <p:tgtEl>
                                          <p:spTgt spid="26"/>
                                        </p:tgtEl>
                                        <p:attrNameLst>
                                          <p:attrName>ppt_w</p:attrName>
                                        </p:attrNameLst>
                                      </p:cBhvr>
                                      <p:tavLst>
                                        <p:tav tm="0">
                                          <p:val>
                                            <p:fltVal val="0"/>
                                          </p:val>
                                        </p:tav>
                                        <p:tav tm="100000">
                                          <p:val>
                                            <p:strVal val="#ppt_w"/>
                                          </p:val>
                                        </p:tav>
                                      </p:tavLst>
                                    </p:anim>
                                    <p:anim calcmode="lin" valueType="num">
                                      <p:cBhvr>
                                        <p:cTn id="8" dur="800" fill="hold"/>
                                        <p:tgtEl>
                                          <p:spTgt spid="26"/>
                                        </p:tgtEl>
                                        <p:attrNameLst>
                                          <p:attrName>ppt_h</p:attrName>
                                        </p:attrNameLst>
                                      </p:cBhvr>
                                      <p:tavLst>
                                        <p:tav tm="0">
                                          <p:val>
                                            <p:fltVal val="0"/>
                                          </p:val>
                                        </p:tav>
                                        <p:tav tm="100000">
                                          <p:val>
                                            <p:strVal val="#ppt_h"/>
                                          </p:val>
                                        </p:tav>
                                      </p:tavLst>
                                    </p:anim>
                                    <p:animEffect transition="in" filter="fade">
                                      <p:cBhvr>
                                        <p:cTn id="9" dur="800"/>
                                        <p:tgtEl>
                                          <p:spTgt spid="26"/>
                                        </p:tgtEl>
                                      </p:cBhvr>
                                    </p:animEffect>
                                  </p:childTnLst>
                                </p:cTn>
                              </p:par>
                            </p:childTnLst>
                          </p:cTn>
                        </p:par>
                        <p:par>
                          <p:cTn id="10" fill="hold">
                            <p:stCondLst>
                              <p:cond delay="2500"/>
                            </p:stCondLst>
                            <p:childTnLst>
                              <p:par>
                                <p:cTn id="11" presetID="16" presetClass="entr" presetSubtype="37"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par>
                          <p:cTn id="14" fill="hold">
                            <p:stCondLst>
                              <p:cond delay="3000"/>
                            </p:stCondLst>
                            <p:childTnLst>
                              <p:par>
                                <p:cTn id="15" presetID="55"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250" fill="hold"/>
                                        <p:tgtEl>
                                          <p:spTgt spid="25"/>
                                        </p:tgtEl>
                                        <p:attrNameLst>
                                          <p:attrName>ppt_w</p:attrName>
                                        </p:attrNameLst>
                                      </p:cBhvr>
                                      <p:tavLst>
                                        <p:tav tm="0">
                                          <p:val>
                                            <p:strVal val="#ppt_w*0.70"/>
                                          </p:val>
                                        </p:tav>
                                        <p:tav tm="100000">
                                          <p:val>
                                            <p:strVal val="#ppt_w"/>
                                          </p:val>
                                        </p:tav>
                                      </p:tavLst>
                                    </p:anim>
                                    <p:anim calcmode="lin" valueType="num">
                                      <p:cBhvr>
                                        <p:cTn id="18" dur="1250" fill="hold"/>
                                        <p:tgtEl>
                                          <p:spTgt spid="25"/>
                                        </p:tgtEl>
                                        <p:attrNameLst>
                                          <p:attrName>ppt_h</p:attrName>
                                        </p:attrNameLst>
                                      </p:cBhvr>
                                      <p:tavLst>
                                        <p:tav tm="0">
                                          <p:val>
                                            <p:strVal val="#ppt_h"/>
                                          </p:val>
                                        </p:tav>
                                        <p:tav tm="100000">
                                          <p:val>
                                            <p:strVal val="#ppt_h"/>
                                          </p:val>
                                        </p:tav>
                                      </p:tavLst>
                                    </p:anim>
                                    <p:animEffect transition="in" filter="fade">
                                      <p:cBhvr>
                                        <p:cTn id="19" dur="1250"/>
                                        <p:tgtEl>
                                          <p:spTgt spid="25"/>
                                        </p:tgtEl>
                                      </p:cBhvr>
                                    </p:animEffect>
                                  </p:childTnLst>
                                </p:cTn>
                              </p:par>
                              <p:par>
                                <p:cTn id="20" presetID="55" presetClass="entr" presetSubtype="0" fill="hold" grpId="0" nodeType="withEffect">
                                  <p:stCondLst>
                                    <p:cond delay="69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40"/>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grpSp>
        <p:nvGrpSpPr>
          <p:cNvPr id="11" name="PA-102241"/>
          <p:cNvGrpSpPr/>
          <p:nvPr>
            <p:custDataLst>
              <p:tags r:id="rId2"/>
            </p:custDataLst>
          </p:nvPr>
        </p:nvGrpSpPr>
        <p:grpSpPr>
          <a:xfrm>
            <a:off x="4149096" y="2709727"/>
            <a:ext cx="6917487" cy="2493018"/>
            <a:chOff x="4775415" y="1935373"/>
            <a:chExt cx="6917487" cy="2493018"/>
          </a:xfrm>
        </p:grpSpPr>
        <p:grpSp>
          <p:nvGrpSpPr>
            <p:cNvPr id="12" name="PA-102283"/>
            <p:cNvGrpSpPr/>
            <p:nvPr>
              <p:custDataLst>
                <p:tags r:id="rId4"/>
              </p:custDataLst>
            </p:nvPr>
          </p:nvGrpSpPr>
          <p:grpSpPr bwMode="auto">
            <a:xfrm>
              <a:off x="4775415" y="1935373"/>
              <a:ext cx="6917487" cy="740626"/>
              <a:chOff x="4012031" y="1900196"/>
              <a:chExt cx="12071202" cy="1292408"/>
            </a:xfrm>
          </p:grpSpPr>
          <p:sp>
            <p:nvSpPr>
              <p:cNvPr id="29" name="PA-任意多边形 16"/>
              <p:cNvSpPr/>
              <p:nvPr>
                <p:custDataLst>
                  <p:tags r:id="rId13"/>
                </p:custDataLst>
              </p:nvPr>
            </p:nvSpPr>
            <p:spPr>
              <a:xfrm>
                <a:off x="4750326" y="1914484"/>
                <a:ext cx="11332907" cy="1217786"/>
              </a:xfrm>
              <a:custGeom>
                <a:avLst/>
                <a:gdLst>
                  <a:gd name="connsiteX0" fmla="*/ 0 w 6635905"/>
                  <a:gd name="connsiteY0" fmla="*/ 0 h 1031938"/>
                  <a:gd name="connsiteX1" fmla="*/ 6635905 w 6635905"/>
                  <a:gd name="connsiteY1" fmla="*/ 0 h 1031938"/>
                  <a:gd name="connsiteX2" fmla="*/ 6635905 w 6635905"/>
                  <a:gd name="connsiteY2" fmla="*/ 1031938 h 1031938"/>
                  <a:gd name="connsiteX3" fmla="*/ 0 w 6635905"/>
                  <a:gd name="connsiteY3" fmla="*/ 1031938 h 1031938"/>
                  <a:gd name="connsiteX4" fmla="*/ 0 w 6635905"/>
                  <a:gd name="connsiteY4" fmla="*/ 0 h 1031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905" h="1031938">
                    <a:moveTo>
                      <a:pt x="0" y="0"/>
                    </a:moveTo>
                    <a:lnTo>
                      <a:pt x="6635905" y="0"/>
                    </a:lnTo>
                    <a:lnTo>
                      <a:pt x="6635905" y="1031938"/>
                    </a:lnTo>
                    <a:lnTo>
                      <a:pt x="0" y="1031938"/>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9101" tIns="63500" rIns="63500" bIns="63500" spcCol="1270" anchor="ctr"/>
              <a:lstStyle/>
              <a:p>
                <a:pPr algn="just" fontAlgn="base">
                  <a:lnSpc>
                    <a:spcPct val="130000"/>
                  </a:lnSpc>
                  <a:spcBef>
                    <a:spcPct val="0"/>
                  </a:spcBef>
                  <a:spcAft>
                    <a:spcPct val="0"/>
                  </a:spcAft>
                  <a:defRPr/>
                </a:pPr>
                <a:r>
                  <a:rPr lang="zh-CN" altLang="en-US" dirty="0">
                    <a:solidFill>
                      <a:schemeClr val="bg1"/>
                    </a:solidFill>
                    <a:cs typeface="+mn-ea"/>
                    <a:sym typeface="+mn-lt"/>
                  </a:rPr>
                  <a:t>军队历史就是牢记初心献身使命不断夺取新胜利的历史</a:t>
                </a:r>
              </a:p>
            </p:txBody>
          </p:sp>
          <p:sp>
            <p:nvSpPr>
              <p:cNvPr id="30" name="PA-椭圆 20"/>
              <p:cNvSpPr/>
              <p:nvPr>
                <p:custDataLst>
                  <p:tags r:id="rId14"/>
                </p:custDataLst>
              </p:nvPr>
            </p:nvSpPr>
            <p:spPr>
              <a:xfrm>
                <a:off x="4012031" y="1900196"/>
                <a:ext cx="1290824" cy="1292408"/>
              </a:xfrm>
              <a:prstGeom prst="ellipse">
                <a:avLst/>
              </a:prstGeom>
              <a:ln>
                <a:solidFill>
                  <a:srgbClr val="C0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1" name="PA-椭圆 2"/>
              <p:cNvSpPr/>
              <p:nvPr>
                <p:custDataLst>
                  <p:tags r:id="rId15"/>
                </p:custDataLst>
              </p:nvPr>
            </p:nvSpPr>
            <p:spPr bwMode="auto">
              <a:xfrm>
                <a:off x="4156514" y="2128828"/>
                <a:ext cx="936761" cy="925643"/>
              </a:xfrm>
              <a:prstGeom prst="ellipse">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180">
                  <a:defRPr/>
                </a:pPr>
                <a:r>
                  <a:rPr lang="en-US" altLang="zh-CN" sz="2400" b="1" kern="0" dirty="0">
                    <a:solidFill>
                      <a:schemeClr val="bg1"/>
                    </a:solidFill>
                    <a:cs typeface="+mn-ea"/>
                    <a:sym typeface="+mn-lt"/>
                  </a:rPr>
                  <a:t>01</a:t>
                </a:r>
                <a:endParaRPr lang="en-US" sz="2400" b="1" kern="0" dirty="0">
                  <a:solidFill>
                    <a:schemeClr val="bg1"/>
                  </a:solidFill>
                  <a:cs typeface="+mn-ea"/>
                  <a:sym typeface="+mn-lt"/>
                </a:endParaRPr>
              </a:p>
            </p:txBody>
          </p:sp>
        </p:grpSp>
        <p:grpSp>
          <p:nvGrpSpPr>
            <p:cNvPr id="13" name="PA-102284"/>
            <p:cNvGrpSpPr/>
            <p:nvPr>
              <p:custDataLst>
                <p:tags r:id="rId5"/>
              </p:custDataLst>
            </p:nvPr>
          </p:nvGrpSpPr>
          <p:grpSpPr bwMode="auto">
            <a:xfrm>
              <a:off x="4775415" y="2811569"/>
              <a:ext cx="6917487" cy="740626"/>
              <a:chOff x="4012031" y="1900196"/>
              <a:chExt cx="12071202" cy="1292408"/>
            </a:xfrm>
          </p:grpSpPr>
          <p:sp>
            <p:nvSpPr>
              <p:cNvPr id="26" name="PA-任意多边形 16"/>
              <p:cNvSpPr/>
              <p:nvPr>
                <p:custDataLst>
                  <p:tags r:id="rId10"/>
                </p:custDataLst>
              </p:nvPr>
            </p:nvSpPr>
            <p:spPr>
              <a:xfrm>
                <a:off x="4750326" y="1914484"/>
                <a:ext cx="11332907" cy="1217786"/>
              </a:xfrm>
              <a:custGeom>
                <a:avLst/>
                <a:gdLst>
                  <a:gd name="connsiteX0" fmla="*/ 0 w 6635905"/>
                  <a:gd name="connsiteY0" fmla="*/ 0 h 1031938"/>
                  <a:gd name="connsiteX1" fmla="*/ 6635905 w 6635905"/>
                  <a:gd name="connsiteY1" fmla="*/ 0 h 1031938"/>
                  <a:gd name="connsiteX2" fmla="*/ 6635905 w 6635905"/>
                  <a:gd name="connsiteY2" fmla="*/ 1031938 h 1031938"/>
                  <a:gd name="connsiteX3" fmla="*/ 0 w 6635905"/>
                  <a:gd name="connsiteY3" fmla="*/ 1031938 h 1031938"/>
                  <a:gd name="connsiteX4" fmla="*/ 0 w 6635905"/>
                  <a:gd name="connsiteY4" fmla="*/ 0 h 1031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905" h="1031938">
                    <a:moveTo>
                      <a:pt x="0" y="0"/>
                    </a:moveTo>
                    <a:lnTo>
                      <a:pt x="6635905" y="0"/>
                    </a:lnTo>
                    <a:lnTo>
                      <a:pt x="6635905" y="1031938"/>
                    </a:lnTo>
                    <a:lnTo>
                      <a:pt x="0" y="1031938"/>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9101" tIns="63500" rIns="63500" bIns="63500" spcCol="1270" anchor="ctr"/>
              <a:lstStyle/>
              <a:p>
                <a:pPr lvl="0" algn="just">
                  <a:lnSpc>
                    <a:spcPct val="130000"/>
                  </a:lnSpc>
                  <a:defRPr/>
                </a:pPr>
                <a:r>
                  <a:rPr lang="zh-CN" altLang="en-US" dirty="0">
                    <a:solidFill>
                      <a:schemeClr val="bg1"/>
                    </a:solidFill>
                    <a:cs typeface="+mn-ea"/>
                    <a:sym typeface="+mn-lt"/>
                  </a:rPr>
                  <a:t>科学把握新时代人民军队践行初心使命的新要求</a:t>
                </a:r>
              </a:p>
            </p:txBody>
          </p:sp>
          <p:sp>
            <p:nvSpPr>
              <p:cNvPr id="27" name="PA-椭圆 40"/>
              <p:cNvSpPr/>
              <p:nvPr>
                <p:custDataLst>
                  <p:tags r:id="rId11"/>
                </p:custDataLst>
              </p:nvPr>
            </p:nvSpPr>
            <p:spPr>
              <a:xfrm>
                <a:off x="4012031" y="1900196"/>
                <a:ext cx="1290824" cy="1292408"/>
              </a:xfrm>
              <a:prstGeom prst="ellipse">
                <a:avLst/>
              </a:prstGeom>
              <a:ln>
                <a:solidFill>
                  <a:srgbClr val="C0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8" name="PA-椭圆 2"/>
              <p:cNvSpPr/>
              <p:nvPr>
                <p:custDataLst>
                  <p:tags r:id="rId12"/>
                </p:custDataLst>
              </p:nvPr>
            </p:nvSpPr>
            <p:spPr bwMode="auto">
              <a:xfrm>
                <a:off x="4156514" y="2128828"/>
                <a:ext cx="936761" cy="925643"/>
              </a:xfrm>
              <a:prstGeom prst="ellipse">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180">
                  <a:defRPr/>
                </a:pPr>
                <a:r>
                  <a:rPr lang="en-US" altLang="zh-CN" sz="2400" b="1" kern="0" dirty="0">
                    <a:solidFill>
                      <a:schemeClr val="bg1"/>
                    </a:solidFill>
                    <a:cs typeface="+mn-ea"/>
                    <a:sym typeface="+mn-lt"/>
                  </a:rPr>
                  <a:t>02</a:t>
                </a:r>
                <a:endParaRPr lang="en-US" sz="2400" b="1" kern="0" dirty="0">
                  <a:solidFill>
                    <a:schemeClr val="bg1"/>
                  </a:solidFill>
                  <a:cs typeface="+mn-ea"/>
                  <a:sym typeface="+mn-lt"/>
                </a:endParaRPr>
              </a:p>
            </p:txBody>
          </p:sp>
        </p:grpSp>
        <p:grpSp>
          <p:nvGrpSpPr>
            <p:cNvPr id="14" name="PA-102285"/>
            <p:cNvGrpSpPr/>
            <p:nvPr>
              <p:custDataLst>
                <p:tags r:id="rId6"/>
              </p:custDataLst>
            </p:nvPr>
          </p:nvGrpSpPr>
          <p:grpSpPr bwMode="auto">
            <a:xfrm>
              <a:off x="4775415" y="3687765"/>
              <a:ext cx="6917487" cy="740626"/>
              <a:chOff x="4012031" y="1900196"/>
              <a:chExt cx="12071202" cy="1292408"/>
            </a:xfrm>
          </p:grpSpPr>
          <p:sp>
            <p:nvSpPr>
              <p:cNvPr id="23" name="PA-任意多边形 16"/>
              <p:cNvSpPr/>
              <p:nvPr>
                <p:custDataLst>
                  <p:tags r:id="rId7"/>
                </p:custDataLst>
              </p:nvPr>
            </p:nvSpPr>
            <p:spPr>
              <a:xfrm>
                <a:off x="4750326" y="1914484"/>
                <a:ext cx="11332907" cy="1217786"/>
              </a:xfrm>
              <a:custGeom>
                <a:avLst/>
                <a:gdLst>
                  <a:gd name="connsiteX0" fmla="*/ 0 w 6635905"/>
                  <a:gd name="connsiteY0" fmla="*/ 0 h 1031938"/>
                  <a:gd name="connsiteX1" fmla="*/ 6635905 w 6635905"/>
                  <a:gd name="connsiteY1" fmla="*/ 0 h 1031938"/>
                  <a:gd name="connsiteX2" fmla="*/ 6635905 w 6635905"/>
                  <a:gd name="connsiteY2" fmla="*/ 1031938 h 1031938"/>
                  <a:gd name="connsiteX3" fmla="*/ 0 w 6635905"/>
                  <a:gd name="connsiteY3" fmla="*/ 1031938 h 1031938"/>
                  <a:gd name="connsiteX4" fmla="*/ 0 w 6635905"/>
                  <a:gd name="connsiteY4" fmla="*/ 0 h 1031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905" h="1031938">
                    <a:moveTo>
                      <a:pt x="0" y="0"/>
                    </a:moveTo>
                    <a:lnTo>
                      <a:pt x="6635905" y="0"/>
                    </a:lnTo>
                    <a:lnTo>
                      <a:pt x="6635905" y="1031938"/>
                    </a:lnTo>
                    <a:lnTo>
                      <a:pt x="0" y="1031938"/>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9101" tIns="63500" rIns="63500" bIns="63500" spcCol="1270" anchor="ctr"/>
              <a:lstStyle/>
              <a:p>
                <a:pPr algn="just" fontAlgn="base">
                  <a:lnSpc>
                    <a:spcPct val="130000"/>
                  </a:lnSpc>
                  <a:spcBef>
                    <a:spcPct val="0"/>
                  </a:spcBef>
                  <a:spcAft>
                    <a:spcPct val="0"/>
                  </a:spcAft>
                  <a:defRPr/>
                </a:pPr>
                <a:r>
                  <a:rPr lang="zh-CN" altLang="en-US" dirty="0">
                    <a:solidFill>
                      <a:schemeClr val="bg1"/>
                    </a:solidFill>
                    <a:cs typeface="+mn-ea"/>
                    <a:sym typeface="+mn-lt"/>
                  </a:rPr>
                  <a:t>在初心使命的引领下开拓新时代强军事业新境界</a:t>
                </a:r>
              </a:p>
            </p:txBody>
          </p:sp>
          <p:sp>
            <p:nvSpPr>
              <p:cNvPr id="24" name="PA-椭圆 44"/>
              <p:cNvSpPr/>
              <p:nvPr>
                <p:custDataLst>
                  <p:tags r:id="rId8"/>
                </p:custDataLst>
              </p:nvPr>
            </p:nvSpPr>
            <p:spPr>
              <a:xfrm>
                <a:off x="4012031" y="1900196"/>
                <a:ext cx="1290824" cy="1292408"/>
              </a:xfrm>
              <a:prstGeom prst="ellipse">
                <a:avLst/>
              </a:prstGeom>
              <a:ln>
                <a:solidFill>
                  <a:srgbClr val="C0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5" name="PA-椭圆 2"/>
              <p:cNvSpPr/>
              <p:nvPr>
                <p:custDataLst>
                  <p:tags r:id="rId9"/>
                </p:custDataLst>
              </p:nvPr>
            </p:nvSpPr>
            <p:spPr bwMode="auto">
              <a:xfrm>
                <a:off x="4156514" y="2128828"/>
                <a:ext cx="936761" cy="925643"/>
              </a:xfrm>
              <a:prstGeom prst="ellipse">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180">
                  <a:defRPr/>
                </a:pPr>
                <a:r>
                  <a:rPr lang="en-US" altLang="zh-CN" sz="2400" b="1" kern="0" dirty="0">
                    <a:solidFill>
                      <a:schemeClr val="bg1"/>
                    </a:solidFill>
                    <a:cs typeface="+mn-ea"/>
                    <a:sym typeface="+mn-lt"/>
                  </a:rPr>
                  <a:t>03</a:t>
                </a:r>
                <a:endParaRPr lang="en-US" sz="2400" b="1" kern="0" dirty="0">
                  <a:solidFill>
                    <a:schemeClr val="bg1"/>
                  </a:solidFill>
                  <a:cs typeface="+mn-ea"/>
                  <a:sym typeface="+mn-lt"/>
                </a:endParaRPr>
              </a:p>
            </p:txBody>
          </p:sp>
        </p:grpSp>
      </p:grpSp>
      <p:sp>
        <p:nvSpPr>
          <p:cNvPr id="2" name="PA-102242"/>
          <p:cNvSpPr/>
          <p:nvPr>
            <p:custDataLst>
              <p:tags r:id="rId3"/>
            </p:custDataLst>
          </p:nvPr>
        </p:nvSpPr>
        <p:spPr>
          <a:xfrm>
            <a:off x="1208674" y="2437809"/>
            <a:ext cx="2505815" cy="2800767"/>
          </a:xfrm>
          <a:prstGeom prst="rect">
            <a:avLst/>
          </a:prstGeom>
        </p:spPr>
        <p:txBody>
          <a:bodyPr wrap="none">
            <a:spAutoFit/>
          </a:bodyPr>
          <a:lstStyle/>
          <a:p>
            <a:pPr algn="ctr"/>
            <a:r>
              <a:rPr lang="zh-CN" altLang="en-US" sz="4400" b="1" dirty="0">
                <a:cs typeface="+mn-ea"/>
                <a:sym typeface="+mn-lt"/>
              </a:rPr>
              <a:t>永远牢记</a:t>
            </a:r>
            <a:endParaRPr lang="en-US" altLang="zh-CN" sz="4400" b="1" dirty="0">
              <a:cs typeface="+mn-ea"/>
              <a:sym typeface="+mn-lt"/>
            </a:endParaRPr>
          </a:p>
          <a:p>
            <a:pPr algn="ctr"/>
            <a:r>
              <a:rPr lang="zh-CN" altLang="en-US" sz="4400" b="1" dirty="0">
                <a:cs typeface="+mn-ea"/>
                <a:sym typeface="+mn-lt"/>
              </a:rPr>
              <a:t>人民军队</a:t>
            </a:r>
            <a:endParaRPr lang="en-US" altLang="zh-CN" sz="4400" b="1" dirty="0">
              <a:cs typeface="+mn-ea"/>
              <a:sym typeface="+mn-lt"/>
            </a:endParaRPr>
          </a:p>
          <a:p>
            <a:pPr algn="ctr"/>
            <a:r>
              <a:rPr lang="zh-CN" altLang="en-US" sz="4400" b="1" dirty="0">
                <a:cs typeface="+mn-ea"/>
                <a:sym typeface="+mn-lt"/>
              </a:rPr>
              <a:t>的</a:t>
            </a:r>
            <a:endParaRPr lang="en-US" altLang="zh-CN" sz="4400" b="1" dirty="0">
              <a:cs typeface="+mn-ea"/>
              <a:sym typeface="+mn-lt"/>
            </a:endParaRPr>
          </a:p>
          <a:p>
            <a:pPr algn="ctr"/>
            <a:r>
              <a:rPr lang="zh-CN" altLang="en-US" sz="4400" b="1" dirty="0">
                <a:cs typeface="+mn-ea"/>
                <a:sym typeface="+mn-lt"/>
              </a:rPr>
              <a:t>初心使命</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5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红色历史八一建军节92周年纪念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00.xml><?xml version="1.0" encoding="utf-8"?>
<p:tagLst xmlns:a="http://schemas.openxmlformats.org/drawingml/2006/main" xmlns:r="http://schemas.openxmlformats.org/officeDocument/2006/relationships" xmlns:p="http://schemas.openxmlformats.org/presentationml/2006/main">
  <p:tag name="PA" val="v5.2.5"/>
</p:tagLst>
</file>

<file path=ppt/tags/tag101.xml><?xml version="1.0" encoding="utf-8"?>
<p:tagLst xmlns:a="http://schemas.openxmlformats.org/drawingml/2006/main" xmlns:r="http://schemas.openxmlformats.org/officeDocument/2006/relationships" xmlns:p="http://schemas.openxmlformats.org/presentationml/2006/main">
  <p:tag name="PA" val="v5.2.5"/>
</p:tagLst>
</file>

<file path=ppt/tags/tag102.xml><?xml version="1.0" encoding="utf-8"?>
<p:tagLst xmlns:a="http://schemas.openxmlformats.org/drawingml/2006/main" xmlns:r="http://schemas.openxmlformats.org/officeDocument/2006/relationships" xmlns:p="http://schemas.openxmlformats.org/presentationml/2006/main">
  <p:tag name="PA" val="v5.2.5"/>
</p:tagLst>
</file>

<file path=ppt/tags/tag103.xml><?xml version="1.0" encoding="utf-8"?>
<p:tagLst xmlns:a="http://schemas.openxmlformats.org/drawingml/2006/main" xmlns:r="http://schemas.openxmlformats.org/officeDocument/2006/relationships" xmlns:p="http://schemas.openxmlformats.org/presentationml/2006/main">
  <p:tag name="PA" val="v5.2.5"/>
</p:tagLst>
</file>

<file path=ppt/tags/tag104.xml><?xml version="1.0" encoding="utf-8"?>
<p:tagLst xmlns:a="http://schemas.openxmlformats.org/drawingml/2006/main" xmlns:r="http://schemas.openxmlformats.org/officeDocument/2006/relationships" xmlns:p="http://schemas.openxmlformats.org/presentationml/2006/main">
  <p:tag name="PA" val="v5.2.5"/>
</p:tagLst>
</file>

<file path=ppt/tags/tag105.xml><?xml version="1.0" encoding="utf-8"?>
<p:tagLst xmlns:a="http://schemas.openxmlformats.org/drawingml/2006/main" xmlns:r="http://schemas.openxmlformats.org/officeDocument/2006/relationships" xmlns:p="http://schemas.openxmlformats.org/presentationml/2006/main">
  <p:tag name="PA" val="v5.2.5"/>
</p:tagLst>
</file>

<file path=ppt/tags/tag106.xml><?xml version="1.0" encoding="utf-8"?>
<p:tagLst xmlns:a="http://schemas.openxmlformats.org/drawingml/2006/main" xmlns:r="http://schemas.openxmlformats.org/officeDocument/2006/relationships" xmlns:p="http://schemas.openxmlformats.org/presentationml/2006/main">
  <p:tag name="PA" val="v5.2.5"/>
</p:tagLst>
</file>

<file path=ppt/tags/tag107.xml><?xml version="1.0" encoding="utf-8"?>
<p:tagLst xmlns:a="http://schemas.openxmlformats.org/drawingml/2006/main" xmlns:r="http://schemas.openxmlformats.org/officeDocument/2006/relationships" xmlns:p="http://schemas.openxmlformats.org/presentationml/2006/main">
  <p:tag name="PA" val="v5.2.5"/>
</p:tagLst>
</file>

<file path=ppt/tags/tag108.xml><?xml version="1.0" encoding="utf-8"?>
<p:tagLst xmlns:a="http://schemas.openxmlformats.org/drawingml/2006/main" xmlns:r="http://schemas.openxmlformats.org/officeDocument/2006/relationships" xmlns:p="http://schemas.openxmlformats.org/presentationml/2006/main">
  <p:tag name="PA" val="v5.2.5"/>
</p:tagLst>
</file>

<file path=ppt/tags/tag109.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10.xml><?xml version="1.0" encoding="utf-8"?>
<p:tagLst xmlns:a="http://schemas.openxmlformats.org/drawingml/2006/main" xmlns:r="http://schemas.openxmlformats.org/officeDocument/2006/relationships" xmlns:p="http://schemas.openxmlformats.org/presentationml/2006/main">
  <p:tag name="PA" val="v5.2.5"/>
</p:tagLst>
</file>

<file path=ppt/tags/tag111.xml><?xml version="1.0" encoding="utf-8"?>
<p:tagLst xmlns:a="http://schemas.openxmlformats.org/drawingml/2006/main" xmlns:r="http://schemas.openxmlformats.org/officeDocument/2006/relationships" xmlns:p="http://schemas.openxmlformats.org/presentationml/2006/main">
  <p:tag name="PA" val="v5.2.5"/>
</p:tagLst>
</file>

<file path=ppt/tags/tag112.xml><?xml version="1.0" encoding="utf-8"?>
<p:tagLst xmlns:a="http://schemas.openxmlformats.org/drawingml/2006/main" xmlns:r="http://schemas.openxmlformats.org/officeDocument/2006/relationships" xmlns:p="http://schemas.openxmlformats.org/presentationml/2006/main">
  <p:tag name="PA" val="v5.2.5"/>
</p:tagLst>
</file>

<file path=ppt/tags/tag113.xml><?xml version="1.0" encoding="utf-8"?>
<p:tagLst xmlns:a="http://schemas.openxmlformats.org/drawingml/2006/main" xmlns:r="http://schemas.openxmlformats.org/officeDocument/2006/relationships" xmlns:p="http://schemas.openxmlformats.org/presentationml/2006/main">
  <p:tag name="PA" val="v5.2.5"/>
</p:tagLst>
</file>

<file path=ppt/tags/tag114.xml><?xml version="1.0" encoding="utf-8"?>
<p:tagLst xmlns:a="http://schemas.openxmlformats.org/drawingml/2006/main" xmlns:r="http://schemas.openxmlformats.org/officeDocument/2006/relationships" xmlns:p="http://schemas.openxmlformats.org/presentationml/2006/main">
  <p:tag name="PA" val="v5.2.5"/>
</p:tagLst>
</file>

<file path=ppt/tags/tag115.xml><?xml version="1.0" encoding="utf-8"?>
<p:tagLst xmlns:a="http://schemas.openxmlformats.org/drawingml/2006/main" xmlns:r="http://schemas.openxmlformats.org/officeDocument/2006/relationships" xmlns:p="http://schemas.openxmlformats.org/presentationml/2006/main">
  <p:tag name="PA" val="v5.2.5"/>
</p:tagLst>
</file>

<file path=ppt/tags/tag116.xml><?xml version="1.0" encoding="utf-8"?>
<p:tagLst xmlns:a="http://schemas.openxmlformats.org/drawingml/2006/main" xmlns:r="http://schemas.openxmlformats.org/officeDocument/2006/relationships" xmlns:p="http://schemas.openxmlformats.org/presentationml/2006/main">
  <p:tag name="PA" val="v5.2.5"/>
</p:tagLst>
</file>

<file path=ppt/tags/tag117.xml><?xml version="1.0" encoding="utf-8"?>
<p:tagLst xmlns:a="http://schemas.openxmlformats.org/drawingml/2006/main" xmlns:r="http://schemas.openxmlformats.org/officeDocument/2006/relationships" xmlns:p="http://schemas.openxmlformats.org/presentationml/2006/main">
  <p:tag name="PA" val="v5.2.5"/>
</p:tagLst>
</file>

<file path=ppt/tags/tag118.xml><?xml version="1.0" encoding="utf-8"?>
<p:tagLst xmlns:a="http://schemas.openxmlformats.org/drawingml/2006/main" xmlns:r="http://schemas.openxmlformats.org/officeDocument/2006/relationships" xmlns:p="http://schemas.openxmlformats.org/presentationml/2006/main">
  <p:tag name="PA" val="v5.2.5"/>
</p:tagLst>
</file>

<file path=ppt/tags/tag119.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20.xml><?xml version="1.0" encoding="utf-8"?>
<p:tagLst xmlns:a="http://schemas.openxmlformats.org/drawingml/2006/main" xmlns:r="http://schemas.openxmlformats.org/officeDocument/2006/relationships" xmlns:p="http://schemas.openxmlformats.org/presentationml/2006/main">
  <p:tag name="PA" val="v5.2.5"/>
</p:tagLst>
</file>

<file path=ppt/tags/tag121.xml><?xml version="1.0" encoding="utf-8"?>
<p:tagLst xmlns:a="http://schemas.openxmlformats.org/drawingml/2006/main" xmlns:r="http://schemas.openxmlformats.org/officeDocument/2006/relationships" xmlns:p="http://schemas.openxmlformats.org/presentationml/2006/main">
  <p:tag name="PA" val="v5.2.5"/>
</p:tagLst>
</file>

<file path=ppt/tags/tag122.xml><?xml version="1.0" encoding="utf-8"?>
<p:tagLst xmlns:a="http://schemas.openxmlformats.org/drawingml/2006/main" xmlns:r="http://schemas.openxmlformats.org/officeDocument/2006/relationships" xmlns:p="http://schemas.openxmlformats.org/presentationml/2006/main">
  <p:tag name="PA" val="v5.2.5"/>
</p:tagLst>
</file>

<file path=ppt/tags/tag123.xml><?xml version="1.0" encoding="utf-8"?>
<p:tagLst xmlns:a="http://schemas.openxmlformats.org/drawingml/2006/main" xmlns:r="http://schemas.openxmlformats.org/officeDocument/2006/relationships" xmlns:p="http://schemas.openxmlformats.org/presentationml/2006/main">
  <p:tag name="PA" val="v5.2.5"/>
</p:tagLst>
</file>

<file path=ppt/tags/tag124.xml><?xml version="1.0" encoding="utf-8"?>
<p:tagLst xmlns:a="http://schemas.openxmlformats.org/drawingml/2006/main" xmlns:r="http://schemas.openxmlformats.org/officeDocument/2006/relationships" xmlns:p="http://schemas.openxmlformats.org/presentationml/2006/main">
  <p:tag name="PA" val="v5.2.5"/>
</p:tagLst>
</file>

<file path=ppt/tags/tag125.xml><?xml version="1.0" encoding="utf-8"?>
<p:tagLst xmlns:a="http://schemas.openxmlformats.org/drawingml/2006/main" xmlns:r="http://schemas.openxmlformats.org/officeDocument/2006/relationships" xmlns:p="http://schemas.openxmlformats.org/presentationml/2006/main">
  <p:tag name="PA" val="v5.2.5"/>
</p:tagLst>
</file>

<file path=ppt/tags/tag126.xml><?xml version="1.0" encoding="utf-8"?>
<p:tagLst xmlns:a="http://schemas.openxmlformats.org/drawingml/2006/main" xmlns:r="http://schemas.openxmlformats.org/officeDocument/2006/relationships" xmlns:p="http://schemas.openxmlformats.org/presentationml/2006/main">
  <p:tag name="PA" val="v5.2.5"/>
</p:tagLst>
</file>

<file path=ppt/tags/tag127.xml><?xml version="1.0" encoding="utf-8"?>
<p:tagLst xmlns:a="http://schemas.openxmlformats.org/drawingml/2006/main" xmlns:r="http://schemas.openxmlformats.org/officeDocument/2006/relationships" xmlns:p="http://schemas.openxmlformats.org/presentationml/2006/main">
  <p:tag name="PA" val="v5.2.5"/>
</p:tagLst>
</file>

<file path=ppt/tags/tag128.xml><?xml version="1.0" encoding="utf-8"?>
<p:tagLst xmlns:a="http://schemas.openxmlformats.org/drawingml/2006/main" xmlns:r="http://schemas.openxmlformats.org/officeDocument/2006/relationships" xmlns:p="http://schemas.openxmlformats.org/presentationml/2006/main">
  <p:tag name="PA" val="v5.2.5"/>
</p:tagLst>
</file>

<file path=ppt/tags/tag129.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30.xml><?xml version="1.0" encoding="utf-8"?>
<p:tagLst xmlns:a="http://schemas.openxmlformats.org/drawingml/2006/main" xmlns:r="http://schemas.openxmlformats.org/officeDocument/2006/relationships" xmlns:p="http://schemas.openxmlformats.org/presentationml/2006/main">
  <p:tag name="PA" val="v5.2.5"/>
</p:tagLst>
</file>

<file path=ppt/tags/tag131.xml><?xml version="1.0" encoding="utf-8"?>
<p:tagLst xmlns:a="http://schemas.openxmlformats.org/drawingml/2006/main" xmlns:r="http://schemas.openxmlformats.org/officeDocument/2006/relationships" xmlns:p="http://schemas.openxmlformats.org/presentationml/2006/main">
  <p:tag name="PA" val="v5.2.5"/>
</p:tagLst>
</file>

<file path=ppt/tags/tag132.xml><?xml version="1.0" encoding="utf-8"?>
<p:tagLst xmlns:a="http://schemas.openxmlformats.org/drawingml/2006/main" xmlns:r="http://schemas.openxmlformats.org/officeDocument/2006/relationships" xmlns:p="http://schemas.openxmlformats.org/presentationml/2006/main">
  <p:tag name="PA" val="v5.2.5"/>
</p:tagLst>
</file>

<file path=ppt/tags/tag133.xml><?xml version="1.0" encoding="utf-8"?>
<p:tagLst xmlns:a="http://schemas.openxmlformats.org/drawingml/2006/main" xmlns:r="http://schemas.openxmlformats.org/officeDocument/2006/relationships" xmlns:p="http://schemas.openxmlformats.org/presentationml/2006/main">
  <p:tag name="PA" val="v5.2.5"/>
</p:tagLst>
</file>

<file path=ppt/tags/tag134.xml><?xml version="1.0" encoding="utf-8"?>
<p:tagLst xmlns:a="http://schemas.openxmlformats.org/drawingml/2006/main" xmlns:r="http://schemas.openxmlformats.org/officeDocument/2006/relationships" xmlns:p="http://schemas.openxmlformats.org/presentationml/2006/main">
  <p:tag name="PA" val="v5.2.5"/>
</p:tagLst>
</file>

<file path=ppt/tags/tag135.xml><?xml version="1.0" encoding="utf-8"?>
<p:tagLst xmlns:a="http://schemas.openxmlformats.org/drawingml/2006/main" xmlns:r="http://schemas.openxmlformats.org/officeDocument/2006/relationships" xmlns:p="http://schemas.openxmlformats.org/presentationml/2006/main">
  <p:tag name="PA" val="v5.2.5"/>
</p:tagLst>
</file>

<file path=ppt/tags/tag136.xml><?xml version="1.0" encoding="utf-8"?>
<p:tagLst xmlns:a="http://schemas.openxmlformats.org/drawingml/2006/main" xmlns:r="http://schemas.openxmlformats.org/officeDocument/2006/relationships" xmlns:p="http://schemas.openxmlformats.org/presentationml/2006/main">
  <p:tag name="PA" val="v5.2.5"/>
</p:tagLst>
</file>

<file path=ppt/tags/tag137.xml><?xml version="1.0" encoding="utf-8"?>
<p:tagLst xmlns:a="http://schemas.openxmlformats.org/drawingml/2006/main" xmlns:r="http://schemas.openxmlformats.org/officeDocument/2006/relationships" xmlns:p="http://schemas.openxmlformats.org/presentationml/2006/main">
  <p:tag name="PA" val="v5.2.5"/>
</p:tagLst>
</file>

<file path=ppt/tags/tag138.xml><?xml version="1.0" encoding="utf-8"?>
<p:tagLst xmlns:a="http://schemas.openxmlformats.org/drawingml/2006/main" xmlns:r="http://schemas.openxmlformats.org/officeDocument/2006/relationships" xmlns:p="http://schemas.openxmlformats.org/presentationml/2006/main">
  <p:tag name="PA" val="v5.2.5"/>
</p:tagLst>
</file>

<file path=ppt/tags/tag139.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40.xml><?xml version="1.0" encoding="utf-8"?>
<p:tagLst xmlns:a="http://schemas.openxmlformats.org/drawingml/2006/main" xmlns:r="http://schemas.openxmlformats.org/officeDocument/2006/relationships" xmlns:p="http://schemas.openxmlformats.org/presentationml/2006/main">
  <p:tag name="PA" val="v5.2.5"/>
</p:tagLst>
</file>

<file path=ppt/tags/tag141.xml><?xml version="1.0" encoding="utf-8"?>
<p:tagLst xmlns:a="http://schemas.openxmlformats.org/drawingml/2006/main" xmlns:r="http://schemas.openxmlformats.org/officeDocument/2006/relationships" xmlns:p="http://schemas.openxmlformats.org/presentationml/2006/main">
  <p:tag name="PA" val="v5.2.5"/>
</p:tagLst>
</file>

<file path=ppt/tags/tag142.xml><?xml version="1.0" encoding="utf-8"?>
<p:tagLst xmlns:a="http://schemas.openxmlformats.org/drawingml/2006/main" xmlns:r="http://schemas.openxmlformats.org/officeDocument/2006/relationships" xmlns:p="http://schemas.openxmlformats.org/presentationml/2006/main">
  <p:tag name="PA" val="v5.2.5"/>
</p:tagLst>
</file>

<file path=ppt/tags/tag143.xml><?xml version="1.0" encoding="utf-8"?>
<p:tagLst xmlns:a="http://schemas.openxmlformats.org/drawingml/2006/main" xmlns:r="http://schemas.openxmlformats.org/officeDocument/2006/relationships" xmlns:p="http://schemas.openxmlformats.org/presentationml/2006/main">
  <p:tag name="PA" val="v5.2.5"/>
</p:tagLst>
</file>

<file path=ppt/tags/tag144.xml><?xml version="1.0" encoding="utf-8"?>
<p:tagLst xmlns:a="http://schemas.openxmlformats.org/drawingml/2006/main" xmlns:r="http://schemas.openxmlformats.org/officeDocument/2006/relationships" xmlns:p="http://schemas.openxmlformats.org/presentationml/2006/main">
  <p:tag name="PA" val="v5.2.5"/>
</p:tagLst>
</file>

<file path=ppt/tags/tag145.xml><?xml version="1.0" encoding="utf-8"?>
<p:tagLst xmlns:a="http://schemas.openxmlformats.org/drawingml/2006/main" xmlns:r="http://schemas.openxmlformats.org/officeDocument/2006/relationships" xmlns:p="http://schemas.openxmlformats.org/presentationml/2006/main">
  <p:tag name="PA" val="v5.2.5"/>
</p:tagLst>
</file>

<file path=ppt/tags/tag146.xml><?xml version="1.0" encoding="utf-8"?>
<p:tagLst xmlns:a="http://schemas.openxmlformats.org/drawingml/2006/main" xmlns:r="http://schemas.openxmlformats.org/officeDocument/2006/relationships" xmlns:p="http://schemas.openxmlformats.org/presentationml/2006/main">
  <p:tag name="PA" val="v5.2.5"/>
</p:tagLst>
</file>

<file path=ppt/tags/tag147.xml><?xml version="1.0" encoding="utf-8"?>
<p:tagLst xmlns:a="http://schemas.openxmlformats.org/drawingml/2006/main" xmlns:r="http://schemas.openxmlformats.org/officeDocument/2006/relationships" xmlns:p="http://schemas.openxmlformats.org/presentationml/2006/main">
  <p:tag name="PA" val="v5.2.5"/>
</p:tagLst>
</file>

<file path=ppt/tags/tag148.xml><?xml version="1.0" encoding="utf-8"?>
<p:tagLst xmlns:a="http://schemas.openxmlformats.org/drawingml/2006/main" xmlns:r="http://schemas.openxmlformats.org/officeDocument/2006/relationships" xmlns:p="http://schemas.openxmlformats.org/presentationml/2006/main">
  <p:tag name="PA" val="v5.2.5"/>
</p:tagLst>
</file>

<file path=ppt/tags/tag149.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50.xml><?xml version="1.0" encoding="utf-8"?>
<p:tagLst xmlns:a="http://schemas.openxmlformats.org/drawingml/2006/main" xmlns:r="http://schemas.openxmlformats.org/officeDocument/2006/relationships" xmlns:p="http://schemas.openxmlformats.org/presentationml/2006/main">
  <p:tag name="PA" val="v5.2.5"/>
</p:tagLst>
</file>

<file path=ppt/tags/tag151.xml><?xml version="1.0" encoding="utf-8"?>
<p:tagLst xmlns:a="http://schemas.openxmlformats.org/drawingml/2006/main" xmlns:r="http://schemas.openxmlformats.org/officeDocument/2006/relationships" xmlns:p="http://schemas.openxmlformats.org/presentationml/2006/main">
  <p:tag name="PA" val="v5.2.5"/>
</p:tagLst>
</file>

<file path=ppt/tags/tag152.xml><?xml version="1.0" encoding="utf-8"?>
<p:tagLst xmlns:a="http://schemas.openxmlformats.org/drawingml/2006/main" xmlns:r="http://schemas.openxmlformats.org/officeDocument/2006/relationships" xmlns:p="http://schemas.openxmlformats.org/presentationml/2006/main">
  <p:tag name="PA" val="v5.2.5"/>
</p:tagLst>
</file>

<file path=ppt/tags/tag153.xml><?xml version="1.0" encoding="utf-8"?>
<p:tagLst xmlns:a="http://schemas.openxmlformats.org/drawingml/2006/main" xmlns:r="http://schemas.openxmlformats.org/officeDocument/2006/relationships" xmlns:p="http://schemas.openxmlformats.org/presentationml/2006/main">
  <p:tag name="PA" val="v5.2.5"/>
</p:tagLst>
</file>

<file path=ppt/tags/tag154.xml><?xml version="1.0" encoding="utf-8"?>
<p:tagLst xmlns:a="http://schemas.openxmlformats.org/drawingml/2006/main" xmlns:r="http://schemas.openxmlformats.org/officeDocument/2006/relationships" xmlns:p="http://schemas.openxmlformats.org/presentationml/2006/main">
  <p:tag name="PA" val="v5.2.5"/>
</p:tagLst>
</file>

<file path=ppt/tags/tag155.xml><?xml version="1.0" encoding="utf-8"?>
<p:tagLst xmlns:a="http://schemas.openxmlformats.org/drawingml/2006/main" xmlns:r="http://schemas.openxmlformats.org/officeDocument/2006/relationships" xmlns:p="http://schemas.openxmlformats.org/presentationml/2006/main">
  <p:tag name="PA" val="v5.2.5"/>
</p:tagLst>
</file>

<file path=ppt/tags/tag156.xml><?xml version="1.0" encoding="utf-8"?>
<p:tagLst xmlns:a="http://schemas.openxmlformats.org/drawingml/2006/main" xmlns:r="http://schemas.openxmlformats.org/officeDocument/2006/relationships" xmlns:p="http://schemas.openxmlformats.org/presentationml/2006/main">
  <p:tag name="PA" val="v5.2.5"/>
</p:tagLst>
</file>

<file path=ppt/tags/tag157.xml><?xml version="1.0" encoding="utf-8"?>
<p:tagLst xmlns:a="http://schemas.openxmlformats.org/drawingml/2006/main" xmlns:r="http://schemas.openxmlformats.org/officeDocument/2006/relationships" xmlns:p="http://schemas.openxmlformats.org/presentationml/2006/main">
  <p:tag name="PA" val="v5.2.5"/>
</p:tagLst>
</file>

<file path=ppt/tags/tag158.xml><?xml version="1.0" encoding="utf-8"?>
<p:tagLst xmlns:a="http://schemas.openxmlformats.org/drawingml/2006/main" xmlns:r="http://schemas.openxmlformats.org/officeDocument/2006/relationships" xmlns:p="http://schemas.openxmlformats.org/presentationml/2006/main">
  <p:tag name="PA" val="v5.2.5"/>
</p:tagLst>
</file>

<file path=ppt/tags/tag159.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60.xml><?xml version="1.0" encoding="utf-8"?>
<p:tagLst xmlns:a="http://schemas.openxmlformats.org/drawingml/2006/main" xmlns:r="http://schemas.openxmlformats.org/officeDocument/2006/relationships" xmlns:p="http://schemas.openxmlformats.org/presentationml/2006/main">
  <p:tag name="PA" val="v5.2.5"/>
</p:tagLst>
</file>

<file path=ppt/tags/tag161.xml><?xml version="1.0" encoding="utf-8"?>
<p:tagLst xmlns:a="http://schemas.openxmlformats.org/drawingml/2006/main" xmlns:r="http://schemas.openxmlformats.org/officeDocument/2006/relationships" xmlns:p="http://schemas.openxmlformats.org/presentationml/2006/main">
  <p:tag name="PA" val="v5.2.5"/>
</p:tagLst>
</file>

<file path=ppt/tags/tag162.xml><?xml version="1.0" encoding="utf-8"?>
<p:tagLst xmlns:a="http://schemas.openxmlformats.org/drawingml/2006/main" xmlns:r="http://schemas.openxmlformats.org/officeDocument/2006/relationships" xmlns:p="http://schemas.openxmlformats.org/presentationml/2006/main">
  <p:tag name="PA" val="v5.2.5"/>
</p:tagLst>
</file>

<file path=ppt/tags/tag163.xml><?xml version="1.0" encoding="utf-8"?>
<p:tagLst xmlns:a="http://schemas.openxmlformats.org/drawingml/2006/main" xmlns:r="http://schemas.openxmlformats.org/officeDocument/2006/relationships" xmlns:p="http://schemas.openxmlformats.org/presentationml/2006/main">
  <p:tag name="PA" val="v5.2.5"/>
</p:tagLst>
</file>

<file path=ppt/tags/tag164.xml><?xml version="1.0" encoding="utf-8"?>
<p:tagLst xmlns:a="http://schemas.openxmlformats.org/drawingml/2006/main" xmlns:r="http://schemas.openxmlformats.org/officeDocument/2006/relationships" xmlns:p="http://schemas.openxmlformats.org/presentationml/2006/main">
  <p:tag name="PA" val="v5.2.5"/>
</p:tagLst>
</file>

<file path=ppt/tags/tag165.xml><?xml version="1.0" encoding="utf-8"?>
<p:tagLst xmlns:a="http://schemas.openxmlformats.org/drawingml/2006/main" xmlns:r="http://schemas.openxmlformats.org/officeDocument/2006/relationships" xmlns:p="http://schemas.openxmlformats.org/presentationml/2006/main">
  <p:tag name="PA" val="v5.2.5"/>
</p:tagLst>
</file>

<file path=ppt/tags/tag166.xml><?xml version="1.0" encoding="utf-8"?>
<p:tagLst xmlns:a="http://schemas.openxmlformats.org/drawingml/2006/main" xmlns:r="http://schemas.openxmlformats.org/officeDocument/2006/relationships" xmlns:p="http://schemas.openxmlformats.org/presentationml/2006/main">
  <p:tag name="PA" val="v5.2.5"/>
</p:tagLst>
</file>

<file path=ppt/tags/tag167.xml><?xml version="1.0" encoding="utf-8"?>
<p:tagLst xmlns:a="http://schemas.openxmlformats.org/drawingml/2006/main" xmlns:r="http://schemas.openxmlformats.org/officeDocument/2006/relationships" xmlns:p="http://schemas.openxmlformats.org/presentationml/2006/main">
  <p:tag name="PA" val="v5.2.5"/>
</p:tagLst>
</file>

<file path=ppt/tags/tag168.xml><?xml version="1.0" encoding="utf-8"?>
<p:tagLst xmlns:a="http://schemas.openxmlformats.org/drawingml/2006/main" xmlns:r="http://schemas.openxmlformats.org/officeDocument/2006/relationships" xmlns:p="http://schemas.openxmlformats.org/presentationml/2006/main">
  <p:tag name="PA" val="v5.2.5"/>
</p:tagLst>
</file>

<file path=ppt/tags/tag169.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70.xml><?xml version="1.0" encoding="utf-8"?>
<p:tagLst xmlns:a="http://schemas.openxmlformats.org/drawingml/2006/main" xmlns:r="http://schemas.openxmlformats.org/officeDocument/2006/relationships" xmlns:p="http://schemas.openxmlformats.org/presentationml/2006/main">
  <p:tag name="PA" val="v5.2.5"/>
</p:tagLst>
</file>

<file path=ppt/tags/tag171.xml><?xml version="1.0" encoding="utf-8"?>
<p:tagLst xmlns:a="http://schemas.openxmlformats.org/drawingml/2006/main" xmlns:r="http://schemas.openxmlformats.org/officeDocument/2006/relationships" xmlns:p="http://schemas.openxmlformats.org/presentationml/2006/main">
  <p:tag name="PA" val="v5.2.5"/>
</p:tagLst>
</file>

<file path=ppt/tags/tag172.xml><?xml version="1.0" encoding="utf-8"?>
<p:tagLst xmlns:a="http://schemas.openxmlformats.org/drawingml/2006/main" xmlns:r="http://schemas.openxmlformats.org/officeDocument/2006/relationships" xmlns:p="http://schemas.openxmlformats.org/presentationml/2006/main">
  <p:tag name="PA" val="v5.2.5"/>
</p:tagLst>
</file>

<file path=ppt/tags/tag173.xml><?xml version="1.0" encoding="utf-8"?>
<p:tagLst xmlns:a="http://schemas.openxmlformats.org/drawingml/2006/main" xmlns:r="http://schemas.openxmlformats.org/officeDocument/2006/relationships" xmlns:p="http://schemas.openxmlformats.org/presentationml/2006/main">
  <p:tag name="PA" val="v5.2.5"/>
</p:tagLst>
</file>

<file path=ppt/tags/tag174.xml><?xml version="1.0" encoding="utf-8"?>
<p:tagLst xmlns:a="http://schemas.openxmlformats.org/drawingml/2006/main" xmlns:r="http://schemas.openxmlformats.org/officeDocument/2006/relationships" xmlns:p="http://schemas.openxmlformats.org/presentationml/2006/main">
  <p:tag name="PA" val="v5.2.5"/>
</p:tagLst>
</file>

<file path=ppt/tags/tag175.xml><?xml version="1.0" encoding="utf-8"?>
<p:tagLst xmlns:a="http://schemas.openxmlformats.org/drawingml/2006/main" xmlns:r="http://schemas.openxmlformats.org/officeDocument/2006/relationships" xmlns:p="http://schemas.openxmlformats.org/presentationml/2006/main">
  <p:tag name="PA" val="v5.2.5"/>
</p:tagLst>
</file>

<file path=ppt/tags/tag176.xml><?xml version="1.0" encoding="utf-8"?>
<p:tagLst xmlns:a="http://schemas.openxmlformats.org/drawingml/2006/main" xmlns:r="http://schemas.openxmlformats.org/officeDocument/2006/relationships" xmlns:p="http://schemas.openxmlformats.org/presentationml/2006/main">
  <p:tag name="PA" val="v5.2.5"/>
</p:tagLst>
</file>

<file path=ppt/tags/tag177.xml><?xml version="1.0" encoding="utf-8"?>
<p:tagLst xmlns:a="http://schemas.openxmlformats.org/drawingml/2006/main" xmlns:r="http://schemas.openxmlformats.org/officeDocument/2006/relationships" xmlns:p="http://schemas.openxmlformats.org/presentationml/2006/main">
  <p:tag name="PA" val="v5.2.5"/>
</p:tagLst>
</file>

<file path=ppt/tags/tag178.xml><?xml version="1.0" encoding="utf-8"?>
<p:tagLst xmlns:a="http://schemas.openxmlformats.org/drawingml/2006/main" xmlns:r="http://schemas.openxmlformats.org/officeDocument/2006/relationships" xmlns:p="http://schemas.openxmlformats.org/presentationml/2006/main">
  <p:tag name="PA" val="v5.2.5"/>
</p:tagLst>
</file>

<file path=ppt/tags/tag179.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80.xml><?xml version="1.0" encoding="utf-8"?>
<p:tagLst xmlns:a="http://schemas.openxmlformats.org/drawingml/2006/main" xmlns:r="http://schemas.openxmlformats.org/officeDocument/2006/relationships" xmlns:p="http://schemas.openxmlformats.org/presentationml/2006/main">
  <p:tag name="PA" val="v5.2.5"/>
</p:tagLst>
</file>

<file path=ppt/tags/tag181.xml><?xml version="1.0" encoding="utf-8"?>
<p:tagLst xmlns:a="http://schemas.openxmlformats.org/drawingml/2006/main" xmlns:r="http://schemas.openxmlformats.org/officeDocument/2006/relationships" xmlns:p="http://schemas.openxmlformats.org/presentationml/2006/main">
  <p:tag name="PA" val="v5.2.5"/>
</p:tagLst>
</file>

<file path=ppt/tags/tag182.xml><?xml version="1.0" encoding="utf-8"?>
<p:tagLst xmlns:a="http://schemas.openxmlformats.org/drawingml/2006/main" xmlns:r="http://schemas.openxmlformats.org/officeDocument/2006/relationships" xmlns:p="http://schemas.openxmlformats.org/presentationml/2006/main">
  <p:tag name="PA" val="v5.2.5"/>
</p:tagLst>
</file>

<file path=ppt/tags/tag183.xml><?xml version="1.0" encoding="utf-8"?>
<p:tagLst xmlns:a="http://schemas.openxmlformats.org/drawingml/2006/main" xmlns:r="http://schemas.openxmlformats.org/officeDocument/2006/relationships" xmlns:p="http://schemas.openxmlformats.org/presentationml/2006/main">
  <p:tag name="PA" val="v5.2.5"/>
</p:tagLst>
</file>

<file path=ppt/tags/tag184.xml><?xml version="1.0" encoding="utf-8"?>
<p:tagLst xmlns:a="http://schemas.openxmlformats.org/drawingml/2006/main" xmlns:r="http://schemas.openxmlformats.org/officeDocument/2006/relationships" xmlns:p="http://schemas.openxmlformats.org/presentationml/2006/main">
  <p:tag name="PA" val="v5.2.5"/>
</p:tagLst>
</file>

<file path=ppt/tags/tag185.xml><?xml version="1.0" encoding="utf-8"?>
<p:tagLst xmlns:a="http://schemas.openxmlformats.org/drawingml/2006/main" xmlns:r="http://schemas.openxmlformats.org/officeDocument/2006/relationships" xmlns:p="http://schemas.openxmlformats.org/presentationml/2006/main">
  <p:tag name="PA" val="v5.2.5"/>
</p:tagLst>
</file>

<file path=ppt/tags/tag186.xml><?xml version="1.0" encoding="utf-8"?>
<p:tagLst xmlns:a="http://schemas.openxmlformats.org/drawingml/2006/main" xmlns:r="http://schemas.openxmlformats.org/officeDocument/2006/relationships" xmlns:p="http://schemas.openxmlformats.org/presentationml/2006/main">
  <p:tag name="PA" val="v5.2.5"/>
</p:tagLst>
</file>

<file path=ppt/tags/tag187.xml><?xml version="1.0" encoding="utf-8"?>
<p:tagLst xmlns:a="http://schemas.openxmlformats.org/drawingml/2006/main" xmlns:r="http://schemas.openxmlformats.org/officeDocument/2006/relationships" xmlns:p="http://schemas.openxmlformats.org/presentationml/2006/main">
  <p:tag name="PA" val="v5.2.5"/>
</p:tagLst>
</file>

<file path=ppt/tags/tag188.xml><?xml version="1.0" encoding="utf-8"?>
<p:tagLst xmlns:a="http://schemas.openxmlformats.org/drawingml/2006/main" xmlns:r="http://schemas.openxmlformats.org/officeDocument/2006/relationships" xmlns:p="http://schemas.openxmlformats.org/presentationml/2006/main">
  <p:tag name="PA" val="v5.2.5"/>
</p:tagLst>
</file>

<file path=ppt/tags/tag189.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190.xml><?xml version="1.0" encoding="utf-8"?>
<p:tagLst xmlns:a="http://schemas.openxmlformats.org/drawingml/2006/main" xmlns:r="http://schemas.openxmlformats.org/officeDocument/2006/relationships" xmlns:p="http://schemas.openxmlformats.org/presentationml/2006/main">
  <p:tag name="PA" val="v5.2.5"/>
</p:tagLst>
</file>

<file path=ppt/tags/tag191.xml><?xml version="1.0" encoding="utf-8"?>
<p:tagLst xmlns:a="http://schemas.openxmlformats.org/drawingml/2006/main" xmlns:r="http://schemas.openxmlformats.org/officeDocument/2006/relationships" xmlns:p="http://schemas.openxmlformats.org/presentationml/2006/main">
  <p:tag name="PA" val="v5.2.5"/>
</p:tagLst>
</file>

<file path=ppt/tags/tag192.xml><?xml version="1.0" encoding="utf-8"?>
<p:tagLst xmlns:a="http://schemas.openxmlformats.org/drawingml/2006/main" xmlns:r="http://schemas.openxmlformats.org/officeDocument/2006/relationships" xmlns:p="http://schemas.openxmlformats.org/presentationml/2006/main">
  <p:tag name="PA" val="v5.2.5"/>
</p:tagLst>
</file>

<file path=ppt/tags/tag193.xml><?xml version="1.0" encoding="utf-8"?>
<p:tagLst xmlns:a="http://schemas.openxmlformats.org/drawingml/2006/main" xmlns:r="http://schemas.openxmlformats.org/officeDocument/2006/relationships" xmlns:p="http://schemas.openxmlformats.org/presentationml/2006/main">
  <p:tag name="PA" val="v5.2.5"/>
</p:tagLst>
</file>

<file path=ppt/tags/tag194.xml><?xml version="1.0" encoding="utf-8"?>
<p:tagLst xmlns:a="http://schemas.openxmlformats.org/drawingml/2006/main" xmlns:r="http://schemas.openxmlformats.org/officeDocument/2006/relationships" xmlns:p="http://schemas.openxmlformats.org/presentationml/2006/main">
  <p:tag name="PA" val="v5.2.5"/>
</p:tagLst>
</file>

<file path=ppt/tags/tag195.xml><?xml version="1.0" encoding="utf-8"?>
<p:tagLst xmlns:a="http://schemas.openxmlformats.org/drawingml/2006/main" xmlns:r="http://schemas.openxmlformats.org/officeDocument/2006/relationships" xmlns:p="http://schemas.openxmlformats.org/presentationml/2006/main">
  <p:tag name="PA" val="v5.2.5"/>
</p:tagLst>
</file>

<file path=ppt/tags/tag196.xml><?xml version="1.0" encoding="utf-8"?>
<p:tagLst xmlns:a="http://schemas.openxmlformats.org/drawingml/2006/main" xmlns:r="http://schemas.openxmlformats.org/officeDocument/2006/relationships" xmlns:p="http://schemas.openxmlformats.org/presentationml/2006/main">
  <p:tag name="PA" val="v5.2.5"/>
</p:tagLst>
</file>

<file path=ppt/tags/tag197.xml><?xml version="1.0" encoding="utf-8"?>
<p:tagLst xmlns:a="http://schemas.openxmlformats.org/drawingml/2006/main" xmlns:r="http://schemas.openxmlformats.org/officeDocument/2006/relationships" xmlns:p="http://schemas.openxmlformats.org/presentationml/2006/main">
  <p:tag name="PA" val="v5.2.5"/>
</p:tagLst>
</file>

<file path=ppt/tags/tag198.xml><?xml version="1.0" encoding="utf-8"?>
<p:tagLst xmlns:a="http://schemas.openxmlformats.org/drawingml/2006/main" xmlns:r="http://schemas.openxmlformats.org/officeDocument/2006/relationships" xmlns:p="http://schemas.openxmlformats.org/presentationml/2006/main">
  <p:tag name="PA" val="v5.2.5"/>
</p:tagLst>
</file>

<file path=ppt/tags/tag19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00.xml><?xml version="1.0" encoding="utf-8"?>
<p:tagLst xmlns:a="http://schemas.openxmlformats.org/drawingml/2006/main" xmlns:r="http://schemas.openxmlformats.org/officeDocument/2006/relationships" xmlns:p="http://schemas.openxmlformats.org/presentationml/2006/main">
  <p:tag name="PA" val="v5.2.5"/>
</p:tagLst>
</file>

<file path=ppt/tags/tag201.xml><?xml version="1.0" encoding="utf-8"?>
<p:tagLst xmlns:a="http://schemas.openxmlformats.org/drawingml/2006/main" xmlns:r="http://schemas.openxmlformats.org/officeDocument/2006/relationships" xmlns:p="http://schemas.openxmlformats.org/presentationml/2006/main">
  <p:tag name="PA" val="v5.2.5"/>
</p:tagLst>
</file>

<file path=ppt/tags/tag202.xml><?xml version="1.0" encoding="utf-8"?>
<p:tagLst xmlns:a="http://schemas.openxmlformats.org/drawingml/2006/main" xmlns:r="http://schemas.openxmlformats.org/officeDocument/2006/relationships" xmlns:p="http://schemas.openxmlformats.org/presentationml/2006/main">
  <p:tag name="PA" val="v5.2.5"/>
</p:tagLst>
</file>

<file path=ppt/tags/tag203.xml><?xml version="1.0" encoding="utf-8"?>
<p:tagLst xmlns:a="http://schemas.openxmlformats.org/drawingml/2006/main" xmlns:r="http://schemas.openxmlformats.org/officeDocument/2006/relationships" xmlns:p="http://schemas.openxmlformats.org/presentationml/2006/main">
  <p:tag name="PA" val="v5.2.5"/>
</p:tagLst>
</file>

<file path=ppt/tags/tag204.xml><?xml version="1.0" encoding="utf-8"?>
<p:tagLst xmlns:a="http://schemas.openxmlformats.org/drawingml/2006/main" xmlns:r="http://schemas.openxmlformats.org/officeDocument/2006/relationships" xmlns:p="http://schemas.openxmlformats.org/presentationml/2006/main">
  <p:tag name="PA" val="v5.2.5"/>
</p:tagLst>
</file>

<file path=ppt/tags/tag205.xml><?xml version="1.0" encoding="utf-8"?>
<p:tagLst xmlns:a="http://schemas.openxmlformats.org/drawingml/2006/main" xmlns:r="http://schemas.openxmlformats.org/officeDocument/2006/relationships" xmlns:p="http://schemas.openxmlformats.org/presentationml/2006/main">
  <p:tag name="PA" val="v5.2.5"/>
</p:tagLst>
</file>

<file path=ppt/tags/tag206.xml><?xml version="1.0" encoding="utf-8"?>
<p:tagLst xmlns:a="http://schemas.openxmlformats.org/drawingml/2006/main" xmlns:r="http://schemas.openxmlformats.org/officeDocument/2006/relationships" xmlns:p="http://schemas.openxmlformats.org/presentationml/2006/main">
  <p:tag name="PA" val="v5.2.5"/>
</p:tagLst>
</file>

<file path=ppt/tags/tag207.xml><?xml version="1.0" encoding="utf-8"?>
<p:tagLst xmlns:a="http://schemas.openxmlformats.org/drawingml/2006/main" xmlns:r="http://schemas.openxmlformats.org/officeDocument/2006/relationships" xmlns:p="http://schemas.openxmlformats.org/presentationml/2006/main">
  <p:tag name="PA" val="v5.2.5"/>
</p:tagLst>
</file>

<file path=ppt/tags/tag208.xml><?xml version="1.0" encoding="utf-8"?>
<p:tagLst xmlns:a="http://schemas.openxmlformats.org/drawingml/2006/main" xmlns:r="http://schemas.openxmlformats.org/officeDocument/2006/relationships" xmlns:p="http://schemas.openxmlformats.org/presentationml/2006/main">
  <p:tag name="PA" val="v5.2.5"/>
</p:tagLst>
</file>

<file path=ppt/tags/tag209.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10.xml><?xml version="1.0" encoding="utf-8"?>
<p:tagLst xmlns:a="http://schemas.openxmlformats.org/drawingml/2006/main" xmlns:r="http://schemas.openxmlformats.org/officeDocument/2006/relationships" xmlns:p="http://schemas.openxmlformats.org/presentationml/2006/main">
  <p:tag name="PA" val="v5.2.5"/>
</p:tagLst>
</file>

<file path=ppt/tags/tag211.xml><?xml version="1.0" encoding="utf-8"?>
<p:tagLst xmlns:a="http://schemas.openxmlformats.org/drawingml/2006/main" xmlns:r="http://schemas.openxmlformats.org/officeDocument/2006/relationships" xmlns:p="http://schemas.openxmlformats.org/presentationml/2006/main">
  <p:tag name="PA" val="v5.2.5"/>
</p:tagLst>
</file>

<file path=ppt/tags/tag212.xml><?xml version="1.0" encoding="utf-8"?>
<p:tagLst xmlns:a="http://schemas.openxmlformats.org/drawingml/2006/main" xmlns:r="http://schemas.openxmlformats.org/officeDocument/2006/relationships" xmlns:p="http://schemas.openxmlformats.org/presentationml/2006/main">
  <p:tag name="PA" val="v5.2.5"/>
</p:tagLst>
</file>

<file path=ppt/tags/tag213.xml><?xml version="1.0" encoding="utf-8"?>
<p:tagLst xmlns:a="http://schemas.openxmlformats.org/drawingml/2006/main" xmlns:r="http://schemas.openxmlformats.org/officeDocument/2006/relationships" xmlns:p="http://schemas.openxmlformats.org/presentationml/2006/main">
  <p:tag name="PA" val="v5.2.5"/>
</p:tagLst>
</file>

<file path=ppt/tags/tag214.xml><?xml version="1.0" encoding="utf-8"?>
<p:tagLst xmlns:a="http://schemas.openxmlformats.org/drawingml/2006/main" xmlns:r="http://schemas.openxmlformats.org/officeDocument/2006/relationships" xmlns:p="http://schemas.openxmlformats.org/presentationml/2006/main">
  <p:tag name="PA" val="v5.2.5"/>
</p:tagLst>
</file>

<file path=ppt/tags/tag215.xml><?xml version="1.0" encoding="utf-8"?>
<p:tagLst xmlns:a="http://schemas.openxmlformats.org/drawingml/2006/main" xmlns:r="http://schemas.openxmlformats.org/officeDocument/2006/relationships" xmlns:p="http://schemas.openxmlformats.org/presentationml/2006/main">
  <p:tag name="PA" val="v5.2.5"/>
</p:tagLst>
</file>

<file path=ppt/tags/tag216.xml><?xml version="1.0" encoding="utf-8"?>
<p:tagLst xmlns:a="http://schemas.openxmlformats.org/drawingml/2006/main" xmlns:r="http://schemas.openxmlformats.org/officeDocument/2006/relationships" xmlns:p="http://schemas.openxmlformats.org/presentationml/2006/main">
  <p:tag name="PA" val="v5.2.5"/>
</p:tagLst>
</file>

<file path=ppt/tags/tag217.xml><?xml version="1.0" encoding="utf-8"?>
<p:tagLst xmlns:a="http://schemas.openxmlformats.org/drawingml/2006/main" xmlns:r="http://schemas.openxmlformats.org/officeDocument/2006/relationships" xmlns:p="http://schemas.openxmlformats.org/presentationml/2006/main">
  <p:tag name="PA" val="v5.2.5"/>
</p:tagLst>
</file>

<file path=ppt/tags/tag218.xml><?xml version="1.0" encoding="utf-8"?>
<p:tagLst xmlns:a="http://schemas.openxmlformats.org/drawingml/2006/main" xmlns:r="http://schemas.openxmlformats.org/officeDocument/2006/relationships" xmlns:p="http://schemas.openxmlformats.org/presentationml/2006/main">
  <p:tag name="PA" val="v5.2.5"/>
</p:tagLst>
</file>

<file path=ppt/tags/tag219.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20.xml><?xml version="1.0" encoding="utf-8"?>
<p:tagLst xmlns:a="http://schemas.openxmlformats.org/drawingml/2006/main" xmlns:r="http://schemas.openxmlformats.org/officeDocument/2006/relationships" xmlns:p="http://schemas.openxmlformats.org/presentationml/2006/main">
  <p:tag name="PA" val="v5.2.5"/>
</p:tagLst>
</file>

<file path=ppt/tags/tag221.xml><?xml version="1.0" encoding="utf-8"?>
<p:tagLst xmlns:a="http://schemas.openxmlformats.org/drawingml/2006/main" xmlns:r="http://schemas.openxmlformats.org/officeDocument/2006/relationships" xmlns:p="http://schemas.openxmlformats.org/presentationml/2006/main">
  <p:tag name="PA" val="v5.2.5"/>
</p:tagLst>
</file>

<file path=ppt/tags/tag222.xml><?xml version="1.0" encoding="utf-8"?>
<p:tagLst xmlns:a="http://schemas.openxmlformats.org/drawingml/2006/main" xmlns:r="http://schemas.openxmlformats.org/officeDocument/2006/relationships" xmlns:p="http://schemas.openxmlformats.org/presentationml/2006/main">
  <p:tag name="PA" val="v5.2.5"/>
</p:tagLst>
</file>

<file path=ppt/tags/tag223.xml><?xml version="1.0" encoding="utf-8"?>
<p:tagLst xmlns:a="http://schemas.openxmlformats.org/drawingml/2006/main" xmlns:r="http://schemas.openxmlformats.org/officeDocument/2006/relationships" xmlns:p="http://schemas.openxmlformats.org/presentationml/2006/main">
  <p:tag name="PA" val="v5.2.5"/>
</p:tagLst>
</file>

<file path=ppt/tags/tag224.xml><?xml version="1.0" encoding="utf-8"?>
<p:tagLst xmlns:a="http://schemas.openxmlformats.org/drawingml/2006/main" xmlns:r="http://schemas.openxmlformats.org/officeDocument/2006/relationships" xmlns:p="http://schemas.openxmlformats.org/presentationml/2006/main">
  <p:tag name="PA" val="v5.2.5"/>
</p:tagLst>
</file>

<file path=ppt/tags/tag225.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PA" val="v5.2.5"/>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5"/>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5"/>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60.xml><?xml version="1.0" encoding="utf-8"?>
<p:tagLst xmlns:a="http://schemas.openxmlformats.org/drawingml/2006/main" xmlns:r="http://schemas.openxmlformats.org/officeDocument/2006/relationships" xmlns:p="http://schemas.openxmlformats.org/presentationml/2006/main">
  <p:tag name="PA" val="v5.2.5"/>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ags/tag90.xml><?xml version="1.0" encoding="utf-8"?>
<p:tagLst xmlns:a="http://schemas.openxmlformats.org/drawingml/2006/main" xmlns:r="http://schemas.openxmlformats.org/officeDocument/2006/relationships" xmlns:p="http://schemas.openxmlformats.org/presentationml/2006/main">
  <p:tag name="PA" val="v5.2.5"/>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5"/>
</p:tagLst>
</file>

<file path=ppt/tags/tag93.xml><?xml version="1.0" encoding="utf-8"?>
<p:tagLst xmlns:a="http://schemas.openxmlformats.org/drawingml/2006/main" xmlns:r="http://schemas.openxmlformats.org/officeDocument/2006/relationships" xmlns:p="http://schemas.openxmlformats.org/presentationml/2006/main">
  <p:tag name="PA" val="v5.2.5"/>
</p:tagLst>
</file>

<file path=ppt/tags/tag94.xml><?xml version="1.0" encoding="utf-8"?>
<p:tagLst xmlns:a="http://schemas.openxmlformats.org/drawingml/2006/main" xmlns:r="http://schemas.openxmlformats.org/officeDocument/2006/relationships" xmlns:p="http://schemas.openxmlformats.org/presentationml/2006/main">
  <p:tag name="PA" val="v5.2.5"/>
</p:tagLst>
</file>

<file path=ppt/tags/tag95.xml><?xml version="1.0" encoding="utf-8"?>
<p:tagLst xmlns:a="http://schemas.openxmlformats.org/drawingml/2006/main" xmlns:r="http://schemas.openxmlformats.org/officeDocument/2006/relationships" xmlns:p="http://schemas.openxmlformats.org/presentationml/2006/main">
  <p:tag name="PA" val="v5.2.5"/>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ags/tag97.xml><?xml version="1.0" encoding="utf-8"?>
<p:tagLst xmlns:a="http://schemas.openxmlformats.org/drawingml/2006/main" xmlns:r="http://schemas.openxmlformats.org/officeDocument/2006/relationships" xmlns:p="http://schemas.openxmlformats.org/presentationml/2006/main">
  <p:tag name="PA" val="v5.2.5"/>
</p:tagLst>
</file>

<file path=ppt/tags/tag98.xml><?xml version="1.0" encoding="utf-8"?>
<p:tagLst xmlns:a="http://schemas.openxmlformats.org/drawingml/2006/main" xmlns:r="http://schemas.openxmlformats.org/officeDocument/2006/relationships" xmlns:p="http://schemas.openxmlformats.org/presentationml/2006/main">
  <p:tag name="PA" val="v5.2.5"/>
</p:tagLst>
</file>

<file path=ppt/tags/tag9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 www.2ppt.com">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1x2jxpwq">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1866</Words>
  <Application>Microsoft Office PowerPoint</Application>
  <PresentationFormat>宽屏</PresentationFormat>
  <Paragraphs>178</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等线</vt: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2022-03-10T03:53:56Z</dcterms:created>
  <dcterms:modified xsi:type="dcterms:W3CDTF">2023-01-10T10:35:39Z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844212060631461F95DEBCA43665FFFA</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