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80" r:id="rId25"/>
    <p:sldId id="279" r:id="rId26"/>
    <p:sldId id="281" r:id="rId27"/>
  </p:sldIdLst>
  <p:sldSz cx="12192000" cy="6858000"/>
  <p:notesSz cx="7104063" cy="102346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58" d="100"/>
          <a:sy n="58" d="100"/>
        </p:scale>
        <p:origin x="-78" y="-1578"/>
      </p:cViewPr>
      <p:guideLst>
        <p:guide orient="horz" pos="2160"/>
        <p:guide pos="3840"/>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2F288E0-7875-42C4-84C8-98DBBD3BF4D2}"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1" name="矩形 10"/>
          <p:cNvSpPr/>
          <p:nvPr userDrawn="1"/>
        </p:nvSpPr>
        <p:spPr>
          <a:xfrm>
            <a:off x="8325228" y="3998101"/>
            <a:ext cx="775136" cy="23083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模板下载：</a:t>
            </a:r>
            <a:r>
              <a:rPr kumimoji="0" lang="en-US" altLang="zh-CN" sz="100" b="0" i="0" u="none" strike="noStrike" kern="0" cap="none" spc="0" normalizeH="0" baseline="0" noProof="0" dirty="0" smtClean="0">
                <a:ln>
                  <a:noFill/>
                </a:ln>
                <a:solidFill>
                  <a:prstClr val="white"/>
                </a:solidFill>
                <a:effectLst/>
                <a:uLnTx/>
                <a:uFillTx/>
              </a:rPr>
              <a:t>www.1ppt.com/moban/          </a:t>
            </a:r>
            <a:r>
              <a:rPr kumimoji="0" lang="zh-CN" altLang="en-US" sz="100" b="0" i="0" u="none" strike="noStrike" kern="0" cap="none" spc="0" normalizeH="0" baseline="0" noProof="0" dirty="0" smtClean="0">
                <a:ln>
                  <a:noFill/>
                </a:ln>
                <a:solidFill>
                  <a:prstClr val="white"/>
                </a:solidFill>
                <a:effectLst/>
                <a:uLnTx/>
                <a:uFillTx/>
              </a:rPr>
              <a:t>行业</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模板：</a:t>
            </a:r>
            <a:r>
              <a:rPr kumimoji="0" lang="en-US" altLang="zh-CN" sz="100" b="0" i="0" u="none" strike="noStrike" kern="0" cap="none" spc="0" normalizeH="0" baseline="0" noProof="0" dirty="0" smtClean="0">
                <a:ln>
                  <a:noFill/>
                </a:ln>
                <a:solidFill>
                  <a:prstClr val="white"/>
                </a:solidFill>
                <a:effectLst/>
                <a:uLnTx/>
                <a:uFillTx/>
              </a:rPr>
              <a:t>www.1ppt.com/hangye/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节日</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模板：</a:t>
            </a:r>
            <a:r>
              <a:rPr kumimoji="0" lang="en-US" altLang="zh-CN" sz="100" b="0" i="0" u="none" strike="noStrike" kern="0" cap="none" spc="0" normalizeH="0" baseline="0" noProof="0" dirty="0" smtClean="0">
                <a:ln>
                  <a:noFill/>
                </a:ln>
                <a:solidFill>
                  <a:prstClr val="white"/>
                </a:solidFill>
                <a:effectLst/>
                <a:uLnTx/>
                <a:uFillTx/>
              </a:rPr>
              <a:t>www.1ppt.com/jieri/          PPT</a:t>
            </a:r>
            <a:r>
              <a:rPr kumimoji="0" lang="zh-CN" altLang="en-US" sz="100" b="0" i="0" u="none" strike="noStrike" kern="0" cap="none" spc="0" normalizeH="0" baseline="0" noProof="0" dirty="0" smtClean="0">
                <a:ln>
                  <a:noFill/>
                </a:ln>
                <a:solidFill>
                  <a:prstClr val="white"/>
                </a:solidFill>
                <a:effectLst/>
                <a:uLnTx/>
                <a:uFillTx/>
              </a:rPr>
              <a:t>素材：</a:t>
            </a:r>
            <a:r>
              <a:rPr kumimoji="0" lang="en-US" altLang="zh-CN" sz="100" b="0" i="0" u="none" strike="noStrike" kern="0" cap="none" spc="0" normalizeH="0" baseline="0" noProof="0" dirty="0" smtClean="0">
                <a:ln>
                  <a:noFill/>
                </a:ln>
                <a:solidFill>
                  <a:prstClr val="white"/>
                </a:solidFill>
                <a:effectLst/>
                <a:uLnTx/>
                <a:uFillTx/>
              </a:rPr>
              <a:t>www.1ppt.com/sucai/</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背景图片：</a:t>
            </a:r>
            <a:r>
              <a:rPr kumimoji="0" lang="en-US" altLang="zh-CN" sz="100" b="0" i="0" u="none" strike="noStrike" kern="0" cap="none" spc="0" normalizeH="0" baseline="0" noProof="0" dirty="0" smtClean="0">
                <a:ln>
                  <a:noFill/>
                </a:ln>
                <a:solidFill>
                  <a:prstClr val="white"/>
                </a:solidFill>
                <a:effectLst/>
                <a:uLnTx/>
                <a:uFillTx/>
              </a:rPr>
              <a:t>www.1ppt.com/beijing/        PPT</a:t>
            </a:r>
            <a:r>
              <a:rPr kumimoji="0" lang="zh-CN" altLang="en-US" sz="100" b="0" i="0" u="none" strike="noStrike" kern="0" cap="none" spc="0" normalizeH="0" baseline="0" noProof="0" dirty="0" smtClean="0">
                <a:ln>
                  <a:noFill/>
                </a:ln>
                <a:solidFill>
                  <a:prstClr val="white"/>
                </a:solidFill>
                <a:effectLst/>
                <a:uLnTx/>
                <a:uFillTx/>
              </a:rPr>
              <a:t>图表：</a:t>
            </a:r>
            <a:r>
              <a:rPr kumimoji="0" lang="en-US" altLang="zh-CN" sz="100" b="0" i="0" u="none" strike="noStrike" kern="0" cap="none" spc="0" normalizeH="0" baseline="0" noProof="0" dirty="0" smtClean="0">
                <a:ln>
                  <a:noFill/>
                </a:ln>
                <a:solidFill>
                  <a:prstClr val="white"/>
                </a:solidFill>
                <a:effectLst/>
                <a:uLnTx/>
                <a:uFillTx/>
              </a:rPr>
              <a:t>www.1ppt.com/tubiao/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精美</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下载：</a:t>
            </a:r>
            <a:r>
              <a:rPr kumimoji="0" lang="en-US" altLang="zh-CN" sz="100" b="0" i="0" u="none" strike="noStrike" kern="0" cap="none" spc="0" normalizeH="0" baseline="0" noProof="0" dirty="0" smtClean="0">
                <a:ln>
                  <a:noFill/>
                </a:ln>
                <a:solidFill>
                  <a:prstClr val="white"/>
                </a:solidFill>
                <a:effectLst/>
                <a:uLnTx/>
                <a:uFillTx/>
              </a:rPr>
              <a:t>www.1ppt.com/xiazai/         PPT</a:t>
            </a:r>
            <a:r>
              <a:rPr kumimoji="0" lang="zh-CN" altLang="en-US" sz="100" b="0" i="0" u="none" strike="noStrike" kern="0" cap="none" spc="0" normalizeH="0" baseline="0" noProof="0" dirty="0" smtClean="0">
                <a:ln>
                  <a:noFill/>
                </a:ln>
                <a:solidFill>
                  <a:prstClr val="white"/>
                </a:solidFill>
                <a:effectLst/>
                <a:uLnTx/>
                <a:uFillTx/>
              </a:rPr>
              <a:t>教程： </a:t>
            </a:r>
            <a:r>
              <a:rPr kumimoji="0" lang="en-US" altLang="zh-CN" sz="100" b="0" i="0" u="none" strike="noStrike" kern="0" cap="none" spc="0" normalizeH="0" baseline="0" noProof="0" dirty="0" smtClean="0">
                <a:ln>
                  <a:noFill/>
                </a:ln>
                <a:solidFill>
                  <a:prstClr val="white"/>
                </a:solidFill>
                <a:effectLst/>
                <a:uLnTx/>
                <a:uFillTx/>
              </a:rPr>
              <a:t>www.1ppt.com/powerpoint/      </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课件：</a:t>
            </a:r>
            <a:r>
              <a:rPr kumimoji="0" lang="en-US" altLang="zh-CN" sz="100" b="0" i="0" u="none" strike="noStrike" kern="0" cap="none" spc="0" normalizeH="0" baseline="0" noProof="0" dirty="0" smtClean="0">
                <a:ln>
                  <a:noFill/>
                </a:ln>
                <a:solidFill>
                  <a:prstClr val="white"/>
                </a:solidFill>
                <a:effectLst/>
                <a:uLnTx/>
                <a:uFillTx/>
              </a:rPr>
              <a:t>www.1ppt.com/kejian/             </a:t>
            </a:r>
            <a:r>
              <a:rPr kumimoji="0" lang="zh-CN" altLang="en-US" sz="100" b="0" i="0" u="none" strike="noStrike" kern="0" cap="none" spc="0" normalizeH="0" baseline="0" noProof="0" dirty="0" smtClean="0">
                <a:ln>
                  <a:noFill/>
                </a:ln>
                <a:solidFill>
                  <a:prstClr val="white"/>
                </a:solidFill>
                <a:effectLst/>
                <a:uLnTx/>
                <a:uFillTx/>
              </a:rPr>
              <a:t>字体下载：</a:t>
            </a:r>
            <a:r>
              <a:rPr kumimoji="0" lang="en-US" altLang="zh-CN" sz="100" b="0" i="0" u="none" strike="noStrike" kern="0" cap="none" spc="0" normalizeH="0" baseline="0" noProof="0" dirty="0" smtClean="0">
                <a:ln>
                  <a:noFill/>
                </a:ln>
                <a:solidFill>
                  <a:prstClr val="white"/>
                </a:solidFill>
                <a:effectLst/>
                <a:uLnTx/>
                <a:uFillTx/>
              </a:rPr>
              <a:t>www.1ppt.com/ziti/</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工作总结</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a:t>
            </a:r>
            <a:r>
              <a:rPr kumimoji="0" lang="en-US" altLang="zh-CN" sz="100" b="0" i="0" u="none" strike="noStrike" kern="0" cap="none" spc="0" normalizeH="0" baseline="0" noProof="0" dirty="0" smtClean="0">
                <a:ln>
                  <a:noFill/>
                </a:ln>
                <a:solidFill>
                  <a:prstClr val="white"/>
                </a:solidFill>
                <a:effectLst/>
                <a:uLnTx/>
                <a:uFillTx/>
              </a:rPr>
              <a:t>www.1ppt.com/xiazai/zongjie/ </a:t>
            </a:r>
            <a:r>
              <a:rPr kumimoji="0" lang="zh-CN" altLang="en-US" sz="100" b="0" i="0" u="none" strike="noStrike" kern="0" cap="none" spc="0" normalizeH="0" baseline="0" noProof="0" dirty="0" smtClean="0">
                <a:ln>
                  <a:noFill/>
                </a:ln>
                <a:solidFill>
                  <a:prstClr val="white"/>
                </a:solidFill>
                <a:effectLst/>
                <a:uLnTx/>
                <a:uFillTx/>
              </a:rPr>
              <a:t>工作计划：</a:t>
            </a:r>
            <a:r>
              <a:rPr kumimoji="0" lang="en-US" altLang="zh-CN" sz="100" b="0" i="0" u="none" strike="noStrike" kern="0" cap="none" spc="0" normalizeH="0" baseline="0" noProof="0" dirty="0" smtClean="0">
                <a:ln>
                  <a:noFill/>
                </a:ln>
                <a:solidFill>
                  <a:prstClr val="white"/>
                </a:solidFill>
                <a:effectLst/>
                <a:uLnTx/>
                <a:uFillTx/>
              </a:rPr>
              <a:t>www.1ppt.com/xiazai/jihua/</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商务</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模板：</a:t>
            </a:r>
            <a:r>
              <a:rPr kumimoji="0" lang="en-US" altLang="zh-CN" sz="100" b="0" i="0" u="none" strike="noStrike" kern="0" cap="none" spc="0" normalizeH="0" baseline="0" noProof="0" dirty="0" smtClean="0">
                <a:ln>
                  <a:noFill/>
                </a:ln>
                <a:solidFill>
                  <a:prstClr val="white"/>
                </a:solidFill>
                <a:effectLst/>
                <a:uLnTx/>
                <a:uFillTx/>
              </a:rPr>
              <a:t>www.1ppt.com/moban/shangwu/  </a:t>
            </a:r>
            <a:r>
              <a:rPr kumimoji="0" lang="zh-CN" altLang="en-US" sz="100" b="0" i="0" u="none" strike="noStrike" kern="0" cap="none" spc="0" normalizeH="0" baseline="0" noProof="0" dirty="0" smtClean="0">
                <a:ln>
                  <a:noFill/>
                </a:ln>
                <a:solidFill>
                  <a:prstClr val="white"/>
                </a:solidFill>
                <a:effectLst/>
                <a:uLnTx/>
                <a:uFillTx/>
              </a:rPr>
              <a:t>个人简历</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a:t>
            </a:r>
            <a:r>
              <a:rPr kumimoji="0" lang="en-US" altLang="zh-CN" sz="100" b="0" i="0" u="none" strike="noStrike" kern="0" cap="none" spc="0" normalizeH="0" baseline="0" noProof="0" dirty="0" smtClean="0">
                <a:ln>
                  <a:noFill/>
                </a:ln>
                <a:solidFill>
                  <a:prstClr val="white"/>
                </a:solidFill>
                <a:effectLst/>
                <a:uLnTx/>
                <a:uFillTx/>
              </a:rPr>
              <a:t>www.1ppt.com/xiazai/jianli/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毕业答辩</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a:t>
            </a:r>
            <a:r>
              <a:rPr kumimoji="0" lang="en-US" altLang="zh-CN" sz="100" b="0" i="0" u="none" strike="noStrike" kern="0" cap="none" spc="0" normalizeH="0" baseline="0" noProof="0" dirty="0" smtClean="0">
                <a:ln>
                  <a:noFill/>
                </a:ln>
                <a:solidFill>
                  <a:prstClr val="white"/>
                </a:solidFill>
                <a:effectLst/>
                <a:uLnTx/>
                <a:uFillTx/>
              </a:rPr>
              <a:t>www.1ppt.com/xiazai/dabian/  </a:t>
            </a:r>
            <a:r>
              <a:rPr kumimoji="0" lang="zh-CN" altLang="en-US" sz="100" b="0" i="0" u="none" strike="noStrike" kern="0" cap="none" spc="0" normalizeH="0" baseline="0" noProof="0" dirty="0" smtClean="0">
                <a:ln>
                  <a:noFill/>
                </a:ln>
                <a:solidFill>
                  <a:prstClr val="white"/>
                </a:solidFill>
                <a:effectLst/>
                <a:uLnTx/>
                <a:uFillTx/>
              </a:rPr>
              <a:t>工作汇报</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a:t>
            </a:r>
            <a:r>
              <a:rPr kumimoji="0" lang="en-US" altLang="zh-CN" sz="100" b="0" i="0" u="none" strike="noStrike" kern="0" cap="none" spc="0" normalizeH="0" baseline="0" noProof="0" dirty="0" smtClean="0">
                <a:ln>
                  <a:noFill/>
                </a:ln>
                <a:solidFill>
                  <a:prstClr val="white"/>
                </a:solidFill>
                <a:effectLst/>
                <a:uLnTx/>
                <a:uFillTx/>
              </a:rPr>
              <a:t>www.1ppt.com/xiazai/huibao/    </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prstClr val="white"/>
                </a:solidFill>
                <a:effectLst/>
                <a:uLnTx/>
                <a:uFillTx/>
              </a:rPr>
              <a:t> </a:t>
            </a:r>
          </a:p>
        </p:txBody>
      </p:sp>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2F288E0-7875-42C4-84C8-98DBBD3BF4D2}"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t>2023-01-10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1.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 Id="rId9"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xml"/><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0.jpeg"/><Relationship Id="rId1" Type="http://schemas.openxmlformats.org/officeDocument/2006/relationships/slideLayout" Target="../slideLayouts/slideLayout1.xml"/><Relationship Id="rId5" Type="http://schemas.openxmlformats.org/officeDocument/2006/relationships/image" Target="../media/image29.jpeg"/><Relationship Id="rId4" Type="http://schemas.openxmlformats.org/officeDocument/2006/relationships/image" Target="../media/image28.jpeg"/></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19" name=" 219"/>
          <p:cNvSpPr/>
          <p:nvPr/>
        </p:nvSpPr>
        <p:spPr>
          <a:xfrm>
            <a:off x="5043806" y="1950085"/>
            <a:ext cx="1917065" cy="596900"/>
          </a:xfrm>
          <a:prstGeom prst="roundRect">
            <a:avLst>
              <a:gd name="adj" fmla="val 50000"/>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1" name="TextBox 140"/>
          <p:cNvSpPr txBox="1"/>
          <p:nvPr/>
        </p:nvSpPr>
        <p:spPr>
          <a:xfrm>
            <a:off x="5176838" y="1997710"/>
            <a:ext cx="1651000" cy="501650"/>
          </a:xfrm>
          <a:prstGeom prst="rect">
            <a:avLst/>
          </a:prstGeom>
          <a:noFill/>
          <a:ln w="9525">
            <a:noFill/>
          </a:ln>
        </p:spPr>
        <p:txBody>
          <a:bodyPr wrap="none">
            <a:spAutoFit/>
          </a:bodyPr>
          <a:lstStyle/>
          <a:p>
            <a:pPr lvl="0" algn="ctr" eaLnBrk="1" hangingPunct="1">
              <a:lnSpc>
                <a:spcPct val="120000"/>
              </a:lnSpc>
            </a:pPr>
            <a:r>
              <a:rPr lang="zh-CN" altLang="en-US" sz="2400" dirty="0">
                <a:solidFill>
                  <a:srgbClr val="C00000"/>
                </a:solidFill>
                <a:latin typeface="方正兰亭超细黑简体" panose="02000000000000000000" charset="-122"/>
                <a:ea typeface="方正兰亭超细黑简体" panose="02000000000000000000" charset="-122"/>
              </a:rPr>
              <a:t>职场大</a:t>
            </a:r>
            <a:r>
              <a:rPr lang="en-US" altLang="zh-CN" sz="2400" dirty="0">
                <a:solidFill>
                  <a:srgbClr val="C00000"/>
                </a:solidFill>
                <a:latin typeface="方正兰亭超细黑简体" panose="02000000000000000000" charset="-122"/>
                <a:ea typeface="方正兰亭超细黑简体" panose="02000000000000000000" charset="-122"/>
              </a:rPr>
              <a:t>P</a:t>
            </a:r>
            <a:r>
              <a:rPr lang="zh-CN" altLang="en-US" sz="2400" dirty="0">
                <a:solidFill>
                  <a:srgbClr val="C00000"/>
                </a:solidFill>
                <a:latin typeface="方正兰亭超细黑简体" panose="02000000000000000000" charset="-122"/>
                <a:ea typeface="方正兰亭超细黑简体" panose="02000000000000000000" charset="-122"/>
              </a:rPr>
              <a:t>话</a:t>
            </a:r>
          </a:p>
        </p:txBody>
      </p:sp>
      <p:sp>
        <p:nvSpPr>
          <p:cNvPr id="142" name="TextBox 141"/>
          <p:cNvSpPr txBox="1"/>
          <p:nvPr/>
        </p:nvSpPr>
        <p:spPr>
          <a:xfrm>
            <a:off x="5225825" y="1848304"/>
            <a:ext cx="1484947" cy="755650"/>
          </a:xfrm>
          <a:prstGeom prst="rect">
            <a:avLst/>
          </a:prstGeom>
          <a:noFill/>
          <a:ln w="9525">
            <a:noFill/>
          </a:ln>
        </p:spPr>
        <p:txBody>
          <a:bodyPr wrap="square">
            <a:spAutoFit/>
          </a:bodyPr>
          <a:lstStyle/>
          <a:p>
            <a:pPr lvl="0" algn="ctr" eaLnBrk="1" hangingPunct="1">
              <a:lnSpc>
                <a:spcPct val="120000"/>
              </a:lnSpc>
            </a:pPr>
            <a:r>
              <a:rPr lang="en-US" altLang="id-ID" sz="3600" dirty="0" smtClean="0">
                <a:solidFill>
                  <a:schemeClr val="bg1"/>
                </a:solidFill>
                <a:latin typeface="微软雅黑" panose="020B0503020204020204" pitchFamily="34" charset="-122"/>
                <a:ea typeface="微软雅黑" panose="020B0503020204020204" pitchFamily="34" charset="-122"/>
              </a:rPr>
              <a:t>20XX</a:t>
            </a:r>
            <a:endParaRPr lang="en-US" altLang="id-ID" sz="3600" dirty="0">
              <a:solidFill>
                <a:schemeClr val="bg1"/>
              </a:solidFill>
              <a:latin typeface="微软雅黑" panose="020B0503020204020204" pitchFamily="34" charset="-122"/>
              <a:ea typeface="微软雅黑" panose="020B0503020204020204" pitchFamily="34" charset="-122"/>
            </a:endParaRPr>
          </a:p>
        </p:txBody>
      </p:sp>
      <p:sp>
        <p:nvSpPr>
          <p:cNvPr id="145" name="TextBox 144"/>
          <p:cNvSpPr txBox="1"/>
          <p:nvPr/>
        </p:nvSpPr>
        <p:spPr>
          <a:xfrm>
            <a:off x="2311857" y="2560003"/>
            <a:ext cx="7879080" cy="1200329"/>
          </a:xfrm>
          <a:prstGeom prst="rect">
            <a:avLst/>
          </a:prstGeom>
          <a:noFill/>
          <a:ln w="9525">
            <a:noFill/>
          </a:ln>
        </p:spPr>
        <p:txBody>
          <a:bodyPr wrap="none">
            <a:spAutoFit/>
          </a:bodyPr>
          <a:lstStyle/>
          <a:p>
            <a:pPr lvl="0" eaLnBrk="1" hangingPunct="1">
              <a:lnSpc>
                <a:spcPct val="120000"/>
              </a:lnSpc>
            </a:pPr>
            <a:r>
              <a:rPr lang="zh-CN" altLang="en-US" sz="6000" b="1" dirty="0">
                <a:solidFill>
                  <a:srgbClr val="C00000"/>
                </a:solidFill>
                <a:latin typeface="华文中宋" panose="02010600040101010101" charset="-122"/>
                <a:ea typeface="华文中宋" panose="02010600040101010101" charset="-122"/>
              </a:rPr>
              <a:t>通</a:t>
            </a:r>
            <a:r>
              <a:rPr lang="zh-CN" altLang="en-US" sz="6000" b="1" dirty="0" smtClean="0">
                <a:solidFill>
                  <a:srgbClr val="C00000"/>
                </a:solidFill>
                <a:latin typeface="华文中宋" panose="02010600040101010101" charset="-122"/>
                <a:ea typeface="华文中宋" panose="02010600040101010101" charset="-122"/>
              </a:rPr>
              <a:t>用党员学习课件模板</a:t>
            </a:r>
            <a:endParaRPr lang="zh-CN" altLang="en-US" sz="6000" b="1" dirty="0">
              <a:solidFill>
                <a:srgbClr val="C00000"/>
              </a:solidFill>
              <a:latin typeface="华文中宋" panose="02010600040101010101" charset="-122"/>
              <a:ea typeface="华文中宋" panose="02010600040101010101" charset="-122"/>
            </a:endParaRPr>
          </a:p>
        </p:txBody>
      </p:sp>
      <p:sp>
        <p:nvSpPr>
          <p:cNvPr id="146" name="TextBox 145"/>
          <p:cNvSpPr txBox="1"/>
          <p:nvPr/>
        </p:nvSpPr>
        <p:spPr>
          <a:xfrm>
            <a:off x="3081338" y="3631565"/>
            <a:ext cx="6091237" cy="963613"/>
          </a:xfrm>
          <a:prstGeom prst="rect">
            <a:avLst/>
          </a:prstGeom>
          <a:noFill/>
          <a:ln w="9525">
            <a:noFill/>
          </a:ln>
        </p:spPr>
        <p:txBody>
          <a:bodyPr>
            <a:spAutoFit/>
          </a:bodyPr>
          <a:lstStyle/>
          <a:p>
            <a:pPr lvl="0" algn="ctr" eaLnBrk="1" hangingPunct="1">
              <a:lnSpc>
                <a:spcPct val="120000"/>
              </a:lnSpc>
            </a:pPr>
            <a:r>
              <a:rPr lang="id-ID" altLang="zh-CN" sz="1200" dirty="0">
                <a:solidFill>
                  <a:srgbClr val="C00000"/>
                </a:solidFill>
                <a:latin typeface="Calibri" panose="020F0502020204030204" charset="0"/>
                <a:ea typeface="宋体" panose="02010600030101010101" pitchFamily="2" charset="-122"/>
              </a:rPr>
              <a:t>Lorem ipsum dolor sit amet, consectetuer adipiscing elit, sed diam nonummy nibh euismod tincidunt ut laoreet dolore magna aliquam erat volutpat. Ut wisi enim ad minim veniam, quis nostrud exerci tation ullamcorper suscipit lobortis nisl ut aliquip ex ea commodo consequat. Ut wisi enim ad minim veniam, quis nostrud exerci .</a:t>
            </a:r>
          </a:p>
        </p:txBody>
      </p:sp>
      <p:grpSp>
        <p:nvGrpSpPr>
          <p:cNvPr id="4" name="Group 1106"/>
          <p:cNvGrpSpPr/>
          <p:nvPr/>
        </p:nvGrpSpPr>
        <p:grpSpPr>
          <a:xfrm>
            <a:off x="5915025" y="4834890"/>
            <a:ext cx="384175" cy="382588"/>
            <a:chOff x="5826521" y="4813155"/>
            <a:chExt cx="510381" cy="510381"/>
          </a:xfrm>
        </p:grpSpPr>
        <p:sp>
          <p:nvSpPr>
            <p:cNvPr id="1103" name="Oval 1102"/>
            <p:cNvSpPr/>
            <p:nvPr/>
          </p:nvSpPr>
          <p:spPr>
            <a:xfrm>
              <a:off x="5826521" y="4813155"/>
              <a:ext cx="510381" cy="510381"/>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20000"/>
                </a:lnSpc>
                <a:spcBef>
                  <a:spcPts val="0"/>
                </a:spcBef>
                <a:spcAft>
                  <a:spcPts val="0"/>
                </a:spcAft>
                <a:buClrTx/>
                <a:buSzTx/>
                <a:buFontTx/>
                <a:buNone/>
                <a:defRPr/>
              </a:pPr>
              <a:endParaRPr kumimoji="0" lang="id-ID" sz="1800" b="0" i="0" u="none" strike="noStrike" kern="1200" cap="none" spc="0" normalizeH="0" baseline="0" noProof="0">
                <a:ln>
                  <a:noFill/>
                </a:ln>
                <a:solidFill>
                  <a:srgbClr val="C00000"/>
                </a:solidFill>
                <a:effectLst/>
                <a:uLnTx/>
                <a:uFillTx/>
                <a:latin typeface="+mn-lt"/>
                <a:ea typeface="+mn-ea"/>
                <a:cs typeface="+mn-cs"/>
              </a:endParaRPr>
            </a:p>
          </p:txBody>
        </p:sp>
        <p:grpSp>
          <p:nvGrpSpPr>
            <p:cNvPr id="21513" name="Group 1105"/>
            <p:cNvGrpSpPr/>
            <p:nvPr/>
          </p:nvGrpSpPr>
          <p:grpSpPr>
            <a:xfrm>
              <a:off x="5941757" y="5017715"/>
              <a:ext cx="273305" cy="144594"/>
              <a:chOff x="5956300" y="4956175"/>
              <a:chExt cx="360075" cy="190500"/>
            </a:xfrm>
          </p:grpSpPr>
          <p:cxnSp>
            <p:nvCxnSpPr>
              <p:cNvPr id="1105" name="Straight Connector 1104"/>
              <p:cNvCxnSpPr/>
              <p:nvPr/>
            </p:nvCxnSpPr>
            <p:spPr>
              <a:xfrm>
                <a:off x="5957301" y="4957312"/>
                <a:ext cx="188944" cy="189728"/>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flipV="1">
                <a:off x="6126794" y="4957312"/>
                <a:ext cx="188944" cy="189728"/>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p:transition advTm="3791">
    <p:checke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19"/>
                                        </p:tgtEl>
                                        <p:attrNameLst>
                                          <p:attrName>style.visibility</p:attrName>
                                        </p:attrNameLst>
                                      </p:cBhvr>
                                      <p:to>
                                        <p:strVal val="visible"/>
                                      </p:to>
                                    </p:set>
                                    <p:anim calcmode="lin" valueType="num">
                                      <p:cBhvr>
                                        <p:cTn id="7" dur="500" fill="hold"/>
                                        <p:tgtEl>
                                          <p:spTgt spid="219"/>
                                        </p:tgtEl>
                                        <p:attrNameLst>
                                          <p:attrName>ppt_w</p:attrName>
                                        </p:attrNameLst>
                                      </p:cBhvr>
                                      <p:tavLst>
                                        <p:tav tm="0">
                                          <p:val>
                                            <p:fltVal val="0"/>
                                          </p:val>
                                        </p:tav>
                                        <p:tav tm="100000">
                                          <p:val>
                                            <p:strVal val="#ppt_w"/>
                                          </p:val>
                                        </p:tav>
                                      </p:tavLst>
                                    </p:anim>
                                    <p:anim calcmode="lin" valueType="num">
                                      <p:cBhvr>
                                        <p:cTn id="8" dur="500" fill="hold"/>
                                        <p:tgtEl>
                                          <p:spTgt spid="219"/>
                                        </p:tgtEl>
                                        <p:attrNameLst>
                                          <p:attrName>ppt_h</p:attrName>
                                        </p:attrNameLst>
                                      </p:cBhvr>
                                      <p:tavLst>
                                        <p:tav tm="0">
                                          <p:val>
                                            <p:fltVal val="0"/>
                                          </p:val>
                                        </p:tav>
                                        <p:tav tm="100000">
                                          <p:val>
                                            <p:strVal val="#ppt_h"/>
                                          </p:val>
                                        </p:tav>
                                      </p:tavLst>
                                    </p:anim>
                                    <p:animEffect transition="in" filter="fade">
                                      <p:cBhvr>
                                        <p:cTn id="9" dur="500"/>
                                        <p:tgtEl>
                                          <p:spTgt spid="21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41"/>
                                        </p:tgtEl>
                                        <p:attrNameLst>
                                          <p:attrName>style.visibility</p:attrName>
                                        </p:attrNameLst>
                                      </p:cBhvr>
                                      <p:to>
                                        <p:strVal val="visible"/>
                                      </p:to>
                                    </p:set>
                                    <p:anim calcmode="lin" valueType="num">
                                      <p:cBhvr>
                                        <p:cTn id="12" dur="500" fill="hold"/>
                                        <p:tgtEl>
                                          <p:spTgt spid="141"/>
                                        </p:tgtEl>
                                        <p:attrNameLst>
                                          <p:attrName>ppt_w</p:attrName>
                                        </p:attrNameLst>
                                      </p:cBhvr>
                                      <p:tavLst>
                                        <p:tav tm="0">
                                          <p:val>
                                            <p:fltVal val="0"/>
                                          </p:val>
                                        </p:tav>
                                        <p:tav tm="100000">
                                          <p:val>
                                            <p:strVal val="#ppt_w"/>
                                          </p:val>
                                        </p:tav>
                                      </p:tavLst>
                                    </p:anim>
                                    <p:anim calcmode="lin" valueType="num">
                                      <p:cBhvr>
                                        <p:cTn id="13" dur="500" fill="hold"/>
                                        <p:tgtEl>
                                          <p:spTgt spid="141"/>
                                        </p:tgtEl>
                                        <p:attrNameLst>
                                          <p:attrName>ppt_h</p:attrName>
                                        </p:attrNameLst>
                                      </p:cBhvr>
                                      <p:tavLst>
                                        <p:tav tm="0">
                                          <p:val>
                                            <p:fltVal val="0"/>
                                          </p:val>
                                        </p:tav>
                                        <p:tav tm="100000">
                                          <p:val>
                                            <p:strVal val="#ppt_h"/>
                                          </p:val>
                                        </p:tav>
                                      </p:tavLst>
                                    </p:anim>
                                    <p:animEffect transition="in" filter="fade">
                                      <p:cBhvr>
                                        <p:cTn id="14" dur="500"/>
                                        <p:tgtEl>
                                          <p:spTgt spid="141"/>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42"/>
                                        </p:tgtEl>
                                        <p:attrNameLst>
                                          <p:attrName>style.visibility</p:attrName>
                                        </p:attrNameLst>
                                      </p:cBhvr>
                                      <p:to>
                                        <p:strVal val="visible"/>
                                      </p:to>
                                    </p:set>
                                    <p:anim calcmode="lin" valueType="num">
                                      <p:cBhvr>
                                        <p:cTn id="17" dur="500" fill="hold"/>
                                        <p:tgtEl>
                                          <p:spTgt spid="142"/>
                                        </p:tgtEl>
                                        <p:attrNameLst>
                                          <p:attrName>ppt_w</p:attrName>
                                        </p:attrNameLst>
                                      </p:cBhvr>
                                      <p:tavLst>
                                        <p:tav tm="0">
                                          <p:val>
                                            <p:fltVal val="0"/>
                                          </p:val>
                                        </p:tav>
                                        <p:tav tm="100000">
                                          <p:val>
                                            <p:strVal val="#ppt_w"/>
                                          </p:val>
                                        </p:tav>
                                      </p:tavLst>
                                    </p:anim>
                                    <p:anim calcmode="lin" valueType="num">
                                      <p:cBhvr>
                                        <p:cTn id="18" dur="500" fill="hold"/>
                                        <p:tgtEl>
                                          <p:spTgt spid="142"/>
                                        </p:tgtEl>
                                        <p:attrNameLst>
                                          <p:attrName>ppt_h</p:attrName>
                                        </p:attrNameLst>
                                      </p:cBhvr>
                                      <p:tavLst>
                                        <p:tav tm="0">
                                          <p:val>
                                            <p:fltVal val="0"/>
                                          </p:val>
                                        </p:tav>
                                        <p:tav tm="100000">
                                          <p:val>
                                            <p:strVal val="#ppt_h"/>
                                          </p:val>
                                        </p:tav>
                                      </p:tavLst>
                                    </p:anim>
                                    <p:animEffect transition="in" filter="fade">
                                      <p:cBhvr>
                                        <p:cTn id="19" dur="500"/>
                                        <p:tgtEl>
                                          <p:spTgt spid="142"/>
                                        </p:tgtEl>
                                      </p:cBhvr>
                                    </p:animEffect>
                                  </p:childTnLst>
                                </p:cTn>
                              </p:par>
                            </p:childTnLst>
                          </p:cTn>
                        </p:par>
                        <p:par>
                          <p:cTn id="20" fill="hold">
                            <p:stCondLst>
                              <p:cond delay="5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145"/>
                                        </p:tgtEl>
                                        <p:attrNameLst>
                                          <p:attrName>style.visibility</p:attrName>
                                        </p:attrNameLst>
                                      </p:cBhvr>
                                      <p:to>
                                        <p:strVal val="visible"/>
                                      </p:to>
                                    </p:set>
                                    <p:anim calcmode="lin" valueType="num">
                                      <p:cBhvr>
                                        <p:cTn id="23" dur="500" fill="hold"/>
                                        <p:tgtEl>
                                          <p:spTgt spid="145"/>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145"/>
                                        </p:tgtEl>
                                        <p:attrNameLst>
                                          <p:attrName>ppt_y</p:attrName>
                                        </p:attrNameLst>
                                      </p:cBhvr>
                                      <p:tavLst>
                                        <p:tav tm="0">
                                          <p:val>
                                            <p:strVal val="#ppt_y"/>
                                          </p:val>
                                        </p:tav>
                                        <p:tav tm="100000">
                                          <p:val>
                                            <p:strVal val="#ppt_y"/>
                                          </p:val>
                                        </p:tav>
                                      </p:tavLst>
                                    </p:anim>
                                    <p:anim calcmode="lin" valueType="num">
                                      <p:cBhvr>
                                        <p:cTn id="25" dur="500" fill="hold"/>
                                        <p:tgtEl>
                                          <p:spTgt spid="145"/>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145"/>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145"/>
                                        </p:tgtEl>
                                      </p:cBhvr>
                                    </p:animEffect>
                                  </p:childTnLst>
                                </p:cTn>
                              </p:par>
                            </p:childTnLst>
                          </p:cTn>
                        </p:par>
                        <p:par>
                          <p:cTn id="28" fill="hold">
                            <p:stCondLst>
                              <p:cond delay="1450"/>
                            </p:stCondLst>
                            <p:childTnLst>
                              <p:par>
                                <p:cTn id="29" presetID="47" presetClass="entr" presetSubtype="0" fill="hold" grpId="0" nodeType="afterEffect">
                                  <p:stCondLst>
                                    <p:cond delay="0"/>
                                  </p:stCondLst>
                                  <p:childTnLst>
                                    <p:set>
                                      <p:cBhvr>
                                        <p:cTn id="30" dur="1" fill="hold">
                                          <p:stCondLst>
                                            <p:cond delay="0"/>
                                          </p:stCondLst>
                                        </p:cTn>
                                        <p:tgtEl>
                                          <p:spTgt spid="146"/>
                                        </p:tgtEl>
                                        <p:attrNameLst>
                                          <p:attrName>style.visibility</p:attrName>
                                        </p:attrNameLst>
                                      </p:cBhvr>
                                      <p:to>
                                        <p:strVal val="visible"/>
                                      </p:to>
                                    </p:set>
                                    <p:animEffect transition="in" filter="fade">
                                      <p:cBhvr>
                                        <p:cTn id="31" dur="1000"/>
                                        <p:tgtEl>
                                          <p:spTgt spid="146"/>
                                        </p:tgtEl>
                                      </p:cBhvr>
                                    </p:animEffect>
                                    <p:anim calcmode="lin" valueType="num">
                                      <p:cBhvr>
                                        <p:cTn id="32" dur="1000" fill="hold"/>
                                        <p:tgtEl>
                                          <p:spTgt spid="146"/>
                                        </p:tgtEl>
                                        <p:attrNameLst>
                                          <p:attrName>ppt_x</p:attrName>
                                        </p:attrNameLst>
                                      </p:cBhvr>
                                      <p:tavLst>
                                        <p:tav tm="0">
                                          <p:val>
                                            <p:strVal val="#ppt_x"/>
                                          </p:val>
                                        </p:tav>
                                        <p:tav tm="100000">
                                          <p:val>
                                            <p:strVal val="#ppt_x"/>
                                          </p:val>
                                        </p:tav>
                                      </p:tavLst>
                                    </p:anim>
                                    <p:anim calcmode="lin" valueType="num">
                                      <p:cBhvr>
                                        <p:cTn id="33" dur="1000" fill="hold"/>
                                        <p:tgtEl>
                                          <p:spTgt spid="146"/>
                                        </p:tgtEl>
                                        <p:attrNameLst>
                                          <p:attrName>ppt_y</p:attrName>
                                        </p:attrNameLst>
                                      </p:cBhvr>
                                      <p:tavLst>
                                        <p:tav tm="0">
                                          <p:val>
                                            <p:strVal val="#ppt_y-.1"/>
                                          </p:val>
                                        </p:tav>
                                        <p:tav tm="100000">
                                          <p:val>
                                            <p:strVal val="#ppt_y"/>
                                          </p:val>
                                        </p:tav>
                                      </p:tavLst>
                                    </p:anim>
                                  </p:childTnLst>
                                </p:cTn>
                              </p:par>
                            </p:childTnLst>
                          </p:cTn>
                        </p:par>
                        <p:par>
                          <p:cTn id="34" fill="hold">
                            <p:stCondLst>
                              <p:cond delay="2450"/>
                            </p:stCondLst>
                            <p:childTnLst>
                              <p:par>
                                <p:cTn id="35" presetID="53" presetClass="entr" presetSubtype="16"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p:cTn id="37" dur="500" fill="hold"/>
                                        <p:tgtEl>
                                          <p:spTgt spid="4"/>
                                        </p:tgtEl>
                                        <p:attrNameLst>
                                          <p:attrName>ppt_w</p:attrName>
                                        </p:attrNameLst>
                                      </p:cBhvr>
                                      <p:tavLst>
                                        <p:tav tm="0">
                                          <p:val>
                                            <p:fltVal val="0"/>
                                          </p:val>
                                        </p:tav>
                                        <p:tav tm="100000">
                                          <p:val>
                                            <p:strVal val="#ppt_w"/>
                                          </p:val>
                                        </p:tav>
                                      </p:tavLst>
                                    </p:anim>
                                    <p:anim calcmode="lin" valueType="num">
                                      <p:cBhvr>
                                        <p:cTn id="38" dur="500" fill="hold"/>
                                        <p:tgtEl>
                                          <p:spTgt spid="4"/>
                                        </p:tgtEl>
                                        <p:attrNameLst>
                                          <p:attrName>ppt_h</p:attrName>
                                        </p:attrNameLst>
                                      </p:cBhvr>
                                      <p:tavLst>
                                        <p:tav tm="0">
                                          <p:val>
                                            <p:fltVal val="0"/>
                                          </p:val>
                                        </p:tav>
                                        <p:tav tm="100000">
                                          <p:val>
                                            <p:strVal val="#ppt_h"/>
                                          </p:val>
                                        </p:tav>
                                      </p:tavLst>
                                    </p:anim>
                                    <p:animEffect transition="in" filter="fade">
                                      <p:cBhvr>
                                        <p:cTn id="3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 grpId="0" animBg="1"/>
      <p:bldP spid="141" grpId="0"/>
      <p:bldP spid="142" grpId="0"/>
      <p:bldP spid="145" grpId="0"/>
      <p:bldP spid="14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Isosceles Triangle 8"/>
          <p:cNvSpPr/>
          <p:nvPr/>
        </p:nvSpPr>
        <p:spPr bwMode="auto">
          <a:xfrm rot="5400000">
            <a:off x="-195553" y="389152"/>
            <a:ext cx="649517" cy="333779"/>
          </a:xfrm>
          <a:prstGeom prst="triangle">
            <a:avLst/>
          </a:prstGeom>
          <a:gradFill>
            <a:gsLst>
              <a:gs pos="0">
                <a:srgbClr val="E30000"/>
              </a:gs>
              <a:gs pos="100000">
                <a:srgbClr val="760303"/>
              </a:gs>
            </a:gsLst>
            <a:lin ang="5400000" scaled="0"/>
          </a:gradFill>
          <a:ln w="9525">
            <a:noFill/>
            <a:round/>
          </a:ln>
          <a:effectLst>
            <a:outerShdw blurRad="50800" dist="38100" dir="2700000" algn="tl" rotWithShape="0">
              <a:prstClr val="black">
                <a:alpha val="40000"/>
              </a:prstClr>
            </a:outerShdw>
          </a:effectLst>
        </p:spPr>
        <p:txBody>
          <a:bodyPr vert="horz" wrap="square" lIns="121920" tIns="60960" rIns="121920" bIns="60960" numCol="1" rtlCol="0" anchor="t" anchorCtr="0" compatLnSpc="1"/>
          <a:lstStyle/>
          <a:p>
            <a:pPr algn="ctr"/>
            <a:endParaRPr lang="en-US" sz="2400"/>
          </a:p>
        </p:txBody>
      </p:sp>
      <p:grpSp>
        <p:nvGrpSpPr>
          <p:cNvPr id="56" name="组合 55"/>
          <p:cNvGrpSpPr/>
          <p:nvPr/>
        </p:nvGrpSpPr>
        <p:grpSpPr>
          <a:xfrm>
            <a:off x="280712" y="212555"/>
            <a:ext cx="5282645" cy="678814"/>
            <a:chOff x="-3965474" y="172906"/>
            <a:chExt cx="5241581" cy="673538"/>
          </a:xfrm>
        </p:grpSpPr>
        <p:sp>
          <p:nvSpPr>
            <p:cNvPr id="57" name="Text Box 7"/>
            <p:cNvSpPr txBox="1">
              <a:spLocks noChangeArrowheads="1"/>
            </p:cNvSpPr>
            <p:nvPr/>
          </p:nvSpPr>
          <p:spPr bwMode="auto">
            <a:xfrm>
              <a:off x="-984643" y="270732"/>
              <a:ext cx="2260750" cy="504245"/>
            </a:xfrm>
            <a:prstGeom prst="rect">
              <a:avLst/>
            </a:prstGeom>
            <a:noFill/>
            <a:ln w="9525">
              <a:noFill/>
              <a:miter lim="800000"/>
            </a:ln>
          </p:spPr>
          <p:txBody>
            <a:bodyPr wrap="none" lIns="46078" tIns="23040" rIns="46078" bIns="23040">
              <a:spAutoFit/>
            </a:bodyPr>
            <a:lstStyle/>
            <a:p>
              <a:pPr defTabSz="1087755"/>
              <a:r>
                <a:rPr lang="en-CA" altLang="zh-CN" sz="1500" dirty="0" smtClean="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PROBATION </a:t>
              </a:r>
            </a:p>
            <a:p>
              <a:pPr defTabSz="1087755"/>
              <a:r>
                <a:rPr lang="en-CA" altLang="zh-CN" sz="1500" dirty="0" smtClean="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PERIOD MANAGEMENT</a:t>
              </a:r>
              <a:endParaRPr lang="en-CA" altLang="zh-CN" sz="15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58" name="矩形 57"/>
            <p:cNvSpPr/>
            <p:nvPr/>
          </p:nvSpPr>
          <p:spPr>
            <a:xfrm>
              <a:off x="-3965474" y="172906"/>
              <a:ext cx="3130157" cy="673538"/>
            </a:xfrm>
            <a:prstGeom prst="rect">
              <a:avLst/>
            </a:prstGeom>
          </p:spPr>
          <p:txBody>
            <a:bodyPr wrap="none">
              <a:spAutoFit/>
            </a:bodyPr>
            <a:lstStyle/>
            <a:p>
              <a:pPr algn="l"/>
              <a:r>
                <a:rPr lang="zh-CN" altLang="en-US" sz="3600" b="1" spc="300" dirty="0" smtClean="0">
                  <a:latin typeface="微软雅黑" panose="020B0503020204020204" pitchFamily="34" charset="-122"/>
                  <a:ea typeface="微软雅黑" panose="020B0503020204020204" pitchFamily="34" charset="-122"/>
                </a:rPr>
                <a:t>此处添加标题</a:t>
              </a:r>
            </a:p>
          </p:txBody>
        </p:sp>
      </p:grpSp>
      <p:sp>
        <p:nvSpPr>
          <p:cNvPr id="7" name="Rounded Rectangle 4"/>
          <p:cNvSpPr/>
          <p:nvPr/>
        </p:nvSpPr>
        <p:spPr>
          <a:xfrm rot="10800000" flipV="1">
            <a:off x="1274948" y="1849644"/>
            <a:ext cx="2246650" cy="345638"/>
          </a:xfrm>
          <a:prstGeom prst="roundRect">
            <a:avLst>
              <a:gd name="adj" fmla="val 50000"/>
            </a:avLst>
          </a:prstGeom>
          <a:gradFill>
            <a:gsLst>
              <a:gs pos="0">
                <a:srgbClr val="E30000"/>
              </a:gs>
              <a:gs pos="100000">
                <a:srgbClr val="760303"/>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defTabSz="1097280">
              <a:defRPr/>
            </a:pPr>
            <a:r>
              <a:rPr lang="en-US" sz="2000" dirty="0">
                <a:solidFill>
                  <a:schemeClr val="bg1"/>
                </a:solidFill>
                <a:ea typeface="Open Sans Condensed Light" panose="020B0306030504020204" pitchFamily="34" charset="0"/>
                <a:cs typeface="Open Sans Condensed Light" panose="020B0306030504020204" pitchFamily="34" charset="0"/>
              </a:rPr>
              <a:t>此处添加标题</a:t>
            </a:r>
          </a:p>
        </p:txBody>
      </p:sp>
      <p:cxnSp>
        <p:nvCxnSpPr>
          <p:cNvPr id="8" name="Straight Connector 5"/>
          <p:cNvCxnSpPr/>
          <p:nvPr/>
        </p:nvCxnSpPr>
        <p:spPr>
          <a:xfrm>
            <a:off x="3513343" y="2022463"/>
            <a:ext cx="734986" cy="0"/>
          </a:xfrm>
          <a:prstGeom prst="line">
            <a:avLst/>
          </a:prstGeom>
          <a:ln w="22225" cap="rnd">
            <a:solidFill>
              <a:schemeClr val="tx2"/>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9" name="Rounded Rectangle 6"/>
          <p:cNvSpPr>
            <a:spLocks noChangeAspect="1"/>
          </p:cNvSpPr>
          <p:nvPr/>
        </p:nvSpPr>
        <p:spPr>
          <a:xfrm>
            <a:off x="4248330" y="1772281"/>
            <a:ext cx="2400577" cy="500364"/>
          </a:xfrm>
          <a:prstGeom prst="roundRect">
            <a:avLst>
              <a:gd name="adj" fmla="val 50000"/>
            </a:avLst>
          </a:prstGeom>
          <a:gradFill>
            <a:gsLst>
              <a:gs pos="0">
                <a:srgbClr val="E30000"/>
              </a:gs>
              <a:gs pos="100000">
                <a:srgbClr val="760303"/>
              </a:gs>
            </a:gsLst>
            <a:lin ang="18900000" scaled="0"/>
          </a:grad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ts val="1560"/>
              </a:lnSpc>
            </a:pPr>
            <a:r>
              <a:rPr lang="en-US" sz="1000" dirty="0">
                <a:solidFill>
                  <a:schemeClr val="bg1"/>
                </a:solidFill>
                <a:ea typeface="Open Sans" panose="020B0606030504020204" pitchFamily="34" charset="0"/>
                <a:cs typeface="Open Sans" panose="020B0606030504020204" pitchFamily="34" charset="0"/>
              </a:rPr>
              <a:t>单击此处添加标题</a:t>
            </a:r>
          </a:p>
        </p:txBody>
      </p:sp>
      <p:grpSp>
        <p:nvGrpSpPr>
          <p:cNvPr id="10" name="Group 7"/>
          <p:cNvGrpSpPr/>
          <p:nvPr/>
        </p:nvGrpSpPr>
        <p:grpSpPr>
          <a:xfrm>
            <a:off x="7445484" y="1435996"/>
            <a:ext cx="1180548" cy="1172935"/>
            <a:chOff x="2674382" y="2199668"/>
            <a:chExt cx="1268182" cy="1260000"/>
          </a:xfrm>
        </p:grpSpPr>
        <p:sp>
          <p:nvSpPr>
            <p:cNvPr id="11" name="Freeform 8"/>
            <p:cNvSpPr>
              <a:spLocks noChangeAspect="1" noEditPoints="1"/>
            </p:cNvSpPr>
            <p:nvPr/>
          </p:nvSpPr>
          <p:spPr bwMode="auto">
            <a:xfrm>
              <a:off x="2674382" y="2199668"/>
              <a:ext cx="1268182" cy="1260000"/>
            </a:xfrm>
            <a:custGeom>
              <a:avLst/>
              <a:gdLst>
                <a:gd name="T0" fmla="*/ 1406 w 3408"/>
                <a:gd name="T1" fmla="*/ 1148 h 3386"/>
                <a:gd name="T2" fmla="*/ 1154 w 3408"/>
                <a:gd name="T3" fmla="*/ 1397 h 3386"/>
                <a:gd name="T4" fmla="*/ 1083 w 3408"/>
                <a:gd name="T5" fmla="*/ 1758 h 3386"/>
                <a:gd name="T6" fmla="*/ 1221 w 3408"/>
                <a:gd name="T7" fmla="*/ 2089 h 3386"/>
                <a:gd name="T8" fmla="*/ 1518 w 3408"/>
                <a:gd name="T9" fmla="*/ 2287 h 3386"/>
                <a:gd name="T10" fmla="*/ 1890 w 3408"/>
                <a:gd name="T11" fmla="*/ 2287 h 3386"/>
                <a:gd name="T12" fmla="*/ 2186 w 3408"/>
                <a:gd name="T13" fmla="*/ 2089 h 3386"/>
                <a:gd name="T14" fmla="*/ 2326 w 3408"/>
                <a:gd name="T15" fmla="*/ 1758 h 3386"/>
                <a:gd name="T16" fmla="*/ 2253 w 3408"/>
                <a:gd name="T17" fmla="*/ 1397 h 3386"/>
                <a:gd name="T18" fmla="*/ 2002 w 3408"/>
                <a:gd name="T19" fmla="*/ 1148 h 3386"/>
                <a:gd name="T20" fmla="*/ 1704 w 3408"/>
                <a:gd name="T21" fmla="*/ 0 h 3386"/>
                <a:gd name="T22" fmla="*/ 1919 w 3408"/>
                <a:gd name="T23" fmla="*/ 83 h 3386"/>
                <a:gd name="T24" fmla="*/ 2041 w 3408"/>
                <a:gd name="T25" fmla="*/ 276 h 3386"/>
                <a:gd name="T26" fmla="*/ 2194 w 3408"/>
                <a:gd name="T27" fmla="*/ 441 h 3386"/>
                <a:gd name="T28" fmla="*/ 2395 w 3408"/>
                <a:gd name="T29" fmla="*/ 470 h 3386"/>
                <a:gd name="T30" fmla="*/ 2621 w 3408"/>
                <a:gd name="T31" fmla="*/ 406 h 3386"/>
                <a:gd name="T32" fmla="*/ 2848 w 3408"/>
                <a:gd name="T33" fmla="*/ 450 h 3386"/>
                <a:gd name="T34" fmla="*/ 2987 w 3408"/>
                <a:gd name="T35" fmla="*/ 629 h 3386"/>
                <a:gd name="T36" fmla="*/ 2979 w 3408"/>
                <a:gd name="T37" fmla="*/ 852 h 3386"/>
                <a:gd name="T38" fmla="*/ 2933 w 3408"/>
                <a:gd name="T39" fmla="*/ 1085 h 3386"/>
                <a:gd name="T40" fmla="*/ 3005 w 3408"/>
                <a:gd name="T41" fmla="*/ 1261 h 3386"/>
                <a:gd name="T42" fmla="*/ 3204 w 3408"/>
                <a:gd name="T43" fmla="*/ 1394 h 3386"/>
                <a:gd name="T44" fmla="*/ 3369 w 3408"/>
                <a:gd name="T45" fmla="*/ 1545 h 3386"/>
                <a:gd name="T46" fmla="*/ 3398 w 3408"/>
                <a:gd name="T47" fmla="*/ 1770 h 3386"/>
                <a:gd name="T48" fmla="*/ 3269 w 3408"/>
                <a:gd name="T49" fmla="*/ 1959 h 3386"/>
                <a:gd name="T50" fmla="*/ 3063 w 3408"/>
                <a:gd name="T51" fmla="*/ 2074 h 3386"/>
                <a:gd name="T52" fmla="*/ 2941 w 3408"/>
                <a:gd name="T53" fmla="*/ 2235 h 3386"/>
                <a:gd name="T54" fmla="*/ 2951 w 3408"/>
                <a:gd name="T55" fmla="*/ 2460 h 3386"/>
                <a:gd name="T56" fmla="*/ 3002 w 3408"/>
                <a:gd name="T57" fmla="*/ 2681 h 3386"/>
                <a:gd name="T58" fmla="*/ 2909 w 3408"/>
                <a:gd name="T59" fmla="*/ 2891 h 3386"/>
                <a:gd name="T60" fmla="*/ 2698 w 3408"/>
                <a:gd name="T61" fmla="*/ 2983 h 3386"/>
                <a:gd name="T62" fmla="*/ 2475 w 3408"/>
                <a:gd name="T63" fmla="*/ 2932 h 3386"/>
                <a:gd name="T64" fmla="*/ 2249 w 3408"/>
                <a:gd name="T65" fmla="*/ 2923 h 3386"/>
                <a:gd name="T66" fmla="*/ 2087 w 3408"/>
                <a:gd name="T67" fmla="*/ 3044 h 3386"/>
                <a:gd name="T68" fmla="*/ 1971 w 3408"/>
                <a:gd name="T69" fmla="*/ 3248 h 3386"/>
                <a:gd name="T70" fmla="*/ 1780 w 3408"/>
                <a:gd name="T71" fmla="*/ 3376 h 3386"/>
                <a:gd name="T72" fmla="*/ 1554 w 3408"/>
                <a:gd name="T73" fmla="*/ 3348 h 3386"/>
                <a:gd name="T74" fmla="*/ 1402 w 3408"/>
                <a:gd name="T75" fmla="*/ 3185 h 3386"/>
                <a:gd name="T76" fmla="*/ 1268 w 3408"/>
                <a:gd name="T77" fmla="*/ 2986 h 3386"/>
                <a:gd name="T78" fmla="*/ 1091 w 3408"/>
                <a:gd name="T79" fmla="*/ 2914 h 3386"/>
                <a:gd name="T80" fmla="*/ 857 w 3408"/>
                <a:gd name="T81" fmla="*/ 2960 h 3386"/>
                <a:gd name="T82" fmla="*/ 633 w 3408"/>
                <a:gd name="T83" fmla="*/ 2968 h 3386"/>
                <a:gd name="T84" fmla="*/ 452 w 3408"/>
                <a:gd name="T85" fmla="*/ 2830 h 3386"/>
                <a:gd name="T86" fmla="*/ 409 w 3408"/>
                <a:gd name="T87" fmla="*/ 2605 h 3386"/>
                <a:gd name="T88" fmla="*/ 473 w 3408"/>
                <a:gd name="T89" fmla="*/ 2379 h 3386"/>
                <a:gd name="T90" fmla="*/ 444 w 3408"/>
                <a:gd name="T91" fmla="*/ 2181 h 3386"/>
                <a:gd name="T92" fmla="*/ 277 w 3408"/>
                <a:gd name="T93" fmla="*/ 2028 h 3386"/>
                <a:gd name="T94" fmla="*/ 83 w 3408"/>
                <a:gd name="T95" fmla="*/ 1907 h 3386"/>
                <a:gd name="T96" fmla="*/ 0 w 3408"/>
                <a:gd name="T97" fmla="*/ 1693 h 3386"/>
                <a:gd name="T98" fmla="*/ 83 w 3408"/>
                <a:gd name="T99" fmla="*/ 1480 h 3386"/>
                <a:gd name="T100" fmla="*/ 277 w 3408"/>
                <a:gd name="T101" fmla="*/ 1359 h 3386"/>
                <a:gd name="T102" fmla="*/ 444 w 3408"/>
                <a:gd name="T103" fmla="*/ 1207 h 3386"/>
                <a:gd name="T104" fmla="*/ 473 w 3408"/>
                <a:gd name="T105" fmla="*/ 1007 h 3386"/>
                <a:gd name="T106" fmla="*/ 409 w 3408"/>
                <a:gd name="T107" fmla="*/ 782 h 3386"/>
                <a:gd name="T108" fmla="*/ 452 w 3408"/>
                <a:gd name="T109" fmla="*/ 557 h 3386"/>
                <a:gd name="T110" fmla="*/ 633 w 3408"/>
                <a:gd name="T111" fmla="*/ 419 h 3386"/>
                <a:gd name="T112" fmla="*/ 857 w 3408"/>
                <a:gd name="T113" fmla="*/ 428 h 3386"/>
                <a:gd name="T114" fmla="*/ 1091 w 3408"/>
                <a:gd name="T115" fmla="*/ 473 h 3386"/>
                <a:gd name="T116" fmla="*/ 1268 w 3408"/>
                <a:gd name="T117" fmla="*/ 400 h 3386"/>
                <a:gd name="T118" fmla="*/ 1402 w 3408"/>
                <a:gd name="T119" fmla="*/ 203 h 3386"/>
                <a:gd name="T120" fmla="*/ 1554 w 3408"/>
                <a:gd name="T121" fmla="*/ 40 h 3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408" h="3386">
                  <a:moveTo>
                    <a:pt x="1704" y="1073"/>
                  </a:moveTo>
                  <a:lnTo>
                    <a:pt x="1640" y="1076"/>
                  </a:lnTo>
                  <a:lnTo>
                    <a:pt x="1578" y="1086"/>
                  </a:lnTo>
                  <a:lnTo>
                    <a:pt x="1518" y="1101"/>
                  </a:lnTo>
                  <a:lnTo>
                    <a:pt x="1460" y="1122"/>
                  </a:lnTo>
                  <a:lnTo>
                    <a:pt x="1406" y="1148"/>
                  </a:lnTo>
                  <a:lnTo>
                    <a:pt x="1355" y="1179"/>
                  </a:lnTo>
                  <a:lnTo>
                    <a:pt x="1307" y="1215"/>
                  </a:lnTo>
                  <a:lnTo>
                    <a:pt x="1262" y="1255"/>
                  </a:lnTo>
                  <a:lnTo>
                    <a:pt x="1221" y="1299"/>
                  </a:lnTo>
                  <a:lnTo>
                    <a:pt x="1186" y="1347"/>
                  </a:lnTo>
                  <a:lnTo>
                    <a:pt x="1154" y="1397"/>
                  </a:lnTo>
                  <a:lnTo>
                    <a:pt x="1129" y="1453"/>
                  </a:lnTo>
                  <a:lnTo>
                    <a:pt x="1107" y="1510"/>
                  </a:lnTo>
                  <a:lnTo>
                    <a:pt x="1091" y="1569"/>
                  </a:lnTo>
                  <a:lnTo>
                    <a:pt x="1083" y="1631"/>
                  </a:lnTo>
                  <a:lnTo>
                    <a:pt x="1080" y="1694"/>
                  </a:lnTo>
                  <a:lnTo>
                    <a:pt x="1083" y="1758"/>
                  </a:lnTo>
                  <a:lnTo>
                    <a:pt x="1091" y="1819"/>
                  </a:lnTo>
                  <a:lnTo>
                    <a:pt x="1107" y="1879"/>
                  </a:lnTo>
                  <a:lnTo>
                    <a:pt x="1129" y="1936"/>
                  </a:lnTo>
                  <a:lnTo>
                    <a:pt x="1154" y="1990"/>
                  </a:lnTo>
                  <a:lnTo>
                    <a:pt x="1186" y="2041"/>
                  </a:lnTo>
                  <a:lnTo>
                    <a:pt x="1221" y="2089"/>
                  </a:lnTo>
                  <a:lnTo>
                    <a:pt x="1262" y="2133"/>
                  </a:lnTo>
                  <a:lnTo>
                    <a:pt x="1307" y="2173"/>
                  </a:lnTo>
                  <a:lnTo>
                    <a:pt x="1355" y="2208"/>
                  </a:lnTo>
                  <a:lnTo>
                    <a:pt x="1406" y="2240"/>
                  </a:lnTo>
                  <a:lnTo>
                    <a:pt x="1460" y="2266"/>
                  </a:lnTo>
                  <a:lnTo>
                    <a:pt x="1518" y="2287"/>
                  </a:lnTo>
                  <a:lnTo>
                    <a:pt x="1578" y="2303"/>
                  </a:lnTo>
                  <a:lnTo>
                    <a:pt x="1640" y="2311"/>
                  </a:lnTo>
                  <a:lnTo>
                    <a:pt x="1704" y="2314"/>
                  </a:lnTo>
                  <a:lnTo>
                    <a:pt x="1768" y="2311"/>
                  </a:lnTo>
                  <a:lnTo>
                    <a:pt x="1830" y="2303"/>
                  </a:lnTo>
                  <a:lnTo>
                    <a:pt x="1890" y="2287"/>
                  </a:lnTo>
                  <a:lnTo>
                    <a:pt x="1947" y="2266"/>
                  </a:lnTo>
                  <a:lnTo>
                    <a:pt x="2002" y="2240"/>
                  </a:lnTo>
                  <a:lnTo>
                    <a:pt x="2054" y="2208"/>
                  </a:lnTo>
                  <a:lnTo>
                    <a:pt x="2102" y="2173"/>
                  </a:lnTo>
                  <a:lnTo>
                    <a:pt x="2145" y="2133"/>
                  </a:lnTo>
                  <a:lnTo>
                    <a:pt x="2186" y="2089"/>
                  </a:lnTo>
                  <a:lnTo>
                    <a:pt x="2222" y="2041"/>
                  </a:lnTo>
                  <a:lnTo>
                    <a:pt x="2253" y="1990"/>
                  </a:lnTo>
                  <a:lnTo>
                    <a:pt x="2280" y="1936"/>
                  </a:lnTo>
                  <a:lnTo>
                    <a:pt x="2301" y="1879"/>
                  </a:lnTo>
                  <a:lnTo>
                    <a:pt x="2316" y="1819"/>
                  </a:lnTo>
                  <a:lnTo>
                    <a:pt x="2326" y="1758"/>
                  </a:lnTo>
                  <a:lnTo>
                    <a:pt x="2329" y="1694"/>
                  </a:lnTo>
                  <a:lnTo>
                    <a:pt x="2326" y="1631"/>
                  </a:lnTo>
                  <a:lnTo>
                    <a:pt x="2316" y="1569"/>
                  </a:lnTo>
                  <a:lnTo>
                    <a:pt x="2301" y="1510"/>
                  </a:lnTo>
                  <a:lnTo>
                    <a:pt x="2280" y="1453"/>
                  </a:lnTo>
                  <a:lnTo>
                    <a:pt x="2253" y="1397"/>
                  </a:lnTo>
                  <a:lnTo>
                    <a:pt x="2222" y="1347"/>
                  </a:lnTo>
                  <a:lnTo>
                    <a:pt x="2186" y="1299"/>
                  </a:lnTo>
                  <a:lnTo>
                    <a:pt x="2145" y="1255"/>
                  </a:lnTo>
                  <a:lnTo>
                    <a:pt x="2102" y="1215"/>
                  </a:lnTo>
                  <a:lnTo>
                    <a:pt x="2054" y="1179"/>
                  </a:lnTo>
                  <a:lnTo>
                    <a:pt x="2002" y="1148"/>
                  </a:lnTo>
                  <a:lnTo>
                    <a:pt x="1947" y="1122"/>
                  </a:lnTo>
                  <a:lnTo>
                    <a:pt x="1890" y="1101"/>
                  </a:lnTo>
                  <a:lnTo>
                    <a:pt x="1830" y="1086"/>
                  </a:lnTo>
                  <a:lnTo>
                    <a:pt x="1768" y="1076"/>
                  </a:lnTo>
                  <a:lnTo>
                    <a:pt x="1704" y="1073"/>
                  </a:lnTo>
                  <a:close/>
                  <a:moveTo>
                    <a:pt x="1704" y="0"/>
                  </a:moveTo>
                  <a:lnTo>
                    <a:pt x="1742" y="4"/>
                  </a:lnTo>
                  <a:lnTo>
                    <a:pt x="1780" y="11"/>
                  </a:lnTo>
                  <a:lnTo>
                    <a:pt x="1818" y="23"/>
                  </a:lnTo>
                  <a:lnTo>
                    <a:pt x="1854" y="40"/>
                  </a:lnTo>
                  <a:lnTo>
                    <a:pt x="1887" y="60"/>
                  </a:lnTo>
                  <a:lnTo>
                    <a:pt x="1919" y="83"/>
                  </a:lnTo>
                  <a:lnTo>
                    <a:pt x="1947" y="110"/>
                  </a:lnTo>
                  <a:lnTo>
                    <a:pt x="1971" y="139"/>
                  </a:lnTo>
                  <a:lnTo>
                    <a:pt x="1992" y="170"/>
                  </a:lnTo>
                  <a:lnTo>
                    <a:pt x="2007" y="203"/>
                  </a:lnTo>
                  <a:lnTo>
                    <a:pt x="2022" y="240"/>
                  </a:lnTo>
                  <a:lnTo>
                    <a:pt x="2041" y="276"/>
                  </a:lnTo>
                  <a:lnTo>
                    <a:pt x="2062" y="311"/>
                  </a:lnTo>
                  <a:lnTo>
                    <a:pt x="2087" y="344"/>
                  </a:lnTo>
                  <a:lnTo>
                    <a:pt x="2112" y="374"/>
                  </a:lnTo>
                  <a:lnTo>
                    <a:pt x="2140" y="400"/>
                  </a:lnTo>
                  <a:lnTo>
                    <a:pt x="2167" y="423"/>
                  </a:lnTo>
                  <a:lnTo>
                    <a:pt x="2194" y="441"/>
                  </a:lnTo>
                  <a:lnTo>
                    <a:pt x="2220" y="455"/>
                  </a:lnTo>
                  <a:lnTo>
                    <a:pt x="2249" y="465"/>
                  </a:lnTo>
                  <a:lnTo>
                    <a:pt x="2281" y="470"/>
                  </a:lnTo>
                  <a:lnTo>
                    <a:pt x="2317" y="473"/>
                  </a:lnTo>
                  <a:lnTo>
                    <a:pt x="2354" y="473"/>
                  </a:lnTo>
                  <a:lnTo>
                    <a:pt x="2395" y="470"/>
                  </a:lnTo>
                  <a:lnTo>
                    <a:pt x="2434" y="465"/>
                  </a:lnTo>
                  <a:lnTo>
                    <a:pt x="2475" y="455"/>
                  </a:lnTo>
                  <a:lnTo>
                    <a:pt x="2514" y="442"/>
                  </a:lnTo>
                  <a:lnTo>
                    <a:pt x="2552" y="428"/>
                  </a:lnTo>
                  <a:lnTo>
                    <a:pt x="2585" y="415"/>
                  </a:lnTo>
                  <a:lnTo>
                    <a:pt x="2621" y="406"/>
                  </a:lnTo>
                  <a:lnTo>
                    <a:pt x="2660" y="403"/>
                  </a:lnTo>
                  <a:lnTo>
                    <a:pt x="2698" y="404"/>
                  </a:lnTo>
                  <a:lnTo>
                    <a:pt x="2737" y="410"/>
                  </a:lnTo>
                  <a:lnTo>
                    <a:pt x="2776" y="419"/>
                  </a:lnTo>
                  <a:lnTo>
                    <a:pt x="2813" y="432"/>
                  </a:lnTo>
                  <a:lnTo>
                    <a:pt x="2848" y="450"/>
                  </a:lnTo>
                  <a:lnTo>
                    <a:pt x="2880" y="471"/>
                  </a:lnTo>
                  <a:lnTo>
                    <a:pt x="2909" y="496"/>
                  </a:lnTo>
                  <a:lnTo>
                    <a:pt x="2935" y="525"/>
                  </a:lnTo>
                  <a:lnTo>
                    <a:pt x="2956" y="557"/>
                  </a:lnTo>
                  <a:lnTo>
                    <a:pt x="2973" y="592"/>
                  </a:lnTo>
                  <a:lnTo>
                    <a:pt x="2987" y="629"/>
                  </a:lnTo>
                  <a:lnTo>
                    <a:pt x="2997" y="667"/>
                  </a:lnTo>
                  <a:lnTo>
                    <a:pt x="3002" y="706"/>
                  </a:lnTo>
                  <a:lnTo>
                    <a:pt x="3003" y="745"/>
                  </a:lnTo>
                  <a:lnTo>
                    <a:pt x="3000" y="782"/>
                  </a:lnTo>
                  <a:lnTo>
                    <a:pt x="2991" y="818"/>
                  </a:lnTo>
                  <a:lnTo>
                    <a:pt x="2979" y="852"/>
                  </a:lnTo>
                  <a:lnTo>
                    <a:pt x="2964" y="889"/>
                  </a:lnTo>
                  <a:lnTo>
                    <a:pt x="2951" y="928"/>
                  </a:lnTo>
                  <a:lnTo>
                    <a:pt x="2941" y="967"/>
                  </a:lnTo>
                  <a:lnTo>
                    <a:pt x="2936" y="1007"/>
                  </a:lnTo>
                  <a:lnTo>
                    <a:pt x="2933" y="1048"/>
                  </a:lnTo>
                  <a:lnTo>
                    <a:pt x="2933" y="1085"/>
                  </a:lnTo>
                  <a:lnTo>
                    <a:pt x="2936" y="1121"/>
                  </a:lnTo>
                  <a:lnTo>
                    <a:pt x="2941" y="1153"/>
                  </a:lnTo>
                  <a:lnTo>
                    <a:pt x="2951" y="1181"/>
                  </a:lnTo>
                  <a:lnTo>
                    <a:pt x="2964" y="1207"/>
                  </a:lnTo>
                  <a:lnTo>
                    <a:pt x="2983" y="1234"/>
                  </a:lnTo>
                  <a:lnTo>
                    <a:pt x="3005" y="1261"/>
                  </a:lnTo>
                  <a:lnTo>
                    <a:pt x="3033" y="1288"/>
                  </a:lnTo>
                  <a:lnTo>
                    <a:pt x="3063" y="1314"/>
                  </a:lnTo>
                  <a:lnTo>
                    <a:pt x="3096" y="1338"/>
                  </a:lnTo>
                  <a:lnTo>
                    <a:pt x="3130" y="1359"/>
                  </a:lnTo>
                  <a:lnTo>
                    <a:pt x="3167" y="1378"/>
                  </a:lnTo>
                  <a:lnTo>
                    <a:pt x="3204" y="1394"/>
                  </a:lnTo>
                  <a:lnTo>
                    <a:pt x="3237" y="1408"/>
                  </a:lnTo>
                  <a:lnTo>
                    <a:pt x="3269" y="1428"/>
                  </a:lnTo>
                  <a:lnTo>
                    <a:pt x="3298" y="1453"/>
                  </a:lnTo>
                  <a:lnTo>
                    <a:pt x="3324" y="1480"/>
                  </a:lnTo>
                  <a:lnTo>
                    <a:pt x="3349" y="1511"/>
                  </a:lnTo>
                  <a:lnTo>
                    <a:pt x="3369" y="1545"/>
                  </a:lnTo>
                  <a:lnTo>
                    <a:pt x="3385" y="1581"/>
                  </a:lnTo>
                  <a:lnTo>
                    <a:pt x="3398" y="1618"/>
                  </a:lnTo>
                  <a:lnTo>
                    <a:pt x="3405" y="1656"/>
                  </a:lnTo>
                  <a:lnTo>
                    <a:pt x="3408" y="1693"/>
                  </a:lnTo>
                  <a:lnTo>
                    <a:pt x="3405" y="1731"/>
                  </a:lnTo>
                  <a:lnTo>
                    <a:pt x="3398" y="1770"/>
                  </a:lnTo>
                  <a:lnTo>
                    <a:pt x="3385" y="1807"/>
                  </a:lnTo>
                  <a:lnTo>
                    <a:pt x="3369" y="1842"/>
                  </a:lnTo>
                  <a:lnTo>
                    <a:pt x="3349" y="1876"/>
                  </a:lnTo>
                  <a:lnTo>
                    <a:pt x="3324" y="1907"/>
                  </a:lnTo>
                  <a:lnTo>
                    <a:pt x="3298" y="1935"/>
                  </a:lnTo>
                  <a:lnTo>
                    <a:pt x="3269" y="1959"/>
                  </a:lnTo>
                  <a:lnTo>
                    <a:pt x="3237" y="1979"/>
                  </a:lnTo>
                  <a:lnTo>
                    <a:pt x="3204" y="1994"/>
                  </a:lnTo>
                  <a:lnTo>
                    <a:pt x="3167" y="2009"/>
                  </a:lnTo>
                  <a:lnTo>
                    <a:pt x="3130" y="2028"/>
                  </a:lnTo>
                  <a:lnTo>
                    <a:pt x="3096" y="2049"/>
                  </a:lnTo>
                  <a:lnTo>
                    <a:pt x="3063" y="2074"/>
                  </a:lnTo>
                  <a:lnTo>
                    <a:pt x="3032" y="2099"/>
                  </a:lnTo>
                  <a:lnTo>
                    <a:pt x="3005" y="2127"/>
                  </a:lnTo>
                  <a:lnTo>
                    <a:pt x="2983" y="2153"/>
                  </a:lnTo>
                  <a:lnTo>
                    <a:pt x="2964" y="2181"/>
                  </a:lnTo>
                  <a:lnTo>
                    <a:pt x="2951" y="2206"/>
                  </a:lnTo>
                  <a:lnTo>
                    <a:pt x="2941" y="2235"/>
                  </a:lnTo>
                  <a:lnTo>
                    <a:pt x="2936" y="2267"/>
                  </a:lnTo>
                  <a:lnTo>
                    <a:pt x="2933" y="2302"/>
                  </a:lnTo>
                  <a:lnTo>
                    <a:pt x="2933" y="2340"/>
                  </a:lnTo>
                  <a:lnTo>
                    <a:pt x="2936" y="2379"/>
                  </a:lnTo>
                  <a:lnTo>
                    <a:pt x="2941" y="2419"/>
                  </a:lnTo>
                  <a:lnTo>
                    <a:pt x="2951" y="2460"/>
                  </a:lnTo>
                  <a:lnTo>
                    <a:pt x="2964" y="2499"/>
                  </a:lnTo>
                  <a:lnTo>
                    <a:pt x="2979" y="2536"/>
                  </a:lnTo>
                  <a:lnTo>
                    <a:pt x="2991" y="2569"/>
                  </a:lnTo>
                  <a:lnTo>
                    <a:pt x="3000" y="2605"/>
                  </a:lnTo>
                  <a:lnTo>
                    <a:pt x="3003" y="2643"/>
                  </a:lnTo>
                  <a:lnTo>
                    <a:pt x="3002" y="2681"/>
                  </a:lnTo>
                  <a:lnTo>
                    <a:pt x="2997" y="2720"/>
                  </a:lnTo>
                  <a:lnTo>
                    <a:pt x="2987" y="2759"/>
                  </a:lnTo>
                  <a:lnTo>
                    <a:pt x="2973" y="2796"/>
                  </a:lnTo>
                  <a:lnTo>
                    <a:pt x="2956" y="2830"/>
                  </a:lnTo>
                  <a:lnTo>
                    <a:pt x="2935" y="2862"/>
                  </a:lnTo>
                  <a:lnTo>
                    <a:pt x="2909" y="2891"/>
                  </a:lnTo>
                  <a:lnTo>
                    <a:pt x="2880" y="2915"/>
                  </a:lnTo>
                  <a:lnTo>
                    <a:pt x="2848" y="2937"/>
                  </a:lnTo>
                  <a:lnTo>
                    <a:pt x="2813" y="2955"/>
                  </a:lnTo>
                  <a:lnTo>
                    <a:pt x="2776" y="2968"/>
                  </a:lnTo>
                  <a:lnTo>
                    <a:pt x="2737" y="2978"/>
                  </a:lnTo>
                  <a:lnTo>
                    <a:pt x="2698" y="2983"/>
                  </a:lnTo>
                  <a:lnTo>
                    <a:pt x="2660" y="2984"/>
                  </a:lnTo>
                  <a:lnTo>
                    <a:pt x="2621" y="2981"/>
                  </a:lnTo>
                  <a:lnTo>
                    <a:pt x="2585" y="2973"/>
                  </a:lnTo>
                  <a:lnTo>
                    <a:pt x="2552" y="2960"/>
                  </a:lnTo>
                  <a:lnTo>
                    <a:pt x="2514" y="2944"/>
                  </a:lnTo>
                  <a:lnTo>
                    <a:pt x="2475" y="2932"/>
                  </a:lnTo>
                  <a:lnTo>
                    <a:pt x="2434" y="2923"/>
                  </a:lnTo>
                  <a:lnTo>
                    <a:pt x="2394" y="2916"/>
                  </a:lnTo>
                  <a:lnTo>
                    <a:pt x="2354" y="2914"/>
                  </a:lnTo>
                  <a:lnTo>
                    <a:pt x="2316" y="2914"/>
                  </a:lnTo>
                  <a:lnTo>
                    <a:pt x="2281" y="2916"/>
                  </a:lnTo>
                  <a:lnTo>
                    <a:pt x="2249" y="2923"/>
                  </a:lnTo>
                  <a:lnTo>
                    <a:pt x="2220" y="2932"/>
                  </a:lnTo>
                  <a:lnTo>
                    <a:pt x="2194" y="2945"/>
                  </a:lnTo>
                  <a:lnTo>
                    <a:pt x="2167" y="2964"/>
                  </a:lnTo>
                  <a:lnTo>
                    <a:pt x="2140" y="2986"/>
                  </a:lnTo>
                  <a:lnTo>
                    <a:pt x="2112" y="3014"/>
                  </a:lnTo>
                  <a:lnTo>
                    <a:pt x="2087" y="3044"/>
                  </a:lnTo>
                  <a:lnTo>
                    <a:pt x="2062" y="3077"/>
                  </a:lnTo>
                  <a:lnTo>
                    <a:pt x="2041" y="3111"/>
                  </a:lnTo>
                  <a:lnTo>
                    <a:pt x="2022" y="3148"/>
                  </a:lnTo>
                  <a:lnTo>
                    <a:pt x="2007" y="3185"/>
                  </a:lnTo>
                  <a:lnTo>
                    <a:pt x="1992" y="3217"/>
                  </a:lnTo>
                  <a:lnTo>
                    <a:pt x="1971" y="3248"/>
                  </a:lnTo>
                  <a:lnTo>
                    <a:pt x="1947" y="3277"/>
                  </a:lnTo>
                  <a:lnTo>
                    <a:pt x="1919" y="3303"/>
                  </a:lnTo>
                  <a:lnTo>
                    <a:pt x="1887" y="3328"/>
                  </a:lnTo>
                  <a:lnTo>
                    <a:pt x="1854" y="3348"/>
                  </a:lnTo>
                  <a:lnTo>
                    <a:pt x="1818" y="3364"/>
                  </a:lnTo>
                  <a:lnTo>
                    <a:pt x="1780" y="3376"/>
                  </a:lnTo>
                  <a:lnTo>
                    <a:pt x="1742" y="3384"/>
                  </a:lnTo>
                  <a:lnTo>
                    <a:pt x="1704" y="3386"/>
                  </a:lnTo>
                  <a:lnTo>
                    <a:pt x="1666" y="3384"/>
                  </a:lnTo>
                  <a:lnTo>
                    <a:pt x="1628" y="3376"/>
                  </a:lnTo>
                  <a:lnTo>
                    <a:pt x="1591" y="3364"/>
                  </a:lnTo>
                  <a:lnTo>
                    <a:pt x="1554" y="3348"/>
                  </a:lnTo>
                  <a:lnTo>
                    <a:pt x="1520" y="3328"/>
                  </a:lnTo>
                  <a:lnTo>
                    <a:pt x="1489" y="3303"/>
                  </a:lnTo>
                  <a:lnTo>
                    <a:pt x="1461" y="3277"/>
                  </a:lnTo>
                  <a:lnTo>
                    <a:pt x="1437" y="3248"/>
                  </a:lnTo>
                  <a:lnTo>
                    <a:pt x="1417" y="3217"/>
                  </a:lnTo>
                  <a:lnTo>
                    <a:pt x="1402" y="3185"/>
                  </a:lnTo>
                  <a:lnTo>
                    <a:pt x="1387" y="3148"/>
                  </a:lnTo>
                  <a:lnTo>
                    <a:pt x="1368" y="3111"/>
                  </a:lnTo>
                  <a:lnTo>
                    <a:pt x="1346" y="3077"/>
                  </a:lnTo>
                  <a:lnTo>
                    <a:pt x="1322" y="3044"/>
                  </a:lnTo>
                  <a:lnTo>
                    <a:pt x="1295" y="3014"/>
                  </a:lnTo>
                  <a:lnTo>
                    <a:pt x="1268" y="2986"/>
                  </a:lnTo>
                  <a:lnTo>
                    <a:pt x="1241" y="2964"/>
                  </a:lnTo>
                  <a:lnTo>
                    <a:pt x="1214" y="2945"/>
                  </a:lnTo>
                  <a:lnTo>
                    <a:pt x="1187" y="2932"/>
                  </a:lnTo>
                  <a:lnTo>
                    <a:pt x="1160" y="2923"/>
                  </a:lnTo>
                  <a:lnTo>
                    <a:pt x="1128" y="2918"/>
                  </a:lnTo>
                  <a:lnTo>
                    <a:pt x="1091" y="2914"/>
                  </a:lnTo>
                  <a:lnTo>
                    <a:pt x="1054" y="2914"/>
                  </a:lnTo>
                  <a:lnTo>
                    <a:pt x="1013" y="2916"/>
                  </a:lnTo>
                  <a:lnTo>
                    <a:pt x="973" y="2923"/>
                  </a:lnTo>
                  <a:lnTo>
                    <a:pt x="933" y="2932"/>
                  </a:lnTo>
                  <a:lnTo>
                    <a:pt x="894" y="2944"/>
                  </a:lnTo>
                  <a:lnTo>
                    <a:pt x="857" y="2960"/>
                  </a:lnTo>
                  <a:lnTo>
                    <a:pt x="822" y="2973"/>
                  </a:lnTo>
                  <a:lnTo>
                    <a:pt x="786" y="2981"/>
                  </a:lnTo>
                  <a:lnTo>
                    <a:pt x="749" y="2984"/>
                  </a:lnTo>
                  <a:lnTo>
                    <a:pt x="710" y="2983"/>
                  </a:lnTo>
                  <a:lnTo>
                    <a:pt x="671" y="2978"/>
                  </a:lnTo>
                  <a:lnTo>
                    <a:pt x="633" y="2968"/>
                  </a:lnTo>
                  <a:lnTo>
                    <a:pt x="595" y="2955"/>
                  </a:lnTo>
                  <a:lnTo>
                    <a:pt x="560" y="2937"/>
                  </a:lnTo>
                  <a:lnTo>
                    <a:pt x="528" y="2915"/>
                  </a:lnTo>
                  <a:lnTo>
                    <a:pt x="499" y="2891"/>
                  </a:lnTo>
                  <a:lnTo>
                    <a:pt x="474" y="2862"/>
                  </a:lnTo>
                  <a:lnTo>
                    <a:pt x="452" y="2830"/>
                  </a:lnTo>
                  <a:lnTo>
                    <a:pt x="435" y="2796"/>
                  </a:lnTo>
                  <a:lnTo>
                    <a:pt x="421" y="2759"/>
                  </a:lnTo>
                  <a:lnTo>
                    <a:pt x="412" y="2720"/>
                  </a:lnTo>
                  <a:lnTo>
                    <a:pt x="406" y="2681"/>
                  </a:lnTo>
                  <a:lnTo>
                    <a:pt x="405" y="2643"/>
                  </a:lnTo>
                  <a:lnTo>
                    <a:pt x="409" y="2605"/>
                  </a:lnTo>
                  <a:lnTo>
                    <a:pt x="417" y="2569"/>
                  </a:lnTo>
                  <a:lnTo>
                    <a:pt x="430" y="2536"/>
                  </a:lnTo>
                  <a:lnTo>
                    <a:pt x="445" y="2499"/>
                  </a:lnTo>
                  <a:lnTo>
                    <a:pt x="458" y="2460"/>
                  </a:lnTo>
                  <a:lnTo>
                    <a:pt x="467" y="2419"/>
                  </a:lnTo>
                  <a:lnTo>
                    <a:pt x="473" y="2379"/>
                  </a:lnTo>
                  <a:lnTo>
                    <a:pt x="476" y="2340"/>
                  </a:lnTo>
                  <a:lnTo>
                    <a:pt x="476" y="2302"/>
                  </a:lnTo>
                  <a:lnTo>
                    <a:pt x="473" y="2267"/>
                  </a:lnTo>
                  <a:lnTo>
                    <a:pt x="466" y="2235"/>
                  </a:lnTo>
                  <a:lnTo>
                    <a:pt x="458" y="2207"/>
                  </a:lnTo>
                  <a:lnTo>
                    <a:pt x="444" y="2181"/>
                  </a:lnTo>
                  <a:lnTo>
                    <a:pt x="426" y="2154"/>
                  </a:lnTo>
                  <a:lnTo>
                    <a:pt x="402" y="2127"/>
                  </a:lnTo>
                  <a:lnTo>
                    <a:pt x="375" y="2099"/>
                  </a:lnTo>
                  <a:lnTo>
                    <a:pt x="346" y="2074"/>
                  </a:lnTo>
                  <a:lnTo>
                    <a:pt x="313" y="2049"/>
                  </a:lnTo>
                  <a:lnTo>
                    <a:pt x="277" y="2028"/>
                  </a:lnTo>
                  <a:lnTo>
                    <a:pt x="241" y="2009"/>
                  </a:lnTo>
                  <a:lnTo>
                    <a:pt x="204" y="1994"/>
                  </a:lnTo>
                  <a:lnTo>
                    <a:pt x="171" y="1979"/>
                  </a:lnTo>
                  <a:lnTo>
                    <a:pt x="140" y="1959"/>
                  </a:lnTo>
                  <a:lnTo>
                    <a:pt x="110" y="1935"/>
                  </a:lnTo>
                  <a:lnTo>
                    <a:pt x="83" y="1907"/>
                  </a:lnTo>
                  <a:lnTo>
                    <a:pt x="60" y="1876"/>
                  </a:lnTo>
                  <a:lnTo>
                    <a:pt x="39" y="1842"/>
                  </a:lnTo>
                  <a:lnTo>
                    <a:pt x="23" y="1807"/>
                  </a:lnTo>
                  <a:lnTo>
                    <a:pt x="11" y="1770"/>
                  </a:lnTo>
                  <a:lnTo>
                    <a:pt x="3" y="1731"/>
                  </a:lnTo>
                  <a:lnTo>
                    <a:pt x="0" y="1693"/>
                  </a:lnTo>
                  <a:lnTo>
                    <a:pt x="3" y="1656"/>
                  </a:lnTo>
                  <a:lnTo>
                    <a:pt x="11" y="1618"/>
                  </a:lnTo>
                  <a:lnTo>
                    <a:pt x="23" y="1581"/>
                  </a:lnTo>
                  <a:lnTo>
                    <a:pt x="39" y="1545"/>
                  </a:lnTo>
                  <a:lnTo>
                    <a:pt x="60" y="1511"/>
                  </a:lnTo>
                  <a:lnTo>
                    <a:pt x="83" y="1480"/>
                  </a:lnTo>
                  <a:lnTo>
                    <a:pt x="110" y="1453"/>
                  </a:lnTo>
                  <a:lnTo>
                    <a:pt x="140" y="1428"/>
                  </a:lnTo>
                  <a:lnTo>
                    <a:pt x="171" y="1408"/>
                  </a:lnTo>
                  <a:lnTo>
                    <a:pt x="204" y="1394"/>
                  </a:lnTo>
                  <a:lnTo>
                    <a:pt x="241" y="1378"/>
                  </a:lnTo>
                  <a:lnTo>
                    <a:pt x="277" y="1359"/>
                  </a:lnTo>
                  <a:lnTo>
                    <a:pt x="313" y="1338"/>
                  </a:lnTo>
                  <a:lnTo>
                    <a:pt x="346" y="1314"/>
                  </a:lnTo>
                  <a:lnTo>
                    <a:pt x="375" y="1288"/>
                  </a:lnTo>
                  <a:lnTo>
                    <a:pt x="402" y="1261"/>
                  </a:lnTo>
                  <a:lnTo>
                    <a:pt x="426" y="1234"/>
                  </a:lnTo>
                  <a:lnTo>
                    <a:pt x="444" y="1207"/>
                  </a:lnTo>
                  <a:lnTo>
                    <a:pt x="458" y="1181"/>
                  </a:lnTo>
                  <a:lnTo>
                    <a:pt x="466" y="1153"/>
                  </a:lnTo>
                  <a:lnTo>
                    <a:pt x="473" y="1121"/>
                  </a:lnTo>
                  <a:lnTo>
                    <a:pt x="476" y="1085"/>
                  </a:lnTo>
                  <a:lnTo>
                    <a:pt x="476" y="1048"/>
                  </a:lnTo>
                  <a:lnTo>
                    <a:pt x="473" y="1007"/>
                  </a:lnTo>
                  <a:lnTo>
                    <a:pt x="467" y="967"/>
                  </a:lnTo>
                  <a:lnTo>
                    <a:pt x="458" y="928"/>
                  </a:lnTo>
                  <a:lnTo>
                    <a:pt x="445" y="889"/>
                  </a:lnTo>
                  <a:lnTo>
                    <a:pt x="430" y="852"/>
                  </a:lnTo>
                  <a:lnTo>
                    <a:pt x="417" y="818"/>
                  </a:lnTo>
                  <a:lnTo>
                    <a:pt x="409" y="782"/>
                  </a:lnTo>
                  <a:lnTo>
                    <a:pt x="405" y="745"/>
                  </a:lnTo>
                  <a:lnTo>
                    <a:pt x="406" y="705"/>
                  </a:lnTo>
                  <a:lnTo>
                    <a:pt x="412" y="667"/>
                  </a:lnTo>
                  <a:lnTo>
                    <a:pt x="421" y="629"/>
                  </a:lnTo>
                  <a:lnTo>
                    <a:pt x="435" y="592"/>
                  </a:lnTo>
                  <a:lnTo>
                    <a:pt x="452" y="557"/>
                  </a:lnTo>
                  <a:lnTo>
                    <a:pt x="474" y="525"/>
                  </a:lnTo>
                  <a:lnTo>
                    <a:pt x="499" y="496"/>
                  </a:lnTo>
                  <a:lnTo>
                    <a:pt x="528" y="471"/>
                  </a:lnTo>
                  <a:lnTo>
                    <a:pt x="560" y="450"/>
                  </a:lnTo>
                  <a:lnTo>
                    <a:pt x="595" y="432"/>
                  </a:lnTo>
                  <a:lnTo>
                    <a:pt x="633" y="419"/>
                  </a:lnTo>
                  <a:lnTo>
                    <a:pt x="671" y="410"/>
                  </a:lnTo>
                  <a:lnTo>
                    <a:pt x="710" y="404"/>
                  </a:lnTo>
                  <a:lnTo>
                    <a:pt x="749" y="403"/>
                  </a:lnTo>
                  <a:lnTo>
                    <a:pt x="786" y="406"/>
                  </a:lnTo>
                  <a:lnTo>
                    <a:pt x="822" y="415"/>
                  </a:lnTo>
                  <a:lnTo>
                    <a:pt x="857" y="428"/>
                  </a:lnTo>
                  <a:lnTo>
                    <a:pt x="894" y="442"/>
                  </a:lnTo>
                  <a:lnTo>
                    <a:pt x="933" y="455"/>
                  </a:lnTo>
                  <a:lnTo>
                    <a:pt x="973" y="465"/>
                  </a:lnTo>
                  <a:lnTo>
                    <a:pt x="1013" y="470"/>
                  </a:lnTo>
                  <a:lnTo>
                    <a:pt x="1054" y="473"/>
                  </a:lnTo>
                  <a:lnTo>
                    <a:pt x="1091" y="473"/>
                  </a:lnTo>
                  <a:lnTo>
                    <a:pt x="1128" y="470"/>
                  </a:lnTo>
                  <a:lnTo>
                    <a:pt x="1160" y="465"/>
                  </a:lnTo>
                  <a:lnTo>
                    <a:pt x="1187" y="455"/>
                  </a:lnTo>
                  <a:lnTo>
                    <a:pt x="1214" y="441"/>
                  </a:lnTo>
                  <a:lnTo>
                    <a:pt x="1241" y="423"/>
                  </a:lnTo>
                  <a:lnTo>
                    <a:pt x="1268" y="400"/>
                  </a:lnTo>
                  <a:lnTo>
                    <a:pt x="1295" y="374"/>
                  </a:lnTo>
                  <a:lnTo>
                    <a:pt x="1322" y="344"/>
                  </a:lnTo>
                  <a:lnTo>
                    <a:pt x="1346" y="311"/>
                  </a:lnTo>
                  <a:lnTo>
                    <a:pt x="1368" y="276"/>
                  </a:lnTo>
                  <a:lnTo>
                    <a:pt x="1387" y="240"/>
                  </a:lnTo>
                  <a:lnTo>
                    <a:pt x="1402" y="203"/>
                  </a:lnTo>
                  <a:lnTo>
                    <a:pt x="1417" y="170"/>
                  </a:lnTo>
                  <a:lnTo>
                    <a:pt x="1437" y="139"/>
                  </a:lnTo>
                  <a:lnTo>
                    <a:pt x="1461" y="110"/>
                  </a:lnTo>
                  <a:lnTo>
                    <a:pt x="1489" y="83"/>
                  </a:lnTo>
                  <a:lnTo>
                    <a:pt x="1520" y="60"/>
                  </a:lnTo>
                  <a:lnTo>
                    <a:pt x="1554" y="40"/>
                  </a:lnTo>
                  <a:lnTo>
                    <a:pt x="1591" y="23"/>
                  </a:lnTo>
                  <a:lnTo>
                    <a:pt x="1628" y="11"/>
                  </a:lnTo>
                  <a:lnTo>
                    <a:pt x="1666" y="4"/>
                  </a:lnTo>
                  <a:lnTo>
                    <a:pt x="1704" y="0"/>
                  </a:lnTo>
                  <a:close/>
                </a:path>
              </a:pathLst>
            </a:custGeom>
            <a:gradFill>
              <a:gsLst>
                <a:gs pos="0">
                  <a:srgbClr val="E30000"/>
                </a:gs>
                <a:gs pos="100000">
                  <a:srgbClr val="760303"/>
                </a:gs>
              </a:gsLst>
              <a:lin ang="18900000" scaled="0"/>
            </a:gradFill>
            <a:ln w="0">
              <a:noFill/>
              <a:prstDash val="solid"/>
              <a:round/>
            </a:ln>
          </p:spPr>
          <p:txBody>
            <a:bodyPr vert="horz" wrap="square" lIns="109728" tIns="54864" rIns="109728" bIns="54864" numCol="1" anchor="t" anchorCtr="0" compatLnSpc="1"/>
            <a:lstStyle/>
            <a:p>
              <a:endParaRPr lang="bg-BG" sz="2160"/>
            </a:p>
          </p:txBody>
        </p:sp>
        <p:sp>
          <p:nvSpPr>
            <p:cNvPr id="12" name="Oval 9"/>
            <p:cNvSpPr>
              <a:spLocks noChangeAspect="1"/>
            </p:cNvSpPr>
            <p:nvPr/>
          </p:nvSpPr>
          <p:spPr>
            <a:xfrm>
              <a:off x="2876473" y="2397668"/>
              <a:ext cx="864000" cy="864000"/>
            </a:xfrm>
            <a:prstGeom prst="ellipse">
              <a:avLst/>
            </a:prstGeom>
            <a:solidFill>
              <a:schemeClr val="bg1"/>
            </a:solid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wrap="none" lIns="91426" tIns="45713" rIns="91426" bIns="45713" rtlCol="0" anchor="ctr"/>
            <a:lstStyle/>
            <a:p>
              <a:pPr lvl="0" algn="ctr"/>
              <a:endParaRPr lang="en-US" sz="2880" b="1">
                <a:solidFill>
                  <a:schemeClr val="tx1"/>
                </a:solidFill>
                <a:ea typeface="Open Sans Light" panose="020B0306030504020204" pitchFamily="34" charset="0"/>
                <a:cs typeface="Open Sans Light" panose="020B0306030504020204" pitchFamily="34" charset="0"/>
              </a:endParaRPr>
            </a:p>
          </p:txBody>
        </p:sp>
        <p:sp>
          <p:nvSpPr>
            <p:cNvPr id="13" name="Oval 10"/>
            <p:cNvSpPr>
              <a:spLocks noChangeAspect="1"/>
            </p:cNvSpPr>
            <p:nvPr/>
          </p:nvSpPr>
          <p:spPr>
            <a:xfrm>
              <a:off x="2948472" y="2469667"/>
              <a:ext cx="720000" cy="720001"/>
            </a:xfrm>
            <a:prstGeom prst="ellipse">
              <a:avLst/>
            </a:prstGeom>
            <a:solidFill>
              <a:schemeClr val="accent3"/>
            </a:solid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wrap="none" lIns="91426" tIns="45713" rIns="91426" bIns="45713" rtlCol="0" anchor="ctr"/>
            <a:lstStyle/>
            <a:p>
              <a:pPr lvl="0" algn="ctr"/>
              <a:endParaRPr lang="en-US" sz="2880" b="1">
                <a:solidFill>
                  <a:schemeClr val="tx1"/>
                </a:solidFill>
                <a:ea typeface="Open Sans Light" panose="020B0306030504020204" pitchFamily="34" charset="0"/>
                <a:cs typeface="Open Sans Light" panose="020B0306030504020204" pitchFamily="34" charset="0"/>
              </a:endParaRPr>
            </a:p>
          </p:txBody>
        </p:sp>
      </p:grpSp>
      <p:sp>
        <p:nvSpPr>
          <p:cNvPr id="14" name="TextBox 11"/>
          <p:cNvSpPr txBox="1"/>
          <p:nvPr/>
        </p:nvSpPr>
        <p:spPr>
          <a:xfrm>
            <a:off x="6826024" y="2675956"/>
            <a:ext cx="2419469" cy="528320"/>
          </a:xfrm>
          <a:prstGeom prst="rect">
            <a:avLst/>
          </a:prstGeom>
          <a:noFill/>
        </p:spPr>
        <p:txBody>
          <a:bodyPr wrap="square" lIns="132749" tIns="66374" rIns="132749" bIns="66374" rtlCol="0">
            <a:spAutoFit/>
          </a:bodyPr>
          <a:lstStyle/>
          <a:p>
            <a:pPr algn="ctr">
              <a:lnSpc>
                <a:spcPts val="1560"/>
              </a:lnSpc>
            </a:pPr>
            <a:r>
              <a:rPr lang="en-US" sz="1320">
                <a:solidFill>
                  <a:schemeClr val="tx2"/>
                </a:solidFill>
                <a:ea typeface="Open Sans" panose="020B0606030504020204" pitchFamily="34" charset="0"/>
                <a:cs typeface="Open Sans" panose="020B0606030504020204" pitchFamily="34" charset="0"/>
              </a:rPr>
              <a:t>请在此粘贴或者输入您的文字内容</a:t>
            </a:r>
          </a:p>
        </p:txBody>
      </p:sp>
      <p:cxnSp>
        <p:nvCxnSpPr>
          <p:cNvPr id="15" name="Straight Connector 19"/>
          <p:cNvCxnSpPr>
            <a:stCxn id="9" idx="3"/>
            <a:endCxn id="11" idx="48"/>
          </p:cNvCxnSpPr>
          <p:nvPr/>
        </p:nvCxnSpPr>
        <p:spPr>
          <a:xfrm>
            <a:off x="6634302" y="2022463"/>
            <a:ext cx="796925" cy="0"/>
          </a:xfrm>
          <a:prstGeom prst="line">
            <a:avLst/>
          </a:prstGeom>
          <a:ln w="22225" cap="rnd">
            <a:solidFill>
              <a:schemeClr val="tx2"/>
            </a:solidFill>
            <a:prstDash val="sysDot"/>
            <a:tailEnd type="arrow"/>
          </a:ln>
        </p:spPr>
        <p:style>
          <a:lnRef idx="1">
            <a:schemeClr val="accent1"/>
          </a:lnRef>
          <a:fillRef idx="0">
            <a:schemeClr val="accent1"/>
          </a:fillRef>
          <a:effectRef idx="0">
            <a:schemeClr val="accent1"/>
          </a:effectRef>
          <a:fontRef idx="minor">
            <a:schemeClr val="tx1"/>
          </a:fontRef>
        </p:style>
      </p:cxnSp>
      <p:grpSp>
        <p:nvGrpSpPr>
          <p:cNvPr id="16" name="Group 22"/>
          <p:cNvGrpSpPr/>
          <p:nvPr/>
        </p:nvGrpSpPr>
        <p:grpSpPr>
          <a:xfrm>
            <a:off x="9690811" y="3218616"/>
            <a:ext cx="1180548" cy="1172935"/>
            <a:chOff x="2674382" y="2199668"/>
            <a:chExt cx="1268182" cy="1260000"/>
          </a:xfrm>
        </p:grpSpPr>
        <p:sp>
          <p:nvSpPr>
            <p:cNvPr id="17" name="Freeform 23"/>
            <p:cNvSpPr>
              <a:spLocks noChangeAspect="1" noEditPoints="1"/>
            </p:cNvSpPr>
            <p:nvPr/>
          </p:nvSpPr>
          <p:spPr bwMode="auto">
            <a:xfrm>
              <a:off x="2674382" y="2199668"/>
              <a:ext cx="1268182" cy="1260000"/>
            </a:xfrm>
            <a:custGeom>
              <a:avLst/>
              <a:gdLst>
                <a:gd name="T0" fmla="*/ 1406 w 3408"/>
                <a:gd name="T1" fmla="*/ 1148 h 3386"/>
                <a:gd name="T2" fmla="*/ 1154 w 3408"/>
                <a:gd name="T3" fmla="*/ 1397 h 3386"/>
                <a:gd name="T4" fmla="*/ 1083 w 3408"/>
                <a:gd name="T5" fmla="*/ 1758 h 3386"/>
                <a:gd name="T6" fmla="*/ 1221 w 3408"/>
                <a:gd name="T7" fmla="*/ 2089 h 3386"/>
                <a:gd name="T8" fmla="*/ 1518 w 3408"/>
                <a:gd name="T9" fmla="*/ 2287 h 3386"/>
                <a:gd name="T10" fmla="*/ 1890 w 3408"/>
                <a:gd name="T11" fmla="*/ 2287 h 3386"/>
                <a:gd name="T12" fmla="*/ 2186 w 3408"/>
                <a:gd name="T13" fmla="*/ 2089 h 3386"/>
                <a:gd name="T14" fmla="*/ 2326 w 3408"/>
                <a:gd name="T15" fmla="*/ 1758 h 3386"/>
                <a:gd name="T16" fmla="*/ 2253 w 3408"/>
                <a:gd name="T17" fmla="*/ 1397 h 3386"/>
                <a:gd name="T18" fmla="*/ 2002 w 3408"/>
                <a:gd name="T19" fmla="*/ 1148 h 3386"/>
                <a:gd name="T20" fmla="*/ 1704 w 3408"/>
                <a:gd name="T21" fmla="*/ 0 h 3386"/>
                <a:gd name="T22" fmla="*/ 1919 w 3408"/>
                <a:gd name="T23" fmla="*/ 83 h 3386"/>
                <a:gd name="T24" fmla="*/ 2041 w 3408"/>
                <a:gd name="T25" fmla="*/ 276 h 3386"/>
                <a:gd name="T26" fmla="*/ 2194 w 3408"/>
                <a:gd name="T27" fmla="*/ 441 h 3386"/>
                <a:gd name="T28" fmla="*/ 2395 w 3408"/>
                <a:gd name="T29" fmla="*/ 470 h 3386"/>
                <a:gd name="T30" fmla="*/ 2621 w 3408"/>
                <a:gd name="T31" fmla="*/ 406 h 3386"/>
                <a:gd name="T32" fmla="*/ 2848 w 3408"/>
                <a:gd name="T33" fmla="*/ 450 h 3386"/>
                <a:gd name="T34" fmla="*/ 2987 w 3408"/>
                <a:gd name="T35" fmla="*/ 629 h 3386"/>
                <a:gd name="T36" fmla="*/ 2979 w 3408"/>
                <a:gd name="T37" fmla="*/ 852 h 3386"/>
                <a:gd name="T38" fmla="*/ 2933 w 3408"/>
                <a:gd name="T39" fmla="*/ 1085 h 3386"/>
                <a:gd name="T40" fmla="*/ 3005 w 3408"/>
                <a:gd name="T41" fmla="*/ 1261 h 3386"/>
                <a:gd name="T42" fmla="*/ 3204 w 3408"/>
                <a:gd name="T43" fmla="*/ 1394 h 3386"/>
                <a:gd name="T44" fmla="*/ 3369 w 3408"/>
                <a:gd name="T45" fmla="*/ 1545 h 3386"/>
                <a:gd name="T46" fmla="*/ 3398 w 3408"/>
                <a:gd name="T47" fmla="*/ 1770 h 3386"/>
                <a:gd name="T48" fmla="*/ 3269 w 3408"/>
                <a:gd name="T49" fmla="*/ 1959 h 3386"/>
                <a:gd name="T50" fmla="*/ 3063 w 3408"/>
                <a:gd name="T51" fmla="*/ 2074 h 3386"/>
                <a:gd name="T52" fmla="*/ 2941 w 3408"/>
                <a:gd name="T53" fmla="*/ 2235 h 3386"/>
                <a:gd name="T54" fmla="*/ 2951 w 3408"/>
                <a:gd name="T55" fmla="*/ 2460 h 3386"/>
                <a:gd name="T56" fmla="*/ 3002 w 3408"/>
                <a:gd name="T57" fmla="*/ 2681 h 3386"/>
                <a:gd name="T58" fmla="*/ 2909 w 3408"/>
                <a:gd name="T59" fmla="*/ 2891 h 3386"/>
                <a:gd name="T60" fmla="*/ 2698 w 3408"/>
                <a:gd name="T61" fmla="*/ 2983 h 3386"/>
                <a:gd name="T62" fmla="*/ 2475 w 3408"/>
                <a:gd name="T63" fmla="*/ 2932 h 3386"/>
                <a:gd name="T64" fmla="*/ 2249 w 3408"/>
                <a:gd name="T65" fmla="*/ 2923 h 3386"/>
                <a:gd name="T66" fmla="*/ 2087 w 3408"/>
                <a:gd name="T67" fmla="*/ 3044 h 3386"/>
                <a:gd name="T68" fmla="*/ 1971 w 3408"/>
                <a:gd name="T69" fmla="*/ 3248 h 3386"/>
                <a:gd name="T70" fmla="*/ 1780 w 3408"/>
                <a:gd name="T71" fmla="*/ 3376 h 3386"/>
                <a:gd name="T72" fmla="*/ 1554 w 3408"/>
                <a:gd name="T73" fmla="*/ 3348 h 3386"/>
                <a:gd name="T74" fmla="*/ 1402 w 3408"/>
                <a:gd name="T75" fmla="*/ 3185 h 3386"/>
                <a:gd name="T76" fmla="*/ 1268 w 3408"/>
                <a:gd name="T77" fmla="*/ 2986 h 3386"/>
                <a:gd name="T78" fmla="*/ 1091 w 3408"/>
                <a:gd name="T79" fmla="*/ 2914 h 3386"/>
                <a:gd name="T80" fmla="*/ 857 w 3408"/>
                <a:gd name="T81" fmla="*/ 2960 h 3386"/>
                <a:gd name="T82" fmla="*/ 633 w 3408"/>
                <a:gd name="T83" fmla="*/ 2968 h 3386"/>
                <a:gd name="T84" fmla="*/ 452 w 3408"/>
                <a:gd name="T85" fmla="*/ 2830 h 3386"/>
                <a:gd name="T86" fmla="*/ 409 w 3408"/>
                <a:gd name="T87" fmla="*/ 2605 h 3386"/>
                <a:gd name="T88" fmla="*/ 473 w 3408"/>
                <a:gd name="T89" fmla="*/ 2379 h 3386"/>
                <a:gd name="T90" fmla="*/ 444 w 3408"/>
                <a:gd name="T91" fmla="*/ 2181 h 3386"/>
                <a:gd name="T92" fmla="*/ 277 w 3408"/>
                <a:gd name="T93" fmla="*/ 2028 h 3386"/>
                <a:gd name="T94" fmla="*/ 83 w 3408"/>
                <a:gd name="T95" fmla="*/ 1907 h 3386"/>
                <a:gd name="T96" fmla="*/ 0 w 3408"/>
                <a:gd name="T97" fmla="*/ 1693 h 3386"/>
                <a:gd name="T98" fmla="*/ 83 w 3408"/>
                <a:gd name="T99" fmla="*/ 1480 h 3386"/>
                <a:gd name="T100" fmla="*/ 277 w 3408"/>
                <a:gd name="T101" fmla="*/ 1359 h 3386"/>
                <a:gd name="T102" fmla="*/ 444 w 3408"/>
                <a:gd name="T103" fmla="*/ 1207 h 3386"/>
                <a:gd name="T104" fmla="*/ 473 w 3408"/>
                <a:gd name="T105" fmla="*/ 1007 h 3386"/>
                <a:gd name="T106" fmla="*/ 409 w 3408"/>
                <a:gd name="T107" fmla="*/ 782 h 3386"/>
                <a:gd name="T108" fmla="*/ 452 w 3408"/>
                <a:gd name="T109" fmla="*/ 557 h 3386"/>
                <a:gd name="T110" fmla="*/ 633 w 3408"/>
                <a:gd name="T111" fmla="*/ 419 h 3386"/>
                <a:gd name="T112" fmla="*/ 857 w 3408"/>
                <a:gd name="T113" fmla="*/ 428 h 3386"/>
                <a:gd name="T114" fmla="*/ 1091 w 3408"/>
                <a:gd name="T115" fmla="*/ 473 h 3386"/>
                <a:gd name="T116" fmla="*/ 1268 w 3408"/>
                <a:gd name="T117" fmla="*/ 400 h 3386"/>
                <a:gd name="T118" fmla="*/ 1402 w 3408"/>
                <a:gd name="T119" fmla="*/ 203 h 3386"/>
                <a:gd name="T120" fmla="*/ 1554 w 3408"/>
                <a:gd name="T121" fmla="*/ 40 h 3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408" h="3386">
                  <a:moveTo>
                    <a:pt x="1704" y="1073"/>
                  </a:moveTo>
                  <a:lnTo>
                    <a:pt x="1640" y="1076"/>
                  </a:lnTo>
                  <a:lnTo>
                    <a:pt x="1578" y="1086"/>
                  </a:lnTo>
                  <a:lnTo>
                    <a:pt x="1518" y="1101"/>
                  </a:lnTo>
                  <a:lnTo>
                    <a:pt x="1460" y="1122"/>
                  </a:lnTo>
                  <a:lnTo>
                    <a:pt x="1406" y="1148"/>
                  </a:lnTo>
                  <a:lnTo>
                    <a:pt x="1355" y="1179"/>
                  </a:lnTo>
                  <a:lnTo>
                    <a:pt x="1307" y="1215"/>
                  </a:lnTo>
                  <a:lnTo>
                    <a:pt x="1262" y="1255"/>
                  </a:lnTo>
                  <a:lnTo>
                    <a:pt x="1221" y="1299"/>
                  </a:lnTo>
                  <a:lnTo>
                    <a:pt x="1186" y="1347"/>
                  </a:lnTo>
                  <a:lnTo>
                    <a:pt x="1154" y="1397"/>
                  </a:lnTo>
                  <a:lnTo>
                    <a:pt x="1129" y="1453"/>
                  </a:lnTo>
                  <a:lnTo>
                    <a:pt x="1107" y="1510"/>
                  </a:lnTo>
                  <a:lnTo>
                    <a:pt x="1091" y="1569"/>
                  </a:lnTo>
                  <a:lnTo>
                    <a:pt x="1083" y="1631"/>
                  </a:lnTo>
                  <a:lnTo>
                    <a:pt x="1080" y="1694"/>
                  </a:lnTo>
                  <a:lnTo>
                    <a:pt x="1083" y="1758"/>
                  </a:lnTo>
                  <a:lnTo>
                    <a:pt x="1091" y="1819"/>
                  </a:lnTo>
                  <a:lnTo>
                    <a:pt x="1107" y="1879"/>
                  </a:lnTo>
                  <a:lnTo>
                    <a:pt x="1129" y="1936"/>
                  </a:lnTo>
                  <a:lnTo>
                    <a:pt x="1154" y="1990"/>
                  </a:lnTo>
                  <a:lnTo>
                    <a:pt x="1186" y="2041"/>
                  </a:lnTo>
                  <a:lnTo>
                    <a:pt x="1221" y="2089"/>
                  </a:lnTo>
                  <a:lnTo>
                    <a:pt x="1262" y="2133"/>
                  </a:lnTo>
                  <a:lnTo>
                    <a:pt x="1307" y="2173"/>
                  </a:lnTo>
                  <a:lnTo>
                    <a:pt x="1355" y="2208"/>
                  </a:lnTo>
                  <a:lnTo>
                    <a:pt x="1406" y="2240"/>
                  </a:lnTo>
                  <a:lnTo>
                    <a:pt x="1460" y="2266"/>
                  </a:lnTo>
                  <a:lnTo>
                    <a:pt x="1518" y="2287"/>
                  </a:lnTo>
                  <a:lnTo>
                    <a:pt x="1578" y="2303"/>
                  </a:lnTo>
                  <a:lnTo>
                    <a:pt x="1640" y="2311"/>
                  </a:lnTo>
                  <a:lnTo>
                    <a:pt x="1704" y="2314"/>
                  </a:lnTo>
                  <a:lnTo>
                    <a:pt x="1768" y="2311"/>
                  </a:lnTo>
                  <a:lnTo>
                    <a:pt x="1830" y="2303"/>
                  </a:lnTo>
                  <a:lnTo>
                    <a:pt x="1890" y="2287"/>
                  </a:lnTo>
                  <a:lnTo>
                    <a:pt x="1947" y="2266"/>
                  </a:lnTo>
                  <a:lnTo>
                    <a:pt x="2002" y="2240"/>
                  </a:lnTo>
                  <a:lnTo>
                    <a:pt x="2054" y="2208"/>
                  </a:lnTo>
                  <a:lnTo>
                    <a:pt x="2102" y="2173"/>
                  </a:lnTo>
                  <a:lnTo>
                    <a:pt x="2145" y="2133"/>
                  </a:lnTo>
                  <a:lnTo>
                    <a:pt x="2186" y="2089"/>
                  </a:lnTo>
                  <a:lnTo>
                    <a:pt x="2222" y="2041"/>
                  </a:lnTo>
                  <a:lnTo>
                    <a:pt x="2253" y="1990"/>
                  </a:lnTo>
                  <a:lnTo>
                    <a:pt x="2280" y="1936"/>
                  </a:lnTo>
                  <a:lnTo>
                    <a:pt x="2301" y="1879"/>
                  </a:lnTo>
                  <a:lnTo>
                    <a:pt x="2316" y="1819"/>
                  </a:lnTo>
                  <a:lnTo>
                    <a:pt x="2326" y="1758"/>
                  </a:lnTo>
                  <a:lnTo>
                    <a:pt x="2329" y="1694"/>
                  </a:lnTo>
                  <a:lnTo>
                    <a:pt x="2326" y="1631"/>
                  </a:lnTo>
                  <a:lnTo>
                    <a:pt x="2316" y="1569"/>
                  </a:lnTo>
                  <a:lnTo>
                    <a:pt x="2301" y="1510"/>
                  </a:lnTo>
                  <a:lnTo>
                    <a:pt x="2280" y="1453"/>
                  </a:lnTo>
                  <a:lnTo>
                    <a:pt x="2253" y="1397"/>
                  </a:lnTo>
                  <a:lnTo>
                    <a:pt x="2222" y="1347"/>
                  </a:lnTo>
                  <a:lnTo>
                    <a:pt x="2186" y="1299"/>
                  </a:lnTo>
                  <a:lnTo>
                    <a:pt x="2145" y="1255"/>
                  </a:lnTo>
                  <a:lnTo>
                    <a:pt x="2102" y="1215"/>
                  </a:lnTo>
                  <a:lnTo>
                    <a:pt x="2054" y="1179"/>
                  </a:lnTo>
                  <a:lnTo>
                    <a:pt x="2002" y="1148"/>
                  </a:lnTo>
                  <a:lnTo>
                    <a:pt x="1947" y="1122"/>
                  </a:lnTo>
                  <a:lnTo>
                    <a:pt x="1890" y="1101"/>
                  </a:lnTo>
                  <a:lnTo>
                    <a:pt x="1830" y="1086"/>
                  </a:lnTo>
                  <a:lnTo>
                    <a:pt x="1768" y="1076"/>
                  </a:lnTo>
                  <a:lnTo>
                    <a:pt x="1704" y="1073"/>
                  </a:lnTo>
                  <a:close/>
                  <a:moveTo>
                    <a:pt x="1704" y="0"/>
                  </a:moveTo>
                  <a:lnTo>
                    <a:pt x="1742" y="4"/>
                  </a:lnTo>
                  <a:lnTo>
                    <a:pt x="1780" y="11"/>
                  </a:lnTo>
                  <a:lnTo>
                    <a:pt x="1818" y="23"/>
                  </a:lnTo>
                  <a:lnTo>
                    <a:pt x="1854" y="40"/>
                  </a:lnTo>
                  <a:lnTo>
                    <a:pt x="1887" y="60"/>
                  </a:lnTo>
                  <a:lnTo>
                    <a:pt x="1919" y="83"/>
                  </a:lnTo>
                  <a:lnTo>
                    <a:pt x="1947" y="110"/>
                  </a:lnTo>
                  <a:lnTo>
                    <a:pt x="1971" y="139"/>
                  </a:lnTo>
                  <a:lnTo>
                    <a:pt x="1992" y="170"/>
                  </a:lnTo>
                  <a:lnTo>
                    <a:pt x="2007" y="203"/>
                  </a:lnTo>
                  <a:lnTo>
                    <a:pt x="2022" y="240"/>
                  </a:lnTo>
                  <a:lnTo>
                    <a:pt x="2041" y="276"/>
                  </a:lnTo>
                  <a:lnTo>
                    <a:pt x="2062" y="311"/>
                  </a:lnTo>
                  <a:lnTo>
                    <a:pt x="2087" y="344"/>
                  </a:lnTo>
                  <a:lnTo>
                    <a:pt x="2112" y="374"/>
                  </a:lnTo>
                  <a:lnTo>
                    <a:pt x="2140" y="400"/>
                  </a:lnTo>
                  <a:lnTo>
                    <a:pt x="2167" y="423"/>
                  </a:lnTo>
                  <a:lnTo>
                    <a:pt x="2194" y="441"/>
                  </a:lnTo>
                  <a:lnTo>
                    <a:pt x="2220" y="455"/>
                  </a:lnTo>
                  <a:lnTo>
                    <a:pt x="2249" y="465"/>
                  </a:lnTo>
                  <a:lnTo>
                    <a:pt x="2281" y="470"/>
                  </a:lnTo>
                  <a:lnTo>
                    <a:pt x="2317" y="473"/>
                  </a:lnTo>
                  <a:lnTo>
                    <a:pt x="2354" y="473"/>
                  </a:lnTo>
                  <a:lnTo>
                    <a:pt x="2395" y="470"/>
                  </a:lnTo>
                  <a:lnTo>
                    <a:pt x="2434" y="465"/>
                  </a:lnTo>
                  <a:lnTo>
                    <a:pt x="2475" y="455"/>
                  </a:lnTo>
                  <a:lnTo>
                    <a:pt x="2514" y="442"/>
                  </a:lnTo>
                  <a:lnTo>
                    <a:pt x="2552" y="428"/>
                  </a:lnTo>
                  <a:lnTo>
                    <a:pt x="2585" y="415"/>
                  </a:lnTo>
                  <a:lnTo>
                    <a:pt x="2621" y="406"/>
                  </a:lnTo>
                  <a:lnTo>
                    <a:pt x="2660" y="403"/>
                  </a:lnTo>
                  <a:lnTo>
                    <a:pt x="2698" y="404"/>
                  </a:lnTo>
                  <a:lnTo>
                    <a:pt x="2737" y="410"/>
                  </a:lnTo>
                  <a:lnTo>
                    <a:pt x="2776" y="419"/>
                  </a:lnTo>
                  <a:lnTo>
                    <a:pt x="2813" y="432"/>
                  </a:lnTo>
                  <a:lnTo>
                    <a:pt x="2848" y="450"/>
                  </a:lnTo>
                  <a:lnTo>
                    <a:pt x="2880" y="471"/>
                  </a:lnTo>
                  <a:lnTo>
                    <a:pt x="2909" y="496"/>
                  </a:lnTo>
                  <a:lnTo>
                    <a:pt x="2935" y="525"/>
                  </a:lnTo>
                  <a:lnTo>
                    <a:pt x="2956" y="557"/>
                  </a:lnTo>
                  <a:lnTo>
                    <a:pt x="2973" y="592"/>
                  </a:lnTo>
                  <a:lnTo>
                    <a:pt x="2987" y="629"/>
                  </a:lnTo>
                  <a:lnTo>
                    <a:pt x="2997" y="667"/>
                  </a:lnTo>
                  <a:lnTo>
                    <a:pt x="3002" y="706"/>
                  </a:lnTo>
                  <a:lnTo>
                    <a:pt x="3003" y="745"/>
                  </a:lnTo>
                  <a:lnTo>
                    <a:pt x="3000" y="782"/>
                  </a:lnTo>
                  <a:lnTo>
                    <a:pt x="2991" y="818"/>
                  </a:lnTo>
                  <a:lnTo>
                    <a:pt x="2979" y="852"/>
                  </a:lnTo>
                  <a:lnTo>
                    <a:pt x="2964" y="889"/>
                  </a:lnTo>
                  <a:lnTo>
                    <a:pt x="2951" y="928"/>
                  </a:lnTo>
                  <a:lnTo>
                    <a:pt x="2941" y="967"/>
                  </a:lnTo>
                  <a:lnTo>
                    <a:pt x="2936" y="1007"/>
                  </a:lnTo>
                  <a:lnTo>
                    <a:pt x="2933" y="1048"/>
                  </a:lnTo>
                  <a:lnTo>
                    <a:pt x="2933" y="1085"/>
                  </a:lnTo>
                  <a:lnTo>
                    <a:pt x="2936" y="1121"/>
                  </a:lnTo>
                  <a:lnTo>
                    <a:pt x="2941" y="1153"/>
                  </a:lnTo>
                  <a:lnTo>
                    <a:pt x="2951" y="1181"/>
                  </a:lnTo>
                  <a:lnTo>
                    <a:pt x="2964" y="1207"/>
                  </a:lnTo>
                  <a:lnTo>
                    <a:pt x="2983" y="1234"/>
                  </a:lnTo>
                  <a:lnTo>
                    <a:pt x="3005" y="1261"/>
                  </a:lnTo>
                  <a:lnTo>
                    <a:pt x="3033" y="1288"/>
                  </a:lnTo>
                  <a:lnTo>
                    <a:pt x="3063" y="1314"/>
                  </a:lnTo>
                  <a:lnTo>
                    <a:pt x="3096" y="1338"/>
                  </a:lnTo>
                  <a:lnTo>
                    <a:pt x="3130" y="1359"/>
                  </a:lnTo>
                  <a:lnTo>
                    <a:pt x="3167" y="1378"/>
                  </a:lnTo>
                  <a:lnTo>
                    <a:pt x="3204" y="1394"/>
                  </a:lnTo>
                  <a:lnTo>
                    <a:pt x="3237" y="1408"/>
                  </a:lnTo>
                  <a:lnTo>
                    <a:pt x="3269" y="1428"/>
                  </a:lnTo>
                  <a:lnTo>
                    <a:pt x="3298" y="1453"/>
                  </a:lnTo>
                  <a:lnTo>
                    <a:pt x="3324" y="1480"/>
                  </a:lnTo>
                  <a:lnTo>
                    <a:pt x="3349" y="1511"/>
                  </a:lnTo>
                  <a:lnTo>
                    <a:pt x="3369" y="1545"/>
                  </a:lnTo>
                  <a:lnTo>
                    <a:pt x="3385" y="1581"/>
                  </a:lnTo>
                  <a:lnTo>
                    <a:pt x="3398" y="1618"/>
                  </a:lnTo>
                  <a:lnTo>
                    <a:pt x="3405" y="1656"/>
                  </a:lnTo>
                  <a:lnTo>
                    <a:pt x="3408" y="1693"/>
                  </a:lnTo>
                  <a:lnTo>
                    <a:pt x="3405" y="1731"/>
                  </a:lnTo>
                  <a:lnTo>
                    <a:pt x="3398" y="1770"/>
                  </a:lnTo>
                  <a:lnTo>
                    <a:pt x="3385" y="1807"/>
                  </a:lnTo>
                  <a:lnTo>
                    <a:pt x="3369" y="1842"/>
                  </a:lnTo>
                  <a:lnTo>
                    <a:pt x="3349" y="1876"/>
                  </a:lnTo>
                  <a:lnTo>
                    <a:pt x="3324" y="1907"/>
                  </a:lnTo>
                  <a:lnTo>
                    <a:pt x="3298" y="1935"/>
                  </a:lnTo>
                  <a:lnTo>
                    <a:pt x="3269" y="1959"/>
                  </a:lnTo>
                  <a:lnTo>
                    <a:pt x="3237" y="1979"/>
                  </a:lnTo>
                  <a:lnTo>
                    <a:pt x="3204" y="1994"/>
                  </a:lnTo>
                  <a:lnTo>
                    <a:pt x="3167" y="2009"/>
                  </a:lnTo>
                  <a:lnTo>
                    <a:pt x="3130" y="2028"/>
                  </a:lnTo>
                  <a:lnTo>
                    <a:pt x="3096" y="2049"/>
                  </a:lnTo>
                  <a:lnTo>
                    <a:pt x="3063" y="2074"/>
                  </a:lnTo>
                  <a:lnTo>
                    <a:pt x="3032" y="2099"/>
                  </a:lnTo>
                  <a:lnTo>
                    <a:pt x="3005" y="2127"/>
                  </a:lnTo>
                  <a:lnTo>
                    <a:pt x="2983" y="2153"/>
                  </a:lnTo>
                  <a:lnTo>
                    <a:pt x="2964" y="2181"/>
                  </a:lnTo>
                  <a:lnTo>
                    <a:pt x="2951" y="2206"/>
                  </a:lnTo>
                  <a:lnTo>
                    <a:pt x="2941" y="2235"/>
                  </a:lnTo>
                  <a:lnTo>
                    <a:pt x="2936" y="2267"/>
                  </a:lnTo>
                  <a:lnTo>
                    <a:pt x="2933" y="2302"/>
                  </a:lnTo>
                  <a:lnTo>
                    <a:pt x="2933" y="2340"/>
                  </a:lnTo>
                  <a:lnTo>
                    <a:pt x="2936" y="2379"/>
                  </a:lnTo>
                  <a:lnTo>
                    <a:pt x="2941" y="2419"/>
                  </a:lnTo>
                  <a:lnTo>
                    <a:pt x="2951" y="2460"/>
                  </a:lnTo>
                  <a:lnTo>
                    <a:pt x="2964" y="2499"/>
                  </a:lnTo>
                  <a:lnTo>
                    <a:pt x="2979" y="2536"/>
                  </a:lnTo>
                  <a:lnTo>
                    <a:pt x="2991" y="2569"/>
                  </a:lnTo>
                  <a:lnTo>
                    <a:pt x="3000" y="2605"/>
                  </a:lnTo>
                  <a:lnTo>
                    <a:pt x="3003" y="2643"/>
                  </a:lnTo>
                  <a:lnTo>
                    <a:pt x="3002" y="2681"/>
                  </a:lnTo>
                  <a:lnTo>
                    <a:pt x="2997" y="2720"/>
                  </a:lnTo>
                  <a:lnTo>
                    <a:pt x="2987" y="2759"/>
                  </a:lnTo>
                  <a:lnTo>
                    <a:pt x="2973" y="2796"/>
                  </a:lnTo>
                  <a:lnTo>
                    <a:pt x="2956" y="2830"/>
                  </a:lnTo>
                  <a:lnTo>
                    <a:pt x="2935" y="2862"/>
                  </a:lnTo>
                  <a:lnTo>
                    <a:pt x="2909" y="2891"/>
                  </a:lnTo>
                  <a:lnTo>
                    <a:pt x="2880" y="2915"/>
                  </a:lnTo>
                  <a:lnTo>
                    <a:pt x="2848" y="2937"/>
                  </a:lnTo>
                  <a:lnTo>
                    <a:pt x="2813" y="2955"/>
                  </a:lnTo>
                  <a:lnTo>
                    <a:pt x="2776" y="2968"/>
                  </a:lnTo>
                  <a:lnTo>
                    <a:pt x="2737" y="2978"/>
                  </a:lnTo>
                  <a:lnTo>
                    <a:pt x="2698" y="2983"/>
                  </a:lnTo>
                  <a:lnTo>
                    <a:pt x="2660" y="2984"/>
                  </a:lnTo>
                  <a:lnTo>
                    <a:pt x="2621" y="2981"/>
                  </a:lnTo>
                  <a:lnTo>
                    <a:pt x="2585" y="2973"/>
                  </a:lnTo>
                  <a:lnTo>
                    <a:pt x="2552" y="2960"/>
                  </a:lnTo>
                  <a:lnTo>
                    <a:pt x="2514" y="2944"/>
                  </a:lnTo>
                  <a:lnTo>
                    <a:pt x="2475" y="2932"/>
                  </a:lnTo>
                  <a:lnTo>
                    <a:pt x="2434" y="2923"/>
                  </a:lnTo>
                  <a:lnTo>
                    <a:pt x="2394" y="2916"/>
                  </a:lnTo>
                  <a:lnTo>
                    <a:pt x="2354" y="2914"/>
                  </a:lnTo>
                  <a:lnTo>
                    <a:pt x="2316" y="2914"/>
                  </a:lnTo>
                  <a:lnTo>
                    <a:pt x="2281" y="2916"/>
                  </a:lnTo>
                  <a:lnTo>
                    <a:pt x="2249" y="2923"/>
                  </a:lnTo>
                  <a:lnTo>
                    <a:pt x="2220" y="2932"/>
                  </a:lnTo>
                  <a:lnTo>
                    <a:pt x="2194" y="2945"/>
                  </a:lnTo>
                  <a:lnTo>
                    <a:pt x="2167" y="2964"/>
                  </a:lnTo>
                  <a:lnTo>
                    <a:pt x="2140" y="2986"/>
                  </a:lnTo>
                  <a:lnTo>
                    <a:pt x="2112" y="3014"/>
                  </a:lnTo>
                  <a:lnTo>
                    <a:pt x="2087" y="3044"/>
                  </a:lnTo>
                  <a:lnTo>
                    <a:pt x="2062" y="3077"/>
                  </a:lnTo>
                  <a:lnTo>
                    <a:pt x="2041" y="3111"/>
                  </a:lnTo>
                  <a:lnTo>
                    <a:pt x="2022" y="3148"/>
                  </a:lnTo>
                  <a:lnTo>
                    <a:pt x="2007" y="3185"/>
                  </a:lnTo>
                  <a:lnTo>
                    <a:pt x="1992" y="3217"/>
                  </a:lnTo>
                  <a:lnTo>
                    <a:pt x="1971" y="3248"/>
                  </a:lnTo>
                  <a:lnTo>
                    <a:pt x="1947" y="3277"/>
                  </a:lnTo>
                  <a:lnTo>
                    <a:pt x="1919" y="3303"/>
                  </a:lnTo>
                  <a:lnTo>
                    <a:pt x="1887" y="3328"/>
                  </a:lnTo>
                  <a:lnTo>
                    <a:pt x="1854" y="3348"/>
                  </a:lnTo>
                  <a:lnTo>
                    <a:pt x="1818" y="3364"/>
                  </a:lnTo>
                  <a:lnTo>
                    <a:pt x="1780" y="3376"/>
                  </a:lnTo>
                  <a:lnTo>
                    <a:pt x="1742" y="3384"/>
                  </a:lnTo>
                  <a:lnTo>
                    <a:pt x="1704" y="3386"/>
                  </a:lnTo>
                  <a:lnTo>
                    <a:pt x="1666" y="3384"/>
                  </a:lnTo>
                  <a:lnTo>
                    <a:pt x="1628" y="3376"/>
                  </a:lnTo>
                  <a:lnTo>
                    <a:pt x="1591" y="3364"/>
                  </a:lnTo>
                  <a:lnTo>
                    <a:pt x="1554" y="3348"/>
                  </a:lnTo>
                  <a:lnTo>
                    <a:pt x="1520" y="3328"/>
                  </a:lnTo>
                  <a:lnTo>
                    <a:pt x="1489" y="3303"/>
                  </a:lnTo>
                  <a:lnTo>
                    <a:pt x="1461" y="3277"/>
                  </a:lnTo>
                  <a:lnTo>
                    <a:pt x="1437" y="3248"/>
                  </a:lnTo>
                  <a:lnTo>
                    <a:pt x="1417" y="3217"/>
                  </a:lnTo>
                  <a:lnTo>
                    <a:pt x="1402" y="3185"/>
                  </a:lnTo>
                  <a:lnTo>
                    <a:pt x="1387" y="3148"/>
                  </a:lnTo>
                  <a:lnTo>
                    <a:pt x="1368" y="3111"/>
                  </a:lnTo>
                  <a:lnTo>
                    <a:pt x="1346" y="3077"/>
                  </a:lnTo>
                  <a:lnTo>
                    <a:pt x="1322" y="3044"/>
                  </a:lnTo>
                  <a:lnTo>
                    <a:pt x="1295" y="3014"/>
                  </a:lnTo>
                  <a:lnTo>
                    <a:pt x="1268" y="2986"/>
                  </a:lnTo>
                  <a:lnTo>
                    <a:pt x="1241" y="2964"/>
                  </a:lnTo>
                  <a:lnTo>
                    <a:pt x="1214" y="2945"/>
                  </a:lnTo>
                  <a:lnTo>
                    <a:pt x="1187" y="2932"/>
                  </a:lnTo>
                  <a:lnTo>
                    <a:pt x="1160" y="2923"/>
                  </a:lnTo>
                  <a:lnTo>
                    <a:pt x="1128" y="2918"/>
                  </a:lnTo>
                  <a:lnTo>
                    <a:pt x="1091" y="2914"/>
                  </a:lnTo>
                  <a:lnTo>
                    <a:pt x="1054" y="2914"/>
                  </a:lnTo>
                  <a:lnTo>
                    <a:pt x="1013" y="2916"/>
                  </a:lnTo>
                  <a:lnTo>
                    <a:pt x="973" y="2923"/>
                  </a:lnTo>
                  <a:lnTo>
                    <a:pt x="933" y="2932"/>
                  </a:lnTo>
                  <a:lnTo>
                    <a:pt x="894" y="2944"/>
                  </a:lnTo>
                  <a:lnTo>
                    <a:pt x="857" y="2960"/>
                  </a:lnTo>
                  <a:lnTo>
                    <a:pt x="822" y="2973"/>
                  </a:lnTo>
                  <a:lnTo>
                    <a:pt x="786" y="2981"/>
                  </a:lnTo>
                  <a:lnTo>
                    <a:pt x="749" y="2984"/>
                  </a:lnTo>
                  <a:lnTo>
                    <a:pt x="710" y="2983"/>
                  </a:lnTo>
                  <a:lnTo>
                    <a:pt x="671" y="2978"/>
                  </a:lnTo>
                  <a:lnTo>
                    <a:pt x="633" y="2968"/>
                  </a:lnTo>
                  <a:lnTo>
                    <a:pt x="595" y="2955"/>
                  </a:lnTo>
                  <a:lnTo>
                    <a:pt x="560" y="2937"/>
                  </a:lnTo>
                  <a:lnTo>
                    <a:pt x="528" y="2915"/>
                  </a:lnTo>
                  <a:lnTo>
                    <a:pt x="499" y="2891"/>
                  </a:lnTo>
                  <a:lnTo>
                    <a:pt x="474" y="2862"/>
                  </a:lnTo>
                  <a:lnTo>
                    <a:pt x="452" y="2830"/>
                  </a:lnTo>
                  <a:lnTo>
                    <a:pt x="435" y="2796"/>
                  </a:lnTo>
                  <a:lnTo>
                    <a:pt x="421" y="2759"/>
                  </a:lnTo>
                  <a:lnTo>
                    <a:pt x="412" y="2720"/>
                  </a:lnTo>
                  <a:lnTo>
                    <a:pt x="406" y="2681"/>
                  </a:lnTo>
                  <a:lnTo>
                    <a:pt x="405" y="2643"/>
                  </a:lnTo>
                  <a:lnTo>
                    <a:pt x="409" y="2605"/>
                  </a:lnTo>
                  <a:lnTo>
                    <a:pt x="417" y="2569"/>
                  </a:lnTo>
                  <a:lnTo>
                    <a:pt x="430" y="2536"/>
                  </a:lnTo>
                  <a:lnTo>
                    <a:pt x="445" y="2499"/>
                  </a:lnTo>
                  <a:lnTo>
                    <a:pt x="458" y="2460"/>
                  </a:lnTo>
                  <a:lnTo>
                    <a:pt x="467" y="2419"/>
                  </a:lnTo>
                  <a:lnTo>
                    <a:pt x="473" y="2379"/>
                  </a:lnTo>
                  <a:lnTo>
                    <a:pt x="476" y="2340"/>
                  </a:lnTo>
                  <a:lnTo>
                    <a:pt x="476" y="2302"/>
                  </a:lnTo>
                  <a:lnTo>
                    <a:pt x="473" y="2267"/>
                  </a:lnTo>
                  <a:lnTo>
                    <a:pt x="466" y="2235"/>
                  </a:lnTo>
                  <a:lnTo>
                    <a:pt x="458" y="2207"/>
                  </a:lnTo>
                  <a:lnTo>
                    <a:pt x="444" y="2181"/>
                  </a:lnTo>
                  <a:lnTo>
                    <a:pt x="426" y="2154"/>
                  </a:lnTo>
                  <a:lnTo>
                    <a:pt x="402" y="2127"/>
                  </a:lnTo>
                  <a:lnTo>
                    <a:pt x="375" y="2099"/>
                  </a:lnTo>
                  <a:lnTo>
                    <a:pt x="346" y="2074"/>
                  </a:lnTo>
                  <a:lnTo>
                    <a:pt x="313" y="2049"/>
                  </a:lnTo>
                  <a:lnTo>
                    <a:pt x="277" y="2028"/>
                  </a:lnTo>
                  <a:lnTo>
                    <a:pt x="241" y="2009"/>
                  </a:lnTo>
                  <a:lnTo>
                    <a:pt x="204" y="1994"/>
                  </a:lnTo>
                  <a:lnTo>
                    <a:pt x="171" y="1979"/>
                  </a:lnTo>
                  <a:lnTo>
                    <a:pt x="140" y="1959"/>
                  </a:lnTo>
                  <a:lnTo>
                    <a:pt x="110" y="1935"/>
                  </a:lnTo>
                  <a:lnTo>
                    <a:pt x="83" y="1907"/>
                  </a:lnTo>
                  <a:lnTo>
                    <a:pt x="60" y="1876"/>
                  </a:lnTo>
                  <a:lnTo>
                    <a:pt x="39" y="1842"/>
                  </a:lnTo>
                  <a:lnTo>
                    <a:pt x="23" y="1807"/>
                  </a:lnTo>
                  <a:lnTo>
                    <a:pt x="11" y="1770"/>
                  </a:lnTo>
                  <a:lnTo>
                    <a:pt x="3" y="1731"/>
                  </a:lnTo>
                  <a:lnTo>
                    <a:pt x="0" y="1693"/>
                  </a:lnTo>
                  <a:lnTo>
                    <a:pt x="3" y="1656"/>
                  </a:lnTo>
                  <a:lnTo>
                    <a:pt x="11" y="1618"/>
                  </a:lnTo>
                  <a:lnTo>
                    <a:pt x="23" y="1581"/>
                  </a:lnTo>
                  <a:lnTo>
                    <a:pt x="39" y="1545"/>
                  </a:lnTo>
                  <a:lnTo>
                    <a:pt x="60" y="1511"/>
                  </a:lnTo>
                  <a:lnTo>
                    <a:pt x="83" y="1480"/>
                  </a:lnTo>
                  <a:lnTo>
                    <a:pt x="110" y="1453"/>
                  </a:lnTo>
                  <a:lnTo>
                    <a:pt x="140" y="1428"/>
                  </a:lnTo>
                  <a:lnTo>
                    <a:pt x="171" y="1408"/>
                  </a:lnTo>
                  <a:lnTo>
                    <a:pt x="204" y="1394"/>
                  </a:lnTo>
                  <a:lnTo>
                    <a:pt x="241" y="1378"/>
                  </a:lnTo>
                  <a:lnTo>
                    <a:pt x="277" y="1359"/>
                  </a:lnTo>
                  <a:lnTo>
                    <a:pt x="313" y="1338"/>
                  </a:lnTo>
                  <a:lnTo>
                    <a:pt x="346" y="1314"/>
                  </a:lnTo>
                  <a:lnTo>
                    <a:pt x="375" y="1288"/>
                  </a:lnTo>
                  <a:lnTo>
                    <a:pt x="402" y="1261"/>
                  </a:lnTo>
                  <a:lnTo>
                    <a:pt x="426" y="1234"/>
                  </a:lnTo>
                  <a:lnTo>
                    <a:pt x="444" y="1207"/>
                  </a:lnTo>
                  <a:lnTo>
                    <a:pt x="458" y="1181"/>
                  </a:lnTo>
                  <a:lnTo>
                    <a:pt x="466" y="1153"/>
                  </a:lnTo>
                  <a:lnTo>
                    <a:pt x="473" y="1121"/>
                  </a:lnTo>
                  <a:lnTo>
                    <a:pt x="476" y="1085"/>
                  </a:lnTo>
                  <a:lnTo>
                    <a:pt x="476" y="1048"/>
                  </a:lnTo>
                  <a:lnTo>
                    <a:pt x="473" y="1007"/>
                  </a:lnTo>
                  <a:lnTo>
                    <a:pt x="467" y="967"/>
                  </a:lnTo>
                  <a:lnTo>
                    <a:pt x="458" y="928"/>
                  </a:lnTo>
                  <a:lnTo>
                    <a:pt x="445" y="889"/>
                  </a:lnTo>
                  <a:lnTo>
                    <a:pt x="430" y="852"/>
                  </a:lnTo>
                  <a:lnTo>
                    <a:pt x="417" y="818"/>
                  </a:lnTo>
                  <a:lnTo>
                    <a:pt x="409" y="782"/>
                  </a:lnTo>
                  <a:lnTo>
                    <a:pt x="405" y="745"/>
                  </a:lnTo>
                  <a:lnTo>
                    <a:pt x="406" y="705"/>
                  </a:lnTo>
                  <a:lnTo>
                    <a:pt x="412" y="667"/>
                  </a:lnTo>
                  <a:lnTo>
                    <a:pt x="421" y="629"/>
                  </a:lnTo>
                  <a:lnTo>
                    <a:pt x="435" y="592"/>
                  </a:lnTo>
                  <a:lnTo>
                    <a:pt x="452" y="557"/>
                  </a:lnTo>
                  <a:lnTo>
                    <a:pt x="474" y="525"/>
                  </a:lnTo>
                  <a:lnTo>
                    <a:pt x="499" y="496"/>
                  </a:lnTo>
                  <a:lnTo>
                    <a:pt x="528" y="471"/>
                  </a:lnTo>
                  <a:lnTo>
                    <a:pt x="560" y="450"/>
                  </a:lnTo>
                  <a:lnTo>
                    <a:pt x="595" y="432"/>
                  </a:lnTo>
                  <a:lnTo>
                    <a:pt x="633" y="419"/>
                  </a:lnTo>
                  <a:lnTo>
                    <a:pt x="671" y="410"/>
                  </a:lnTo>
                  <a:lnTo>
                    <a:pt x="710" y="404"/>
                  </a:lnTo>
                  <a:lnTo>
                    <a:pt x="749" y="403"/>
                  </a:lnTo>
                  <a:lnTo>
                    <a:pt x="786" y="406"/>
                  </a:lnTo>
                  <a:lnTo>
                    <a:pt x="822" y="415"/>
                  </a:lnTo>
                  <a:lnTo>
                    <a:pt x="857" y="428"/>
                  </a:lnTo>
                  <a:lnTo>
                    <a:pt x="894" y="442"/>
                  </a:lnTo>
                  <a:lnTo>
                    <a:pt x="933" y="455"/>
                  </a:lnTo>
                  <a:lnTo>
                    <a:pt x="973" y="465"/>
                  </a:lnTo>
                  <a:lnTo>
                    <a:pt x="1013" y="470"/>
                  </a:lnTo>
                  <a:lnTo>
                    <a:pt x="1054" y="473"/>
                  </a:lnTo>
                  <a:lnTo>
                    <a:pt x="1091" y="473"/>
                  </a:lnTo>
                  <a:lnTo>
                    <a:pt x="1128" y="470"/>
                  </a:lnTo>
                  <a:lnTo>
                    <a:pt x="1160" y="465"/>
                  </a:lnTo>
                  <a:lnTo>
                    <a:pt x="1187" y="455"/>
                  </a:lnTo>
                  <a:lnTo>
                    <a:pt x="1214" y="441"/>
                  </a:lnTo>
                  <a:lnTo>
                    <a:pt x="1241" y="423"/>
                  </a:lnTo>
                  <a:lnTo>
                    <a:pt x="1268" y="400"/>
                  </a:lnTo>
                  <a:lnTo>
                    <a:pt x="1295" y="374"/>
                  </a:lnTo>
                  <a:lnTo>
                    <a:pt x="1322" y="344"/>
                  </a:lnTo>
                  <a:lnTo>
                    <a:pt x="1346" y="311"/>
                  </a:lnTo>
                  <a:lnTo>
                    <a:pt x="1368" y="276"/>
                  </a:lnTo>
                  <a:lnTo>
                    <a:pt x="1387" y="240"/>
                  </a:lnTo>
                  <a:lnTo>
                    <a:pt x="1402" y="203"/>
                  </a:lnTo>
                  <a:lnTo>
                    <a:pt x="1417" y="170"/>
                  </a:lnTo>
                  <a:lnTo>
                    <a:pt x="1437" y="139"/>
                  </a:lnTo>
                  <a:lnTo>
                    <a:pt x="1461" y="110"/>
                  </a:lnTo>
                  <a:lnTo>
                    <a:pt x="1489" y="83"/>
                  </a:lnTo>
                  <a:lnTo>
                    <a:pt x="1520" y="60"/>
                  </a:lnTo>
                  <a:lnTo>
                    <a:pt x="1554" y="40"/>
                  </a:lnTo>
                  <a:lnTo>
                    <a:pt x="1591" y="23"/>
                  </a:lnTo>
                  <a:lnTo>
                    <a:pt x="1628" y="11"/>
                  </a:lnTo>
                  <a:lnTo>
                    <a:pt x="1666" y="4"/>
                  </a:lnTo>
                  <a:lnTo>
                    <a:pt x="1704" y="0"/>
                  </a:lnTo>
                  <a:close/>
                </a:path>
              </a:pathLst>
            </a:custGeom>
            <a:gradFill>
              <a:gsLst>
                <a:gs pos="0">
                  <a:srgbClr val="E30000"/>
                </a:gs>
                <a:gs pos="100000">
                  <a:srgbClr val="760303"/>
                </a:gs>
              </a:gsLst>
              <a:lin ang="18900000" scaled="0"/>
            </a:gradFill>
            <a:ln w="0">
              <a:noFill/>
              <a:prstDash val="solid"/>
              <a:round/>
            </a:ln>
          </p:spPr>
          <p:txBody>
            <a:bodyPr vert="horz" wrap="square" lIns="109728" tIns="54864" rIns="109728" bIns="54864" numCol="1" anchor="t" anchorCtr="0" compatLnSpc="1"/>
            <a:lstStyle/>
            <a:p>
              <a:endParaRPr lang="bg-BG" sz="2160"/>
            </a:p>
          </p:txBody>
        </p:sp>
        <p:sp>
          <p:nvSpPr>
            <p:cNvPr id="18" name="Oval 24"/>
            <p:cNvSpPr>
              <a:spLocks noChangeAspect="1"/>
            </p:cNvSpPr>
            <p:nvPr/>
          </p:nvSpPr>
          <p:spPr>
            <a:xfrm>
              <a:off x="2876473" y="2397668"/>
              <a:ext cx="864000" cy="864000"/>
            </a:xfrm>
            <a:prstGeom prst="ellipse">
              <a:avLst/>
            </a:prstGeom>
            <a:solidFill>
              <a:schemeClr val="bg1"/>
            </a:solid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wrap="none" lIns="91426" tIns="45713" rIns="91426" bIns="45713" rtlCol="0" anchor="ctr"/>
            <a:lstStyle/>
            <a:p>
              <a:pPr lvl="0" algn="ctr"/>
              <a:endParaRPr lang="en-US" sz="2880" b="1">
                <a:solidFill>
                  <a:schemeClr val="tx1"/>
                </a:solidFill>
                <a:ea typeface="Open Sans Light" panose="020B0306030504020204" pitchFamily="34" charset="0"/>
                <a:cs typeface="Open Sans Light" panose="020B0306030504020204" pitchFamily="34" charset="0"/>
              </a:endParaRPr>
            </a:p>
          </p:txBody>
        </p:sp>
        <p:sp>
          <p:nvSpPr>
            <p:cNvPr id="19" name="Oval 25"/>
            <p:cNvSpPr>
              <a:spLocks noChangeAspect="1"/>
            </p:cNvSpPr>
            <p:nvPr/>
          </p:nvSpPr>
          <p:spPr>
            <a:xfrm>
              <a:off x="2948473" y="2469668"/>
              <a:ext cx="720000" cy="720000"/>
            </a:xfrm>
            <a:prstGeom prst="ellipse">
              <a:avLst/>
            </a:prstGeom>
            <a:solidFill>
              <a:schemeClr val="accent3"/>
            </a:solidFill>
            <a:ln w="28575">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none" lIns="91426" tIns="45713" rIns="91426" bIns="45713" rtlCol="0" anchor="ctr"/>
            <a:lstStyle/>
            <a:p>
              <a:pPr lvl="0" algn="ctr"/>
              <a:endParaRPr lang="en-US" sz="2880" b="1">
                <a:solidFill>
                  <a:schemeClr val="tx1"/>
                </a:solidFill>
                <a:ea typeface="Open Sans Light" panose="020B0306030504020204" pitchFamily="34" charset="0"/>
                <a:cs typeface="Open Sans Light" panose="020B0306030504020204" pitchFamily="34" charset="0"/>
              </a:endParaRPr>
            </a:p>
          </p:txBody>
        </p:sp>
      </p:grpSp>
      <p:sp>
        <p:nvSpPr>
          <p:cNvPr id="20" name="TextBox 26"/>
          <p:cNvSpPr txBox="1"/>
          <p:nvPr/>
        </p:nvSpPr>
        <p:spPr>
          <a:xfrm>
            <a:off x="9071351" y="4467827"/>
            <a:ext cx="2419469" cy="528320"/>
          </a:xfrm>
          <a:prstGeom prst="rect">
            <a:avLst/>
          </a:prstGeom>
          <a:noFill/>
        </p:spPr>
        <p:txBody>
          <a:bodyPr wrap="square" lIns="132749" tIns="66374" rIns="132749" bIns="66374" rtlCol="0">
            <a:spAutoFit/>
          </a:bodyPr>
          <a:lstStyle/>
          <a:p>
            <a:pPr algn="ctr">
              <a:lnSpc>
                <a:spcPts val="1560"/>
              </a:lnSpc>
            </a:pPr>
            <a:r>
              <a:rPr lang="en-US" sz="1320">
                <a:solidFill>
                  <a:schemeClr val="tx2"/>
                </a:solidFill>
                <a:ea typeface="Open Sans" panose="020B0606030504020204" pitchFamily="34" charset="0"/>
                <a:cs typeface="Open Sans" panose="020B0606030504020204" pitchFamily="34" charset="0"/>
              </a:rPr>
              <a:t>请在此粘贴或者输入您的文字内容</a:t>
            </a:r>
          </a:p>
        </p:txBody>
      </p:sp>
      <p:cxnSp>
        <p:nvCxnSpPr>
          <p:cNvPr id="21" name="Straight Connector 50"/>
          <p:cNvCxnSpPr/>
          <p:nvPr/>
        </p:nvCxnSpPr>
        <p:spPr>
          <a:xfrm>
            <a:off x="8622665" y="1501140"/>
            <a:ext cx="1658620" cy="1174750"/>
          </a:xfrm>
          <a:prstGeom prst="bentConnector3">
            <a:avLst>
              <a:gd name="adj1" fmla="val 149923"/>
            </a:avLst>
          </a:prstGeom>
          <a:ln w="22225" cap="rnd">
            <a:solidFill>
              <a:schemeClr val="tx2"/>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22" name="Straight Connector 28"/>
          <p:cNvCxnSpPr/>
          <p:nvPr/>
        </p:nvCxnSpPr>
        <p:spPr>
          <a:xfrm flipH="1" flipV="1">
            <a:off x="8844043" y="3262793"/>
            <a:ext cx="846769" cy="1"/>
          </a:xfrm>
          <a:prstGeom prst="line">
            <a:avLst/>
          </a:prstGeom>
          <a:ln w="22225" cap="rnd">
            <a:solidFill>
              <a:schemeClr val="tx2"/>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23" name="Rounded Rectangle 33"/>
          <p:cNvSpPr/>
          <p:nvPr/>
        </p:nvSpPr>
        <p:spPr>
          <a:xfrm rot="10800000" flipV="1">
            <a:off x="6648665" y="3559980"/>
            <a:ext cx="2203633" cy="500363"/>
          </a:xfrm>
          <a:prstGeom prst="roundRect">
            <a:avLst>
              <a:gd name="adj" fmla="val 50000"/>
            </a:avLst>
          </a:prstGeom>
          <a:gradFill>
            <a:gsLst>
              <a:gs pos="0">
                <a:srgbClr val="E30000"/>
              </a:gs>
              <a:gs pos="100000">
                <a:srgbClr val="760303"/>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defTabSz="1097280">
              <a:defRPr/>
            </a:pPr>
            <a:r>
              <a:rPr lang="en-US" sz="1320">
                <a:solidFill>
                  <a:schemeClr val="bg1"/>
                </a:solidFill>
                <a:ea typeface="Open Sans Condensed Light" panose="020B0306030504020204" pitchFamily="34" charset="0"/>
                <a:cs typeface="Open Sans Condensed Light" panose="020B0306030504020204" pitchFamily="34" charset="0"/>
              </a:rPr>
              <a:t>单击此处添加标题</a:t>
            </a:r>
          </a:p>
        </p:txBody>
      </p:sp>
      <p:cxnSp>
        <p:nvCxnSpPr>
          <p:cNvPr id="24" name="Straight Connector 34"/>
          <p:cNvCxnSpPr/>
          <p:nvPr/>
        </p:nvCxnSpPr>
        <p:spPr>
          <a:xfrm flipH="1" flipV="1">
            <a:off x="5865888" y="3810161"/>
            <a:ext cx="774521" cy="1"/>
          </a:xfrm>
          <a:prstGeom prst="line">
            <a:avLst/>
          </a:prstGeom>
          <a:ln w="22225" cap="rnd">
            <a:solidFill>
              <a:schemeClr val="tx2"/>
            </a:solidFill>
            <a:prstDash val="sysDot"/>
            <a:tailEnd type="arrow"/>
          </a:ln>
        </p:spPr>
        <p:style>
          <a:lnRef idx="1">
            <a:schemeClr val="accent1"/>
          </a:lnRef>
          <a:fillRef idx="0">
            <a:schemeClr val="accent1"/>
          </a:fillRef>
          <a:effectRef idx="0">
            <a:schemeClr val="accent1"/>
          </a:effectRef>
          <a:fontRef idx="minor">
            <a:schemeClr val="tx1"/>
          </a:fontRef>
        </p:style>
      </p:cxnSp>
      <p:grpSp>
        <p:nvGrpSpPr>
          <p:cNvPr id="25" name="Group 35"/>
          <p:cNvGrpSpPr/>
          <p:nvPr/>
        </p:nvGrpSpPr>
        <p:grpSpPr>
          <a:xfrm>
            <a:off x="4656154" y="3223696"/>
            <a:ext cx="1180548" cy="1172935"/>
            <a:chOff x="2674382" y="2199668"/>
            <a:chExt cx="1268182" cy="1260000"/>
          </a:xfrm>
        </p:grpSpPr>
        <p:sp>
          <p:nvSpPr>
            <p:cNvPr id="26" name="Freeform 36"/>
            <p:cNvSpPr>
              <a:spLocks noChangeAspect="1" noEditPoints="1"/>
            </p:cNvSpPr>
            <p:nvPr/>
          </p:nvSpPr>
          <p:spPr bwMode="auto">
            <a:xfrm>
              <a:off x="2674382" y="2199668"/>
              <a:ext cx="1268182" cy="1260000"/>
            </a:xfrm>
            <a:custGeom>
              <a:avLst/>
              <a:gdLst>
                <a:gd name="T0" fmla="*/ 1406 w 3408"/>
                <a:gd name="T1" fmla="*/ 1148 h 3386"/>
                <a:gd name="T2" fmla="*/ 1154 w 3408"/>
                <a:gd name="T3" fmla="*/ 1397 h 3386"/>
                <a:gd name="T4" fmla="*/ 1083 w 3408"/>
                <a:gd name="T5" fmla="*/ 1758 h 3386"/>
                <a:gd name="T6" fmla="*/ 1221 w 3408"/>
                <a:gd name="T7" fmla="*/ 2089 h 3386"/>
                <a:gd name="T8" fmla="*/ 1518 w 3408"/>
                <a:gd name="T9" fmla="*/ 2287 h 3386"/>
                <a:gd name="T10" fmla="*/ 1890 w 3408"/>
                <a:gd name="T11" fmla="*/ 2287 h 3386"/>
                <a:gd name="T12" fmla="*/ 2186 w 3408"/>
                <a:gd name="T13" fmla="*/ 2089 h 3386"/>
                <a:gd name="T14" fmla="*/ 2326 w 3408"/>
                <a:gd name="T15" fmla="*/ 1758 h 3386"/>
                <a:gd name="T16" fmla="*/ 2253 w 3408"/>
                <a:gd name="T17" fmla="*/ 1397 h 3386"/>
                <a:gd name="T18" fmla="*/ 2002 w 3408"/>
                <a:gd name="T19" fmla="*/ 1148 h 3386"/>
                <a:gd name="T20" fmla="*/ 1704 w 3408"/>
                <a:gd name="T21" fmla="*/ 0 h 3386"/>
                <a:gd name="T22" fmla="*/ 1919 w 3408"/>
                <a:gd name="T23" fmla="*/ 83 h 3386"/>
                <a:gd name="T24" fmla="*/ 2041 w 3408"/>
                <a:gd name="T25" fmla="*/ 276 h 3386"/>
                <a:gd name="T26" fmla="*/ 2194 w 3408"/>
                <a:gd name="T27" fmla="*/ 441 h 3386"/>
                <a:gd name="T28" fmla="*/ 2395 w 3408"/>
                <a:gd name="T29" fmla="*/ 470 h 3386"/>
                <a:gd name="T30" fmla="*/ 2621 w 3408"/>
                <a:gd name="T31" fmla="*/ 406 h 3386"/>
                <a:gd name="T32" fmla="*/ 2848 w 3408"/>
                <a:gd name="T33" fmla="*/ 450 h 3386"/>
                <a:gd name="T34" fmla="*/ 2987 w 3408"/>
                <a:gd name="T35" fmla="*/ 629 h 3386"/>
                <a:gd name="T36" fmla="*/ 2979 w 3408"/>
                <a:gd name="T37" fmla="*/ 852 h 3386"/>
                <a:gd name="T38" fmla="*/ 2933 w 3408"/>
                <a:gd name="T39" fmla="*/ 1085 h 3386"/>
                <a:gd name="T40" fmla="*/ 3005 w 3408"/>
                <a:gd name="T41" fmla="*/ 1261 h 3386"/>
                <a:gd name="T42" fmla="*/ 3204 w 3408"/>
                <a:gd name="T43" fmla="*/ 1394 h 3386"/>
                <a:gd name="T44" fmla="*/ 3369 w 3408"/>
                <a:gd name="T45" fmla="*/ 1545 h 3386"/>
                <a:gd name="T46" fmla="*/ 3398 w 3408"/>
                <a:gd name="T47" fmla="*/ 1770 h 3386"/>
                <a:gd name="T48" fmla="*/ 3269 w 3408"/>
                <a:gd name="T49" fmla="*/ 1959 h 3386"/>
                <a:gd name="T50" fmla="*/ 3063 w 3408"/>
                <a:gd name="T51" fmla="*/ 2074 h 3386"/>
                <a:gd name="T52" fmla="*/ 2941 w 3408"/>
                <a:gd name="T53" fmla="*/ 2235 h 3386"/>
                <a:gd name="T54" fmla="*/ 2951 w 3408"/>
                <a:gd name="T55" fmla="*/ 2460 h 3386"/>
                <a:gd name="T56" fmla="*/ 3002 w 3408"/>
                <a:gd name="T57" fmla="*/ 2681 h 3386"/>
                <a:gd name="T58" fmla="*/ 2909 w 3408"/>
                <a:gd name="T59" fmla="*/ 2891 h 3386"/>
                <a:gd name="T60" fmla="*/ 2698 w 3408"/>
                <a:gd name="T61" fmla="*/ 2983 h 3386"/>
                <a:gd name="T62" fmla="*/ 2475 w 3408"/>
                <a:gd name="T63" fmla="*/ 2932 h 3386"/>
                <a:gd name="T64" fmla="*/ 2249 w 3408"/>
                <a:gd name="T65" fmla="*/ 2923 h 3386"/>
                <a:gd name="T66" fmla="*/ 2087 w 3408"/>
                <a:gd name="T67" fmla="*/ 3044 h 3386"/>
                <a:gd name="T68" fmla="*/ 1971 w 3408"/>
                <a:gd name="T69" fmla="*/ 3248 h 3386"/>
                <a:gd name="T70" fmla="*/ 1780 w 3408"/>
                <a:gd name="T71" fmla="*/ 3376 h 3386"/>
                <a:gd name="T72" fmla="*/ 1554 w 3408"/>
                <a:gd name="T73" fmla="*/ 3348 h 3386"/>
                <a:gd name="T74" fmla="*/ 1402 w 3408"/>
                <a:gd name="T75" fmla="*/ 3185 h 3386"/>
                <a:gd name="T76" fmla="*/ 1268 w 3408"/>
                <a:gd name="T77" fmla="*/ 2986 h 3386"/>
                <a:gd name="T78" fmla="*/ 1091 w 3408"/>
                <a:gd name="T79" fmla="*/ 2914 h 3386"/>
                <a:gd name="T80" fmla="*/ 857 w 3408"/>
                <a:gd name="T81" fmla="*/ 2960 h 3386"/>
                <a:gd name="T82" fmla="*/ 633 w 3408"/>
                <a:gd name="T83" fmla="*/ 2968 h 3386"/>
                <a:gd name="T84" fmla="*/ 452 w 3408"/>
                <a:gd name="T85" fmla="*/ 2830 h 3386"/>
                <a:gd name="T86" fmla="*/ 409 w 3408"/>
                <a:gd name="T87" fmla="*/ 2605 h 3386"/>
                <a:gd name="T88" fmla="*/ 473 w 3408"/>
                <a:gd name="T89" fmla="*/ 2379 h 3386"/>
                <a:gd name="T90" fmla="*/ 444 w 3408"/>
                <a:gd name="T91" fmla="*/ 2181 h 3386"/>
                <a:gd name="T92" fmla="*/ 277 w 3408"/>
                <a:gd name="T93" fmla="*/ 2028 h 3386"/>
                <a:gd name="T94" fmla="*/ 83 w 3408"/>
                <a:gd name="T95" fmla="*/ 1907 h 3386"/>
                <a:gd name="T96" fmla="*/ 0 w 3408"/>
                <a:gd name="T97" fmla="*/ 1693 h 3386"/>
                <a:gd name="T98" fmla="*/ 83 w 3408"/>
                <a:gd name="T99" fmla="*/ 1480 h 3386"/>
                <a:gd name="T100" fmla="*/ 277 w 3408"/>
                <a:gd name="T101" fmla="*/ 1359 h 3386"/>
                <a:gd name="T102" fmla="*/ 444 w 3408"/>
                <a:gd name="T103" fmla="*/ 1207 h 3386"/>
                <a:gd name="T104" fmla="*/ 473 w 3408"/>
                <a:gd name="T105" fmla="*/ 1007 h 3386"/>
                <a:gd name="T106" fmla="*/ 409 w 3408"/>
                <a:gd name="T107" fmla="*/ 782 h 3386"/>
                <a:gd name="T108" fmla="*/ 452 w 3408"/>
                <a:gd name="T109" fmla="*/ 557 h 3386"/>
                <a:gd name="T110" fmla="*/ 633 w 3408"/>
                <a:gd name="T111" fmla="*/ 419 h 3386"/>
                <a:gd name="T112" fmla="*/ 857 w 3408"/>
                <a:gd name="T113" fmla="*/ 428 h 3386"/>
                <a:gd name="T114" fmla="*/ 1091 w 3408"/>
                <a:gd name="T115" fmla="*/ 473 h 3386"/>
                <a:gd name="T116" fmla="*/ 1268 w 3408"/>
                <a:gd name="T117" fmla="*/ 400 h 3386"/>
                <a:gd name="T118" fmla="*/ 1402 w 3408"/>
                <a:gd name="T119" fmla="*/ 203 h 3386"/>
                <a:gd name="T120" fmla="*/ 1554 w 3408"/>
                <a:gd name="T121" fmla="*/ 40 h 3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408" h="3386">
                  <a:moveTo>
                    <a:pt x="1704" y="1073"/>
                  </a:moveTo>
                  <a:lnTo>
                    <a:pt x="1640" y="1076"/>
                  </a:lnTo>
                  <a:lnTo>
                    <a:pt x="1578" y="1086"/>
                  </a:lnTo>
                  <a:lnTo>
                    <a:pt x="1518" y="1101"/>
                  </a:lnTo>
                  <a:lnTo>
                    <a:pt x="1460" y="1122"/>
                  </a:lnTo>
                  <a:lnTo>
                    <a:pt x="1406" y="1148"/>
                  </a:lnTo>
                  <a:lnTo>
                    <a:pt x="1355" y="1179"/>
                  </a:lnTo>
                  <a:lnTo>
                    <a:pt x="1307" y="1215"/>
                  </a:lnTo>
                  <a:lnTo>
                    <a:pt x="1262" y="1255"/>
                  </a:lnTo>
                  <a:lnTo>
                    <a:pt x="1221" y="1299"/>
                  </a:lnTo>
                  <a:lnTo>
                    <a:pt x="1186" y="1347"/>
                  </a:lnTo>
                  <a:lnTo>
                    <a:pt x="1154" y="1397"/>
                  </a:lnTo>
                  <a:lnTo>
                    <a:pt x="1129" y="1453"/>
                  </a:lnTo>
                  <a:lnTo>
                    <a:pt x="1107" y="1510"/>
                  </a:lnTo>
                  <a:lnTo>
                    <a:pt x="1091" y="1569"/>
                  </a:lnTo>
                  <a:lnTo>
                    <a:pt x="1083" y="1631"/>
                  </a:lnTo>
                  <a:lnTo>
                    <a:pt x="1080" y="1694"/>
                  </a:lnTo>
                  <a:lnTo>
                    <a:pt x="1083" y="1758"/>
                  </a:lnTo>
                  <a:lnTo>
                    <a:pt x="1091" y="1819"/>
                  </a:lnTo>
                  <a:lnTo>
                    <a:pt x="1107" y="1879"/>
                  </a:lnTo>
                  <a:lnTo>
                    <a:pt x="1129" y="1936"/>
                  </a:lnTo>
                  <a:lnTo>
                    <a:pt x="1154" y="1990"/>
                  </a:lnTo>
                  <a:lnTo>
                    <a:pt x="1186" y="2041"/>
                  </a:lnTo>
                  <a:lnTo>
                    <a:pt x="1221" y="2089"/>
                  </a:lnTo>
                  <a:lnTo>
                    <a:pt x="1262" y="2133"/>
                  </a:lnTo>
                  <a:lnTo>
                    <a:pt x="1307" y="2173"/>
                  </a:lnTo>
                  <a:lnTo>
                    <a:pt x="1355" y="2208"/>
                  </a:lnTo>
                  <a:lnTo>
                    <a:pt x="1406" y="2240"/>
                  </a:lnTo>
                  <a:lnTo>
                    <a:pt x="1460" y="2266"/>
                  </a:lnTo>
                  <a:lnTo>
                    <a:pt x="1518" y="2287"/>
                  </a:lnTo>
                  <a:lnTo>
                    <a:pt x="1578" y="2303"/>
                  </a:lnTo>
                  <a:lnTo>
                    <a:pt x="1640" y="2311"/>
                  </a:lnTo>
                  <a:lnTo>
                    <a:pt x="1704" y="2314"/>
                  </a:lnTo>
                  <a:lnTo>
                    <a:pt x="1768" y="2311"/>
                  </a:lnTo>
                  <a:lnTo>
                    <a:pt x="1830" y="2303"/>
                  </a:lnTo>
                  <a:lnTo>
                    <a:pt x="1890" y="2287"/>
                  </a:lnTo>
                  <a:lnTo>
                    <a:pt x="1947" y="2266"/>
                  </a:lnTo>
                  <a:lnTo>
                    <a:pt x="2002" y="2240"/>
                  </a:lnTo>
                  <a:lnTo>
                    <a:pt x="2054" y="2208"/>
                  </a:lnTo>
                  <a:lnTo>
                    <a:pt x="2102" y="2173"/>
                  </a:lnTo>
                  <a:lnTo>
                    <a:pt x="2145" y="2133"/>
                  </a:lnTo>
                  <a:lnTo>
                    <a:pt x="2186" y="2089"/>
                  </a:lnTo>
                  <a:lnTo>
                    <a:pt x="2222" y="2041"/>
                  </a:lnTo>
                  <a:lnTo>
                    <a:pt x="2253" y="1990"/>
                  </a:lnTo>
                  <a:lnTo>
                    <a:pt x="2280" y="1936"/>
                  </a:lnTo>
                  <a:lnTo>
                    <a:pt x="2301" y="1879"/>
                  </a:lnTo>
                  <a:lnTo>
                    <a:pt x="2316" y="1819"/>
                  </a:lnTo>
                  <a:lnTo>
                    <a:pt x="2326" y="1758"/>
                  </a:lnTo>
                  <a:lnTo>
                    <a:pt x="2329" y="1694"/>
                  </a:lnTo>
                  <a:lnTo>
                    <a:pt x="2326" y="1631"/>
                  </a:lnTo>
                  <a:lnTo>
                    <a:pt x="2316" y="1569"/>
                  </a:lnTo>
                  <a:lnTo>
                    <a:pt x="2301" y="1510"/>
                  </a:lnTo>
                  <a:lnTo>
                    <a:pt x="2280" y="1453"/>
                  </a:lnTo>
                  <a:lnTo>
                    <a:pt x="2253" y="1397"/>
                  </a:lnTo>
                  <a:lnTo>
                    <a:pt x="2222" y="1347"/>
                  </a:lnTo>
                  <a:lnTo>
                    <a:pt x="2186" y="1299"/>
                  </a:lnTo>
                  <a:lnTo>
                    <a:pt x="2145" y="1255"/>
                  </a:lnTo>
                  <a:lnTo>
                    <a:pt x="2102" y="1215"/>
                  </a:lnTo>
                  <a:lnTo>
                    <a:pt x="2054" y="1179"/>
                  </a:lnTo>
                  <a:lnTo>
                    <a:pt x="2002" y="1148"/>
                  </a:lnTo>
                  <a:lnTo>
                    <a:pt x="1947" y="1122"/>
                  </a:lnTo>
                  <a:lnTo>
                    <a:pt x="1890" y="1101"/>
                  </a:lnTo>
                  <a:lnTo>
                    <a:pt x="1830" y="1086"/>
                  </a:lnTo>
                  <a:lnTo>
                    <a:pt x="1768" y="1076"/>
                  </a:lnTo>
                  <a:lnTo>
                    <a:pt x="1704" y="1073"/>
                  </a:lnTo>
                  <a:close/>
                  <a:moveTo>
                    <a:pt x="1704" y="0"/>
                  </a:moveTo>
                  <a:lnTo>
                    <a:pt x="1742" y="4"/>
                  </a:lnTo>
                  <a:lnTo>
                    <a:pt x="1780" y="11"/>
                  </a:lnTo>
                  <a:lnTo>
                    <a:pt x="1818" y="23"/>
                  </a:lnTo>
                  <a:lnTo>
                    <a:pt x="1854" y="40"/>
                  </a:lnTo>
                  <a:lnTo>
                    <a:pt x="1887" y="60"/>
                  </a:lnTo>
                  <a:lnTo>
                    <a:pt x="1919" y="83"/>
                  </a:lnTo>
                  <a:lnTo>
                    <a:pt x="1947" y="110"/>
                  </a:lnTo>
                  <a:lnTo>
                    <a:pt x="1971" y="139"/>
                  </a:lnTo>
                  <a:lnTo>
                    <a:pt x="1992" y="170"/>
                  </a:lnTo>
                  <a:lnTo>
                    <a:pt x="2007" y="203"/>
                  </a:lnTo>
                  <a:lnTo>
                    <a:pt x="2022" y="240"/>
                  </a:lnTo>
                  <a:lnTo>
                    <a:pt x="2041" y="276"/>
                  </a:lnTo>
                  <a:lnTo>
                    <a:pt x="2062" y="311"/>
                  </a:lnTo>
                  <a:lnTo>
                    <a:pt x="2087" y="344"/>
                  </a:lnTo>
                  <a:lnTo>
                    <a:pt x="2112" y="374"/>
                  </a:lnTo>
                  <a:lnTo>
                    <a:pt x="2140" y="400"/>
                  </a:lnTo>
                  <a:lnTo>
                    <a:pt x="2167" y="423"/>
                  </a:lnTo>
                  <a:lnTo>
                    <a:pt x="2194" y="441"/>
                  </a:lnTo>
                  <a:lnTo>
                    <a:pt x="2220" y="455"/>
                  </a:lnTo>
                  <a:lnTo>
                    <a:pt x="2249" y="465"/>
                  </a:lnTo>
                  <a:lnTo>
                    <a:pt x="2281" y="470"/>
                  </a:lnTo>
                  <a:lnTo>
                    <a:pt x="2317" y="473"/>
                  </a:lnTo>
                  <a:lnTo>
                    <a:pt x="2354" y="473"/>
                  </a:lnTo>
                  <a:lnTo>
                    <a:pt x="2395" y="470"/>
                  </a:lnTo>
                  <a:lnTo>
                    <a:pt x="2434" y="465"/>
                  </a:lnTo>
                  <a:lnTo>
                    <a:pt x="2475" y="455"/>
                  </a:lnTo>
                  <a:lnTo>
                    <a:pt x="2514" y="442"/>
                  </a:lnTo>
                  <a:lnTo>
                    <a:pt x="2552" y="428"/>
                  </a:lnTo>
                  <a:lnTo>
                    <a:pt x="2585" y="415"/>
                  </a:lnTo>
                  <a:lnTo>
                    <a:pt x="2621" y="406"/>
                  </a:lnTo>
                  <a:lnTo>
                    <a:pt x="2660" y="403"/>
                  </a:lnTo>
                  <a:lnTo>
                    <a:pt x="2698" y="404"/>
                  </a:lnTo>
                  <a:lnTo>
                    <a:pt x="2737" y="410"/>
                  </a:lnTo>
                  <a:lnTo>
                    <a:pt x="2776" y="419"/>
                  </a:lnTo>
                  <a:lnTo>
                    <a:pt x="2813" y="432"/>
                  </a:lnTo>
                  <a:lnTo>
                    <a:pt x="2848" y="450"/>
                  </a:lnTo>
                  <a:lnTo>
                    <a:pt x="2880" y="471"/>
                  </a:lnTo>
                  <a:lnTo>
                    <a:pt x="2909" y="496"/>
                  </a:lnTo>
                  <a:lnTo>
                    <a:pt x="2935" y="525"/>
                  </a:lnTo>
                  <a:lnTo>
                    <a:pt x="2956" y="557"/>
                  </a:lnTo>
                  <a:lnTo>
                    <a:pt x="2973" y="592"/>
                  </a:lnTo>
                  <a:lnTo>
                    <a:pt x="2987" y="629"/>
                  </a:lnTo>
                  <a:lnTo>
                    <a:pt x="2997" y="667"/>
                  </a:lnTo>
                  <a:lnTo>
                    <a:pt x="3002" y="706"/>
                  </a:lnTo>
                  <a:lnTo>
                    <a:pt x="3003" y="745"/>
                  </a:lnTo>
                  <a:lnTo>
                    <a:pt x="3000" y="782"/>
                  </a:lnTo>
                  <a:lnTo>
                    <a:pt x="2991" y="818"/>
                  </a:lnTo>
                  <a:lnTo>
                    <a:pt x="2979" y="852"/>
                  </a:lnTo>
                  <a:lnTo>
                    <a:pt x="2964" y="889"/>
                  </a:lnTo>
                  <a:lnTo>
                    <a:pt x="2951" y="928"/>
                  </a:lnTo>
                  <a:lnTo>
                    <a:pt x="2941" y="967"/>
                  </a:lnTo>
                  <a:lnTo>
                    <a:pt x="2936" y="1007"/>
                  </a:lnTo>
                  <a:lnTo>
                    <a:pt x="2933" y="1048"/>
                  </a:lnTo>
                  <a:lnTo>
                    <a:pt x="2933" y="1085"/>
                  </a:lnTo>
                  <a:lnTo>
                    <a:pt x="2936" y="1121"/>
                  </a:lnTo>
                  <a:lnTo>
                    <a:pt x="2941" y="1153"/>
                  </a:lnTo>
                  <a:lnTo>
                    <a:pt x="2951" y="1181"/>
                  </a:lnTo>
                  <a:lnTo>
                    <a:pt x="2964" y="1207"/>
                  </a:lnTo>
                  <a:lnTo>
                    <a:pt x="2983" y="1234"/>
                  </a:lnTo>
                  <a:lnTo>
                    <a:pt x="3005" y="1261"/>
                  </a:lnTo>
                  <a:lnTo>
                    <a:pt x="3033" y="1288"/>
                  </a:lnTo>
                  <a:lnTo>
                    <a:pt x="3063" y="1314"/>
                  </a:lnTo>
                  <a:lnTo>
                    <a:pt x="3096" y="1338"/>
                  </a:lnTo>
                  <a:lnTo>
                    <a:pt x="3130" y="1359"/>
                  </a:lnTo>
                  <a:lnTo>
                    <a:pt x="3167" y="1378"/>
                  </a:lnTo>
                  <a:lnTo>
                    <a:pt x="3204" y="1394"/>
                  </a:lnTo>
                  <a:lnTo>
                    <a:pt x="3237" y="1408"/>
                  </a:lnTo>
                  <a:lnTo>
                    <a:pt x="3269" y="1428"/>
                  </a:lnTo>
                  <a:lnTo>
                    <a:pt x="3298" y="1453"/>
                  </a:lnTo>
                  <a:lnTo>
                    <a:pt x="3324" y="1480"/>
                  </a:lnTo>
                  <a:lnTo>
                    <a:pt x="3349" y="1511"/>
                  </a:lnTo>
                  <a:lnTo>
                    <a:pt x="3369" y="1545"/>
                  </a:lnTo>
                  <a:lnTo>
                    <a:pt x="3385" y="1581"/>
                  </a:lnTo>
                  <a:lnTo>
                    <a:pt x="3398" y="1618"/>
                  </a:lnTo>
                  <a:lnTo>
                    <a:pt x="3405" y="1656"/>
                  </a:lnTo>
                  <a:lnTo>
                    <a:pt x="3408" y="1693"/>
                  </a:lnTo>
                  <a:lnTo>
                    <a:pt x="3405" y="1731"/>
                  </a:lnTo>
                  <a:lnTo>
                    <a:pt x="3398" y="1770"/>
                  </a:lnTo>
                  <a:lnTo>
                    <a:pt x="3385" y="1807"/>
                  </a:lnTo>
                  <a:lnTo>
                    <a:pt x="3369" y="1842"/>
                  </a:lnTo>
                  <a:lnTo>
                    <a:pt x="3349" y="1876"/>
                  </a:lnTo>
                  <a:lnTo>
                    <a:pt x="3324" y="1907"/>
                  </a:lnTo>
                  <a:lnTo>
                    <a:pt x="3298" y="1935"/>
                  </a:lnTo>
                  <a:lnTo>
                    <a:pt x="3269" y="1959"/>
                  </a:lnTo>
                  <a:lnTo>
                    <a:pt x="3237" y="1979"/>
                  </a:lnTo>
                  <a:lnTo>
                    <a:pt x="3204" y="1994"/>
                  </a:lnTo>
                  <a:lnTo>
                    <a:pt x="3167" y="2009"/>
                  </a:lnTo>
                  <a:lnTo>
                    <a:pt x="3130" y="2028"/>
                  </a:lnTo>
                  <a:lnTo>
                    <a:pt x="3096" y="2049"/>
                  </a:lnTo>
                  <a:lnTo>
                    <a:pt x="3063" y="2074"/>
                  </a:lnTo>
                  <a:lnTo>
                    <a:pt x="3032" y="2099"/>
                  </a:lnTo>
                  <a:lnTo>
                    <a:pt x="3005" y="2127"/>
                  </a:lnTo>
                  <a:lnTo>
                    <a:pt x="2983" y="2153"/>
                  </a:lnTo>
                  <a:lnTo>
                    <a:pt x="2964" y="2181"/>
                  </a:lnTo>
                  <a:lnTo>
                    <a:pt x="2951" y="2206"/>
                  </a:lnTo>
                  <a:lnTo>
                    <a:pt x="2941" y="2235"/>
                  </a:lnTo>
                  <a:lnTo>
                    <a:pt x="2936" y="2267"/>
                  </a:lnTo>
                  <a:lnTo>
                    <a:pt x="2933" y="2302"/>
                  </a:lnTo>
                  <a:lnTo>
                    <a:pt x="2933" y="2340"/>
                  </a:lnTo>
                  <a:lnTo>
                    <a:pt x="2936" y="2379"/>
                  </a:lnTo>
                  <a:lnTo>
                    <a:pt x="2941" y="2419"/>
                  </a:lnTo>
                  <a:lnTo>
                    <a:pt x="2951" y="2460"/>
                  </a:lnTo>
                  <a:lnTo>
                    <a:pt x="2964" y="2499"/>
                  </a:lnTo>
                  <a:lnTo>
                    <a:pt x="2979" y="2536"/>
                  </a:lnTo>
                  <a:lnTo>
                    <a:pt x="2991" y="2569"/>
                  </a:lnTo>
                  <a:lnTo>
                    <a:pt x="3000" y="2605"/>
                  </a:lnTo>
                  <a:lnTo>
                    <a:pt x="3003" y="2643"/>
                  </a:lnTo>
                  <a:lnTo>
                    <a:pt x="3002" y="2681"/>
                  </a:lnTo>
                  <a:lnTo>
                    <a:pt x="2997" y="2720"/>
                  </a:lnTo>
                  <a:lnTo>
                    <a:pt x="2987" y="2759"/>
                  </a:lnTo>
                  <a:lnTo>
                    <a:pt x="2973" y="2796"/>
                  </a:lnTo>
                  <a:lnTo>
                    <a:pt x="2956" y="2830"/>
                  </a:lnTo>
                  <a:lnTo>
                    <a:pt x="2935" y="2862"/>
                  </a:lnTo>
                  <a:lnTo>
                    <a:pt x="2909" y="2891"/>
                  </a:lnTo>
                  <a:lnTo>
                    <a:pt x="2880" y="2915"/>
                  </a:lnTo>
                  <a:lnTo>
                    <a:pt x="2848" y="2937"/>
                  </a:lnTo>
                  <a:lnTo>
                    <a:pt x="2813" y="2955"/>
                  </a:lnTo>
                  <a:lnTo>
                    <a:pt x="2776" y="2968"/>
                  </a:lnTo>
                  <a:lnTo>
                    <a:pt x="2737" y="2978"/>
                  </a:lnTo>
                  <a:lnTo>
                    <a:pt x="2698" y="2983"/>
                  </a:lnTo>
                  <a:lnTo>
                    <a:pt x="2660" y="2984"/>
                  </a:lnTo>
                  <a:lnTo>
                    <a:pt x="2621" y="2981"/>
                  </a:lnTo>
                  <a:lnTo>
                    <a:pt x="2585" y="2973"/>
                  </a:lnTo>
                  <a:lnTo>
                    <a:pt x="2552" y="2960"/>
                  </a:lnTo>
                  <a:lnTo>
                    <a:pt x="2514" y="2944"/>
                  </a:lnTo>
                  <a:lnTo>
                    <a:pt x="2475" y="2932"/>
                  </a:lnTo>
                  <a:lnTo>
                    <a:pt x="2434" y="2923"/>
                  </a:lnTo>
                  <a:lnTo>
                    <a:pt x="2394" y="2916"/>
                  </a:lnTo>
                  <a:lnTo>
                    <a:pt x="2354" y="2914"/>
                  </a:lnTo>
                  <a:lnTo>
                    <a:pt x="2316" y="2914"/>
                  </a:lnTo>
                  <a:lnTo>
                    <a:pt x="2281" y="2916"/>
                  </a:lnTo>
                  <a:lnTo>
                    <a:pt x="2249" y="2923"/>
                  </a:lnTo>
                  <a:lnTo>
                    <a:pt x="2220" y="2932"/>
                  </a:lnTo>
                  <a:lnTo>
                    <a:pt x="2194" y="2945"/>
                  </a:lnTo>
                  <a:lnTo>
                    <a:pt x="2167" y="2964"/>
                  </a:lnTo>
                  <a:lnTo>
                    <a:pt x="2140" y="2986"/>
                  </a:lnTo>
                  <a:lnTo>
                    <a:pt x="2112" y="3014"/>
                  </a:lnTo>
                  <a:lnTo>
                    <a:pt x="2087" y="3044"/>
                  </a:lnTo>
                  <a:lnTo>
                    <a:pt x="2062" y="3077"/>
                  </a:lnTo>
                  <a:lnTo>
                    <a:pt x="2041" y="3111"/>
                  </a:lnTo>
                  <a:lnTo>
                    <a:pt x="2022" y="3148"/>
                  </a:lnTo>
                  <a:lnTo>
                    <a:pt x="2007" y="3185"/>
                  </a:lnTo>
                  <a:lnTo>
                    <a:pt x="1992" y="3217"/>
                  </a:lnTo>
                  <a:lnTo>
                    <a:pt x="1971" y="3248"/>
                  </a:lnTo>
                  <a:lnTo>
                    <a:pt x="1947" y="3277"/>
                  </a:lnTo>
                  <a:lnTo>
                    <a:pt x="1919" y="3303"/>
                  </a:lnTo>
                  <a:lnTo>
                    <a:pt x="1887" y="3328"/>
                  </a:lnTo>
                  <a:lnTo>
                    <a:pt x="1854" y="3348"/>
                  </a:lnTo>
                  <a:lnTo>
                    <a:pt x="1818" y="3364"/>
                  </a:lnTo>
                  <a:lnTo>
                    <a:pt x="1780" y="3376"/>
                  </a:lnTo>
                  <a:lnTo>
                    <a:pt x="1742" y="3384"/>
                  </a:lnTo>
                  <a:lnTo>
                    <a:pt x="1704" y="3386"/>
                  </a:lnTo>
                  <a:lnTo>
                    <a:pt x="1666" y="3384"/>
                  </a:lnTo>
                  <a:lnTo>
                    <a:pt x="1628" y="3376"/>
                  </a:lnTo>
                  <a:lnTo>
                    <a:pt x="1591" y="3364"/>
                  </a:lnTo>
                  <a:lnTo>
                    <a:pt x="1554" y="3348"/>
                  </a:lnTo>
                  <a:lnTo>
                    <a:pt x="1520" y="3328"/>
                  </a:lnTo>
                  <a:lnTo>
                    <a:pt x="1489" y="3303"/>
                  </a:lnTo>
                  <a:lnTo>
                    <a:pt x="1461" y="3277"/>
                  </a:lnTo>
                  <a:lnTo>
                    <a:pt x="1437" y="3248"/>
                  </a:lnTo>
                  <a:lnTo>
                    <a:pt x="1417" y="3217"/>
                  </a:lnTo>
                  <a:lnTo>
                    <a:pt x="1402" y="3185"/>
                  </a:lnTo>
                  <a:lnTo>
                    <a:pt x="1387" y="3148"/>
                  </a:lnTo>
                  <a:lnTo>
                    <a:pt x="1368" y="3111"/>
                  </a:lnTo>
                  <a:lnTo>
                    <a:pt x="1346" y="3077"/>
                  </a:lnTo>
                  <a:lnTo>
                    <a:pt x="1322" y="3044"/>
                  </a:lnTo>
                  <a:lnTo>
                    <a:pt x="1295" y="3014"/>
                  </a:lnTo>
                  <a:lnTo>
                    <a:pt x="1268" y="2986"/>
                  </a:lnTo>
                  <a:lnTo>
                    <a:pt x="1241" y="2964"/>
                  </a:lnTo>
                  <a:lnTo>
                    <a:pt x="1214" y="2945"/>
                  </a:lnTo>
                  <a:lnTo>
                    <a:pt x="1187" y="2932"/>
                  </a:lnTo>
                  <a:lnTo>
                    <a:pt x="1160" y="2923"/>
                  </a:lnTo>
                  <a:lnTo>
                    <a:pt x="1128" y="2918"/>
                  </a:lnTo>
                  <a:lnTo>
                    <a:pt x="1091" y="2914"/>
                  </a:lnTo>
                  <a:lnTo>
                    <a:pt x="1054" y="2914"/>
                  </a:lnTo>
                  <a:lnTo>
                    <a:pt x="1013" y="2916"/>
                  </a:lnTo>
                  <a:lnTo>
                    <a:pt x="973" y="2923"/>
                  </a:lnTo>
                  <a:lnTo>
                    <a:pt x="933" y="2932"/>
                  </a:lnTo>
                  <a:lnTo>
                    <a:pt x="894" y="2944"/>
                  </a:lnTo>
                  <a:lnTo>
                    <a:pt x="857" y="2960"/>
                  </a:lnTo>
                  <a:lnTo>
                    <a:pt x="822" y="2973"/>
                  </a:lnTo>
                  <a:lnTo>
                    <a:pt x="786" y="2981"/>
                  </a:lnTo>
                  <a:lnTo>
                    <a:pt x="749" y="2984"/>
                  </a:lnTo>
                  <a:lnTo>
                    <a:pt x="710" y="2983"/>
                  </a:lnTo>
                  <a:lnTo>
                    <a:pt x="671" y="2978"/>
                  </a:lnTo>
                  <a:lnTo>
                    <a:pt x="633" y="2968"/>
                  </a:lnTo>
                  <a:lnTo>
                    <a:pt x="595" y="2955"/>
                  </a:lnTo>
                  <a:lnTo>
                    <a:pt x="560" y="2937"/>
                  </a:lnTo>
                  <a:lnTo>
                    <a:pt x="528" y="2915"/>
                  </a:lnTo>
                  <a:lnTo>
                    <a:pt x="499" y="2891"/>
                  </a:lnTo>
                  <a:lnTo>
                    <a:pt x="474" y="2862"/>
                  </a:lnTo>
                  <a:lnTo>
                    <a:pt x="452" y="2830"/>
                  </a:lnTo>
                  <a:lnTo>
                    <a:pt x="435" y="2796"/>
                  </a:lnTo>
                  <a:lnTo>
                    <a:pt x="421" y="2759"/>
                  </a:lnTo>
                  <a:lnTo>
                    <a:pt x="412" y="2720"/>
                  </a:lnTo>
                  <a:lnTo>
                    <a:pt x="406" y="2681"/>
                  </a:lnTo>
                  <a:lnTo>
                    <a:pt x="405" y="2643"/>
                  </a:lnTo>
                  <a:lnTo>
                    <a:pt x="409" y="2605"/>
                  </a:lnTo>
                  <a:lnTo>
                    <a:pt x="417" y="2569"/>
                  </a:lnTo>
                  <a:lnTo>
                    <a:pt x="430" y="2536"/>
                  </a:lnTo>
                  <a:lnTo>
                    <a:pt x="445" y="2499"/>
                  </a:lnTo>
                  <a:lnTo>
                    <a:pt x="458" y="2460"/>
                  </a:lnTo>
                  <a:lnTo>
                    <a:pt x="467" y="2419"/>
                  </a:lnTo>
                  <a:lnTo>
                    <a:pt x="473" y="2379"/>
                  </a:lnTo>
                  <a:lnTo>
                    <a:pt x="476" y="2340"/>
                  </a:lnTo>
                  <a:lnTo>
                    <a:pt x="476" y="2302"/>
                  </a:lnTo>
                  <a:lnTo>
                    <a:pt x="473" y="2267"/>
                  </a:lnTo>
                  <a:lnTo>
                    <a:pt x="466" y="2235"/>
                  </a:lnTo>
                  <a:lnTo>
                    <a:pt x="458" y="2207"/>
                  </a:lnTo>
                  <a:lnTo>
                    <a:pt x="444" y="2181"/>
                  </a:lnTo>
                  <a:lnTo>
                    <a:pt x="426" y="2154"/>
                  </a:lnTo>
                  <a:lnTo>
                    <a:pt x="402" y="2127"/>
                  </a:lnTo>
                  <a:lnTo>
                    <a:pt x="375" y="2099"/>
                  </a:lnTo>
                  <a:lnTo>
                    <a:pt x="346" y="2074"/>
                  </a:lnTo>
                  <a:lnTo>
                    <a:pt x="313" y="2049"/>
                  </a:lnTo>
                  <a:lnTo>
                    <a:pt x="277" y="2028"/>
                  </a:lnTo>
                  <a:lnTo>
                    <a:pt x="241" y="2009"/>
                  </a:lnTo>
                  <a:lnTo>
                    <a:pt x="204" y="1994"/>
                  </a:lnTo>
                  <a:lnTo>
                    <a:pt x="171" y="1979"/>
                  </a:lnTo>
                  <a:lnTo>
                    <a:pt x="140" y="1959"/>
                  </a:lnTo>
                  <a:lnTo>
                    <a:pt x="110" y="1935"/>
                  </a:lnTo>
                  <a:lnTo>
                    <a:pt x="83" y="1907"/>
                  </a:lnTo>
                  <a:lnTo>
                    <a:pt x="60" y="1876"/>
                  </a:lnTo>
                  <a:lnTo>
                    <a:pt x="39" y="1842"/>
                  </a:lnTo>
                  <a:lnTo>
                    <a:pt x="23" y="1807"/>
                  </a:lnTo>
                  <a:lnTo>
                    <a:pt x="11" y="1770"/>
                  </a:lnTo>
                  <a:lnTo>
                    <a:pt x="3" y="1731"/>
                  </a:lnTo>
                  <a:lnTo>
                    <a:pt x="0" y="1693"/>
                  </a:lnTo>
                  <a:lnTo>
                    <a:pt x="3" y="1656"/>
                  </a:lnTo>
                  <a:lnTo>
                    <a:pt x="11" y="1618"/>
                  </a:lnTo>
                  <a:lnTo>
                    <a:pt x="23" y="1581"/>
                  </a:lnTo>
                  <a:lnTo>
                    <a:pt x="39" y="1545"/>
                  </a:lnTo>
                  <a:lnTo>
                    <a:pt x="60" y="1511"/>
                  </a:lnTo>
                  <a:lnTo>
                    <a:pt x="83" y="1480"/>
                  </a:lnTo>
                  <a:lnTo>
                    <a:pt x="110" y="1453"/>
                  </a:lnTo>
                  <a:lnTo>
                    <a:pt x="140" y="1428"/>
                  </a:lnTo>
                  <a:lnTo>
                    <a:pt x="171" y="1408"/>
                  </a:lnTo>
                  <a:lnTo>
                    <a:pt x="204" y="1394"/>
                  </a:lnTo>
                  <a:lnTo>
                    <a:pt x="241" y="1378"/>
                  </a:lnTo>
                  <a:lnTo>
                    <a:pt x="277" y="1359"/>
                  </a:lnTo>
                  <a:lnTo>
                    <a:pt x="313" y="1338"/>
                  </a:lnTo>
                  <a:lnTo>
                    <a:pt x="346" y="1314"/>
                  </a:lnTo>
                  <a:lnTo>
                    <a:pt x="375" y="1288"/>
                  </a:lnTo>
                  <a:lnTo>
                    <a:pt x="402" y="1261"/>
                  </a:lnTo>
                  <a:lnTo>
                    <a:pt x="426" y="1234"/>
                  </a:lnTo>
                  <a:lnTo>
                    <a:pt x="444" y="1207"/>
                  </a:lnTo>
                  <a:lnTo>
                    <a:pt x="458" y="1181"/>
                  </a:lnTo>
                  <a:lnTo>
                    <a:pt x="466" y="1153"/>
                  </a:lnTo>
                  <a:lnTo>
                    <a:pt x="473" y="1121"/>
                  </a:lnTo>
                  <a:lnTo>
                    <a:pt x="476" y="1085"/>
                  </a:lnTo>
                  <a:lnTo>
                    <a:pt x="476" y="1048"/>
                  </a:lnTo>
                  <a:lnTo>
                    <a:pt x="473" y="1007"/>
                  </a:lnTo>
                  <a:lnTo>
                    <a:pt x="467" y="967"/>
                  </a:lnTo>
                  <a:lnTo>
                    <a:pt x="458" y="928"/>
                  </a:lnTo>
                  <a:lnTo>
                    <a:pt x="445" y="889"/>
                  </a:lnTo>
                  <a:lnTo>
                    <a:pt x="430" y="852"/>
                  </a:lnTo>
                  <a:lnTo>
                    <a:pt x="417" y="818"/>
                  </a:lnTo>
                  <a:lnTo>
                    <a:pt x="409" y="782"/>
                  </a:lnTo>
                  <a:lnTo>
                    <a:pt x="405" y="745"/>
                  </a:lnTo>
                  <a:lnTo>
                    <a:pt x="406" y="705"/>
                  </a:lnTo>
                  <a:lnTo>
                    <a:pt x="412" y="667"/>
                  </a:lnTo>
                  <a:lnTo>
                    <a:pt x="421" y="629"/>
                  </a:lnTo>
                  <a:lnTo>
                    <a:pt x="435" y="592"/>
                  </a:lnTo>
                  <a:lnTo>
                    <a:pt x="452" y="557"/>
                  </a:lnTo>
                  <a:lnTo>
                    <a:pt x="474" y="525"/>
                  </a:lnTo>
                  <a:lnTo>
                    <a:pt x="499" y="496"/>
                  </a:lnTo>
                  <a:lnTo>
                    <a:pt x="528" y="471"/>
                  </a:lnTo>
                  <a:lnTo>
                    <a:pt x="560" y="450"/>
                  </a:lnTo>
                  <a:lnTo>
                    <a:pt x="595" y="432"/>
                  </a:lnTo>
                  <a:lnTo>
                    <a:pt x="633" y="419"/>
                  </a:lnTo>
                  <a:lnTo>
                    <a:pt x="671" y="410"/>
                  </a:lnTo>
                  <a:lnTo>
                    <a:pt x="710" y="404"/>
                  </a:lnTo>
                  <a:lnTo>
                    <a:pt x="749" y="403"/>
                  </a:lnTo>
                  <a:lnTo>
                    <a:pt x="786" y="406"/>
                  </a:lnTo>
                  <a:lnTo>
                    <a:pt x="822" y="415"/>
                  </a:lnTo>
                  <a:lnTo>
                    <a:pt x="857" y="428"/>
                  </a:lnTo>
                  <a:lnTo>
                    <a:pt x="894" y="442"/>
                  </a:lnTo>
                  <a:lnTo>
                    <a:pt x="933" y="455"/>
                  </a:lnTo>
                  <a:lnTo>
                    <a:pt x="973" y="465"/>
                  </a:lnTo>
                  <a:lnTo>
                    <a:pt x="1013" y="470"/>
                  </a:lnTo>
                  <a:lnTo>
                    <a:pt x="1054" y="473"/>
                  </a:lnTo>
                  <a:lnTo>
                    <a:pt x="1091" y="473"/>
                  </a:lnTo>
                  <a:lnTo>
                    <a:pt x="1128" y="470"/>
                  </a:lnTo>
                  <a:lnTo>
                    <a:pt x="1160" y="465"/>
                  </a:lnTo>
                  <a:lnTo>
                    <a:pt x="1187" y="455"/>
                  </a:lnTo>
                  <a:lnTo>
                    <a:pt x="1214" y="441"/>
                  </a:lnTo>
                  <a:lnTo>
                    <a:pt x="1241" y="423"/>
                  </a:lnTo>
                  <a:lnTo>
                    <a:pt x="1268" y="400"/>
                  </a:lnTo>
                  <a:lnTo>
                    <a:pt x="1295" y="374"/>
                  </a:lnTo>
                  <a:lnTo>
                    <a:pt x="1322" y="344"/>
                  </a:lnTo>
                  <a:lnTo>
                    <a:pt x="1346" y="311"/>
                  </a:lnTo>
                  <a:lnTo>
                    <a:pt x="1368" y="276"/>
                  </a:lnTo>
                  <a:lnTo>
                    <a:pt x="1387" y="240"/>
                  </a:lnTo>
                  <a:lnTo>
                    <a:pt x="1402" y="203"/>
                  </a:lnTo>
                  <a:lnTo>
                    <a:pt x="1417" y="170"/>
                  </a:lnTo>
                  <a:lnTo>
                    <a:pt x="1437" y="139"/>
                  </a:lnTo>
                  <a:lnTo>
                    <a:pt x="1461" y="110"/>
                  </a:lnTo>
                  <a:lnTo>
                    <a:pt x="1489" y="83"/>
                  </a:lnTo>
                  <a:lnTo>
                    <a:pt x="1520" y="60"/>
                  </a:lnTo>
                  <a:lnTo>
                    <a:pt x="1554" y="40"/>
                  </a:lnTo>
                  <a:lnTo>
                    <a:pt x="1591" y="23"/>
                  </a:lnTo>
                  <a:lnTo>
                    <a:pt x="1628" y="11"/>
                  </a:lnTo>
                  <a:lnTo>
                    <a:pt x="1666" y="4"/>
                  </a:lnTo>
                  <a:lnTo>
                    <a:pt x="1704" y="0"/>
                  </a:lnTo>
                  <a:close/>
                </a:path>
              </a:pathLst>
            </a:custGeom>
            <a:gradFill>
              <a:gsLst>
                <a:gs pos="0">
                  <a:srgbClr val="E30000"/>
                </a:gs>
                <a:gs pos="100000">
                  <a:srgbClr val="760303"/>
                </a:gs>
              </a:gsLst>
              <a:lin ang="18900000" scaled="0"/>
            </a:gradFill>
            <a:ln w="0">
              <a:noFill/>
              <a:prstDash val="solid"/>
              <a:round/>
            </a:ln>
          </p:spPr>
          <p:txBody>
            <a:bodyPr vert="horz" wrap="square" lIns="109728" tIns="54864" rIns="109728" bIns="54864" numCol="1" anchor="t" anchorCtr="0" compatLnSpc="1"/>
            <a:lstStyle/>
            <a:p>
              <a:endParaRPr lang="bg-BG" sz="2160"/>
            </a:p>
          </p:txBody>
        </p:sp>
        <p:sp>
          <p:nvSpPr>
            <p:cNvPr id="27" name="Oval 37"/>
            <p:cNvSpPr>
              <a:spLocks noChangeAspect="1"/>
            </p:cNvSpPr>
            <p:nvPr/>
          </p:nvSpPr>
          <p:spPr>
            <a:xfrm>
              <a:off x="2876473" y="2397668"/>
              <a:ext cx="864000" cy="864000"/>
            </a:xfrm>
            <a:prstGeom prst="ellipse">
              <a:avLst/>
            </a:prstGeom>
            <a:solidFill>
              <a:schemeClr val="bg1"/>
            </a:solid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wrap="none" lIns="91426" tIns="45713" rIns="91426" bIns="45713" rtlCol="0" anchor="ctr"/>
            <a:lstStyle/>
            <a:p>
              <a:pPr lvl="0" algn="ctr"/>
              <a:endParaRPr lang="en-US" sz="2880" b="1">
                <a:solidFill>
                  <a:schemeClr val="tx1"/>
                </a:solidFill>
                <a:ea typeface="Open Sans Light" panose="020B0306030504020204" pitchFamily="34" charset="0"/>
                <a:cs typeface="Open Sans Light" panose="020B0306030504020204" pitchFamily="34" charset="0"/>
              </a:endParaRPr>
            </a:p>
          </p:txBody>
        </p:sp>
        <p:sp>
          <p:nvSpPr>
            <p:cNvPr id="28" name="Oval 38"/>
            <p:cNvSpPr>
              <a:spLocks noChangeAspect="1"/>
            </p:cNvSpPr>
            <p:nvPr/>
          </p:nvSpPr>
          <p:spPr>
            <a:xfrm>
              <a:off x="2948473" y="2469668"/>
              <a:ext cx="720000" cy="720000"/>
            </a:xfrm>
            <a:prstGeom prst="ellipse">
              <a:avLst/>
            </a:prstGeom>
            <a:pattFill prst="dkUpDiag">
              <a:fgClr>
                <a:srgbClr val="C00000"/>
              </a:fgClr>
              <a:bgClr>
                <a:schemeClr val="bg1"/>
              </a:bgClr>
            </a:pattFill>
            <a:ln w="28575">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none" lIns="91426" tIns="45713" rIns="91426" bIns="45713" rtlCol="0" anchor="ctr"/>
            <a:lstStyle/>
            <a:p>
              <a:pPr lvl="0" algn="ctr"/>
              <a:endParaRPr lang="en-US" sz="2880" b="1">
                <a:solidFill>
                  <a:schemeClr val="tx1"/>
                </a:solidFill>
                <a:ea typeface="Open Sans Light" panose="020B0306030504020204" pitchFamily="34" charset="0"/>
                <a:cs typeface="Open Sans Light" panose="020B0306030504020204" pitchFamily="34" charset="0"/>
              </a:endParaRPr>
            </a:p>
          </p:txBody>
        </p:sp>
      </p:grpSp>
      <p:sp>
        <p:nvSpPr>
          <p:cNvPr id="29" name="TextBox 39"/>
          <p:cNvSpPr txBox="1"/>
          <p:nvPr/>
        </p:nvSpPr>
        <p:spPr>
          <a:xfrm>
            <a:off x="4036693" y="4463656"/>
            <a:ext cx="2419469" cy="528320"/>
          </a:xfrm>
          <a:prstGeom prst="rect">
            <a:avLst/>
          </a:prstGeom>
          <a:noFill/>
        </p:spPr>
        <p:txBody>
          <a:bodyPr wrap="square" lIns="132749" tIns="66374" rIns="132749" bIns="66374" rtlCol="0">
            <a:spAutoFit/>
          </a:bodyPr>
          <a:lstStyle/>
          <a:p>
            <a:pPr algn="ctr">
              <a:lnSpc>
                <a:spcPts val="1560"/>
              </a:lnSpc>
            </a:pPr>
            <a:r>
              <a:rPr lang="en-US" sz="1320">
                <a:solidFill>
                  <a:schemeClr val="tx2"/>
                </a:solidFill>
                <a:ea typeface="Open Sans" panose="020B0606030504020204" pitchFamily="34" charset="0"/>
                <a:cs typeface="Open Sans" panose="020B0606030504020204" pitchFamily="34" charset="0"/>
              </a:rPr>
              <a:t>请在此粘贴或者输入您的文字内容</a:t>
            </a:r>
          </a:p>
        </p:txBody>
      </p:sp>
      <p:cxnSp>
        <p:nvCxnSpPr>
          <p:cNvPr id="30" name="Straight Connector 41"/>
          <p:cNvCxnSpPr/>
          <p:nvPr/>
        </p:nvCxnSpPr>
        <p:spPr>
          <a:xfrm flipH="1" flipV="1">
            <a:off x="3905623" y="3805404"/>
            <a:ext cx="721344" cy="9514"/>
          </a:xfrm>
          <a:prstGeom prst="line">
            <a:avLst/>
          </a:prstGeom>
          <a:ln w="22225" cap="rnd">
            <a:solidFill>
              <a:schemeClr val="tx2"/>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31" name="Rounded Rectangle 42"/>
          <p:cNvSpPr/>
          <p:nvPr/>
        </p:nvSpPr>
        <p:spPr>
          <a:xfrm rot="10800000" flipV="1">
            <a:off x="1639161" y="3618615"/>
            <a:ext cx="2246650" cy="345638"/>
          </a:xfrm>
          <a:prstGeom prst="roundRect">
            <a:avLst>
              <a:gd name="adj" fmla="val 50000"/>
            </a:avLst>
          </a:prstGeom>
          <a:gradFill>
            <a:gsLst>
              <a:gs pos="0">
                <a:srgbClr val="E30000"/>
              </a:gs>
              <a:gs pos="100000">
                <a:srgbClr val="760303"/>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defTabSz="1097280">
              <a:defRPr/>
            </a:pPr>
            <a:r>
              <a:rPr lang="en-US" sz="2160">
                <a:solidFill>
                  <a:schemeClr val="bg1"/>
                </a:solidFill>
                <a:ea typeface="Open Sans Condensed Light" panose="020B0306030504020204" pitchFamily="34" charset="0"/>
                <a:cs typeface="Open Sans Condensed Light" panose="020B0306030504020204" pitchFamily="34" charset="0"/>
              </a:rPr>
              <a:t>此处添加标题</a:t>
            </a:r>
          </a:p>
        </p:txBody>
      </p:sp>
      <p:grpSp>
        <p:nvGrpSpPr>
          <p:cNvPr id="32" name="Group 43"/>
          <p:cNvGrpSpPr>
            <a:grpSpLocks noChangeAspect="1"/>
          </p:cNvGrpSpPr>
          <p:nvPr/>
        </p:nvGrpSpPr>
        <p:grpSpPr>
          <a:xfrm>
            <a:off x="7938889" y="1892046"/>
            <a:ext cx="186810" cy="259200"/>
            <a:chOff x="4583113" y="3006725"/>
            <a:chExt cx="762000" cy="1057276"/>
          </a:xfrm>
          <a:gradFill>
            <a:gsLst>
              <a:gs pos="0">
                <a:srgbClr val="E30000"/>
              </a:gs>
              <a:gs pos="100000">
                <a:srgbClr val="760303"/>
              </a:gs>
            </a:gsLst>
            <a:lin ang="18900000" scaled="0"/>
          </a:gradFill>
        </p:grpSpPr>
        <p:sp>
          <p:nvSpPr>
            <p:cNvPr id="33" name="Freeform 17"/>
            <p:cNvSpPr/>
            <p:nvPr/>
          </p:nvSpPr>
          <p:spPr bwMode="auto">
            <a:xfrm>
              <a:off x="4821238" y="3798888"/>
              <a:ext cx="263525" cy="265113"/>
            </a:xfrm>
            <a:custGeom>
              <a:avLst/>
              <a:gdLst>
                <a:gd name="T0" fmla="*/ 104 w 831"/>
                <a:gd name="T1" fmla="*/ 0 h 832"/>
                <a:gd name="T2" fmla="*/ 727 w 831"/>
                <a:gd name="T3" fmla="*/ 0 h 832"/>
                <a:gd name="T4" fmla="*/ 747 w 831"/>
                <a:gd name="T5" fmla="*/ 2 h 832"/>
                <a:gd name="T6" fmla="*/ 766 w 831"/>
                <a:gd name="T7" fmla="*/ 8 h 832"/>
                <a:gd name="T8" fmla="*/ 783 w 831"/>
                <a:gd name="T9" fmla="*/ 17 h 832"/>
                <a:gd name="T10" fmla="*/ 799 w 831"/>
                <a:gd name="T11" fmla="*/ 32 h 832"/>
                <a:gd name="T12" fmla="*/ 814 w 831"/>
                <a:gd name="T13" fmla="*/ 48 h 832"/>
                <a:gd name="T14" fmla="*/ 823 w 831"/>
                <a:gd name="T15" fmla="*/ 66 h 832"/>
                <a:gd name="T16" fmla="*/ 829 w 831"/>
                <a:gd name="T17" fmla="*/ 84 h 832"/>
                <a:gd name="T18" fmla="*/ 831 w 831"/>
                <a:gd name="T19" fmla="*/ 105 h 832"/>
                <a:gd name="T20" fmla="*/ 831 w 831"/>
                <a:gd name="T21" fmla="*/ 728 h 832"/>
                <a:gd name="T22" fmla="*/ 829 w 831"/>
                <a:gd name="T23" fmla="*/ 749 h 832"/>
                <a:gd name="T24" fmla="*/ 823 w 831"/>
                <a:gd name="T25" fmla="*/ 767 h 832"/>
                <a:gd name="T26" fmla="*/ 814 w 831"/>
                <a:gd name="T27" fmla="*/ 785 h 832"/>
                <a:gd name="T28" fmla="*/ 799 w 831"/>
                <a:gd name="T29" fmla="*/ 801 h 832"/>
                <a:gd name="T30" fmla="*/ 783 w 831"/>
                <a:gd name="T31" fmla="*/ 814 h 832"/>
                <a:gd name="T32" fmla="*/ 766 w 831"/>
                <a:gd name="T33" fmla="*/ 825 h 832"/>
                <a:gd name="T34" fmla="*/ 747 w 831"/>
                <a:gd name="T35" fmla="*/ 830 h 832"/>
                <a:gd name="T36" fmla="*/ 727 w 831"/>
                <a:gd name="T37" fmla="*/ 832 h 832"/>
                <a:gd name="T38" fmla="*/ 104 w 831"/>
                <a:gd name="T39" fmla="*/ 832 h 832"/>
                <a:gd name="T40" fmla="*/ 83 w 831"/>
                <a:gd name="T41" fmla="*/ 830 h 832"/>
                <a:gd name="T42" fmla="*/ 65 w 831"/>
                <a:gd name="T43" fmla="*/ 825 h 832"/>
                <a:gd name="T44" fmla="*/ 47 w 831"/>
                <a:gd name="T45" fmla="*/ 814 h 832"/>
                <a:gd name="T46" fmla="*/ 31 w 831"/>
                <a:gd name="T47" fmla="*/ 801 h 832"/>
                <a:gd name="T48" fmla="*/ 18 w 831"/>
                <a:gd name="T49" fmla="*/ 785 h 832"/>
                <a:gd name="T50" fmla="*/ 7 w 831"/>
                <a:gd name="T51" fmla="*/ 767 h 832"/>
                <a:gd name="T52" fmla="*/ 2 w 831"/>
                <a:gd name="T53" fmla="*/ 749 h 832"/>
                <a:gd name="T54" fmla="*/ 0 w 831"/>
                <a:gd name="T55" fmla="*/ 728 h 832"/>
                <a:gd name="T56" fmla="*/ 0 w 831"/>
                <a:gd name="T57" fmla="*/ 105 h 832"/>
                <a:gd name="T58" fmla="*/ 2 w 831"/>
                <a:gd name="T59" fmla="*/ 84 h 832"/>
                <a:gd name="T60" fmla="*/ 7 w 831"/>
                <a:gd name="T61" fmla="*/ 66 h 832"/>
                <a:gd name="T62" fmla="*/ 18 w 831"/>
                <a:gd name="T63" fmla="*/ 48 h 832"/>
                <a:gd name="T64" fmla="*/ 31 w 831"/>
                <a:gd name="T65" fmla="*/ 32 h 832"/>
                <a:gd name="T66" fmla="*/ 47 w 831"/>
                <a:gd name="T67" fmla="*/ 18 h 832"/>
                <a:gd name="T68" fmla="*/ 65 w 831"/>
                <a:gd name="T69" fmla="*/ 8 h 832"/>
                <a:gd name="T70" fmla="*/ 83 w 831"/>
                <a:gd name="T71" fmla="*/ 2 h 832"/>
                <a:gd name="T72" fmla="*/ 104 w 831"/>
                <a:gd name="T73" fmla="*/ 0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31" h="832">
                  <a:moveTo>
                    <a:pt x="104" y="0"/>
                  </a:moveTo>
                  <a:lnTo>
                    <a:pt x="727" y="0"/>
                  </a:lnTo>
                  <a:lnTo>
                    <a:pt x="747" y="2"/>
                  </a:lnTo>
                  <a:lnTo>
                    <a:pt x="766" y="8"/>
                  </a:lnTo>
                  <a:lnTo>
                    <a:pt x="783" y="17"/>
                  </a:lnTo>
                  <a:lnTo>
                    <a:pt x="799" y="32"/>
                  </a:lnTo>
                  <a:lnTo>
                    <a:pt x="814" y="48"/>
                  </a:lnTo>
                  <a:lnTo>
                    <a:pt x="823" y="66"/>
                  </a:lnTo>
                  <a:lnTo>
                    <a:pt x="829" y="84"/>
                  </a:lnTo>
                  <a:lnTo>
                    <a:pt x="831" y="105"/>
                  </a:lnTo>
                  <a:lnTo>
                    <a:pt x="831" y="728"/>
                  </a:lnTo>
                  <a:lnTo>
                    <a:pt x="829" y="749"/>
                  </a:lnTo>
                  <a:lnTo>
                    <a:pt x="823" y="767"/>
                  </a:lnTo>
                  <a:lnTo>
                    <a:pt x="814" y="785"/>
                  </a:lnTo>
                  <a:lnTo>
                    <a:pt x="799" y="801"/>
                  </a:lnTo>
                  <a:lnTo>
                    <a:pt x="783" y="814"/>
                  </a:lnTo>
                  <a:lnTo>
                    <a:pt x="766" y="825"/>
                  </a:lnTo>
                  <a:lnTo>
                    <a:pt x="747" y="830"/>
                  </a:lnTo>
                  <a:lnTo>
                    <a:pt x="727" y="832"/>
                  </a:lnTo>
                  <a:lnTo>
                    <a:pt x="104" y="832"/>
                  </a:lnTo>
                  <a:lnTo>
                    <a:pt x="83" y="830"/>
                  </a:lnTo>
                  <a:lnTo>
                    <a:pt x="65" y="825"/>
                  </a:lnTo>
                  <a:lnTo>
                    <a:pt x="47" y="814"/>
                  </a:lnTo>
                  <a:lnTo>
                    <a:pt x="31" y="801"/>
                  </a:lnTo>
                  <a:lnTo>
                    <a:pt x="18" y="785"/>
                  </a:lnTo>
                  <a:lnTo>
                    <a:pt x="7" y="767"/>
                  </a:lnTo>
                  <a:lnTo>
                    <a:pt x="2" y="749"/>
                  </a:lnTo>
                  <a:lnTo>
                    <a:pt x="0" y="728"/>
                  </a:lnTo>
                  <a:lnTo>
                    <a:pt x="0" y="105"/>
                  </a:lnTo>
                  <a:lnTo>
                    <a:pt x="2" y="84"/>
                  </a:lnTo>
                  <a:lnTo>
                    <a:pt x="7" y="66"/>
                  </a:lnTo>
                  <a:lnTo>
                    <a:pt x="18" y="48"/>
                  </a:lnTo>
                  <a:lnTo>
                    <a:pt x="31" y="32"/>
                  </a:lnTo>
                  <a:lnTo>
                    <a:pt x="47" y="18"/>
                  </a:lnTo>
                  <a:lnTo>
                    <a:pt x="65" y="8"/>
                  </a:lnTo>
                  <a:lnTo>
                    <a:pt x="83" y="2"/>
                  </a:lnTo>
                  <a:lnTo>
                    <a:pt x="104" y="0"/>
                  </a:lnTo>
                  <a:close/>
                </a:path>
              </a:pathLst>
            </a:custGeom>
            <a:grpFill/>
            <a:ln w="12700">
              <a:noFill/>
              <a:prstDash val="solid"/>
              <a:round/>
            </a:ln>
          </p:spPr>
          <p:txBody>
            <a:bodyPr vert="horz" wrap="square" lIns="109728" tIns="54864" rIns="109728" bIns="54864" numCol="1" anchor="t" anchorCtr="0" compatLnSpc="1"/>
            <a:lstStyle/>
            <a:p>
              <a:endParaRPr lang="bg-BG" sz="2160">
                <a:solidFill>
                  <a:schemeClr val="bg2"/>
                </a:solidFill>
              </a:endParaRPr>
            </a:p>
          </p:txBody>
        </p:sp>
        <p:sp>
          <p:nvSpPr>
            <p:cNvPr id="34" name="Freeform 18"/>
            <p:cNvSpPr/>
            <p:nvPr/>
          </p:nvSpPr>
          <p:spPr bwMode="auto">
            <a:xfrm>
              <a:off x="4583113" y="3006725"/>
              <a:ext cx="762000" cy="739775"/>
            </a:xfrm>
            <a:custGeom>
              <a:avLst/>
              <a:gdLst>
                <a:gd name="T0" fmla="*/ 1387 w 2399"/>
                <a:gd name="T1" fmla="*/ 13 h 2328"/>
                <a:gd name="T2" fmla="*/ 1639 w 2399"/>
                <a:gd name="T3" fmla="*/ 81 h 2328"/>
                <a:gd name="T4" fmla="*/ 1876 w 2399"/>
                <a:gd name="T5" fmla="*/ 197 h 2328"/>
                <a:gd name="T6" fmla="*/ 2072 w 2399"/>
                <a:gd name="T7" fmla="*/ 343 h 2328"/>
                <a:gd name="T8" fmla="*/ 2216 w 2399"/>
                <a:gd name="T9" fmla="*/ 504 h 2328"/>
                <a:gd name="T10" fmla="*/ 2325 w 2399"/>
                <a:gd name="T11" fmla="*/ 694 h 2328"/>
                <a:gd name="T12" fmla="*/ 2388 w 2399"/>
                <a:gd name="T13" fmla="*/ 897 h 2328"/>
                <a:gd name="T14" fmla="*/ 2397 w 2399"/>
                <a:gd name="T15" fmla="*/ 1109 h 2328"/>
                <a:gd name="T16" fmla="*/ 2359 w 2399"/>
                <a:gd name="T17" fmla="*/ 1302 h 2328"/>
                <a:gd name="T18" fmla="*/ 2292 w 2399"/>
                <a:gd name="T19" fmla="*/ 1459 h 2328"/>
                <a:gd name="T20" fmla="*/ 2207 w 2399"/>
                <a:gd name="T21" fmla="*/ 1578 h 2328"/>
                <a:gd name="T22" fmla="*/ 2090 w 2399"/>
                <a:gd name="T23" fmla="*/ 1685 h 2328"/>
                <a:gd name="T24" fmla="*/ 2000 w 2399"/>
                <a:gd name="T25" fmla="*/ 1753 h 2328"/>
                <a:gd name="T26" fmla="*/ 1923 w 2399"/>
                <a:gd name="T27" fmla="*/ 1800 h 2328"/>
                <a:gd name="T28" fmla="*/ 1817 w 2399"/>
                <a:gd name="T29" fmla="*/ 1861 h 2328"/>
                <a:gd name="T30" fmla="*/ 1702 w 2399"/>
                <a:gd name="T31" fmla="*/ 1950 h 2328"/>
                <a:gd name="T32" fmla="*/ 1618 w 2399"/>
                <a:gd name="T33" fmla="*/ 2065 h 2328"/>
                <a:gd name="T34" fmla="*/ 1576 w 2399"/>
                <a:gd name="T35" fmla="*/ 2156 h 2328"/>
                <a:gd name="T36" fmla="*/ 1565 w 2399"/>
                <a:gd name="T37" fmla="*/ 2233 h 2328"/>
                <a:gd name="T38" fmla="*/ 1521 w 2399"/>
                <a:gd name="T39" fmla="*/ 2306 h 2328"/>
                <a:gd name="T40" fmla="*/ 1464 w 2399"/>
                <a:gd name="T41" fmla="*/ 2328 h 2328"/>
                <a:gd name="T42" fmla="*/ 806 w 2399"/>
                <a:gd name="T43" fmla="*/ 2317 h 2328"/>
                <a:gd name="T44" fmla="*/ 760 w 2399"/>
                <a:gd name="T45" fmla="*/ 2248 h 2328"/>
                <a:gd name="T46" fmla="*/ 748 w 2399"/>
                <a:gd name="T47" fmla="*/ 2066 h 2328"/>
                <a:gd name="T48" fmla="*/ 779 w 2399"/>
                <a:gd name="T49" fmla="*/ 1886 h 2328"/>
                <a:gd name="T50" fmla="*/ 872 w 2399"/>
                <a:gd name="T51" fmla="*/ 1714 h 2328"/>
                <a:gd name="T52" fmla="*/ 1033 w 2399"/>
                <a:gd name="T53" fmla="*/ 1544 h 2328"/>
                <a:gd name="T54" fmla="*/ 1221 w 2399"/>
                <a:gd name="T55" fmla="*/ 1411 h 2328"/>
                <a:gd name="T56" fmla="*/ 1397 w 2399"/>
                <a:gd name="T57" fmla="*/ 1321 h 2328"/>
                <a:gd name="T58" fmla="*/ 1506 w 2399"/>
                <a:gd name="T59" fmla="*/ 1232 h 2328"/>
                <a:gd name="T60" fmla="*/ 1555 w 2399"/>
                <a:gd name="T61" fmla="*/ 1145 h 2328"/>
                <a:gd name="T62" fmla="*/ 1571 w 2399"/>
                <a:gd name="T63" fmla="*/ 1034 h 2328"/>
                <a:gd name="T64" fmla="*/ 1541 w 2399"/>
                <a:gd name="T65" fmla="*/ 931 h 2328"/>
                <a:gd name="T66" fmla="*/ 1450 w 2399"/>
                <a:gd name="T67" fmla="*/ 842 h 2328"/>
                <a:gd name="T68" fmla="*/ 1321 w 2399"/>
                <a:gd name="T69" fmla="*/ 779 h 2328"/>
                <a:gd name="T70" fmla="*/ 1171 w 2399"/>
                <a:gd name="T71" fmla="*/ 759 h 2328"/>
                <a:gd name="T72" fmla="*/ 1017 w 2399"/>
                <a:gd name="T73" fmla="*/ 777 h 2328"/>
                <a:gd name="T74" fmla="*/ 891 w 2399"/>
                <a:gd name="T75" fmla="*/ 835 h 2328"/>
                <a:gd name="T76" fmla="*/ 820 w 2399"/>
                <a:gd name="T77" fmla="*/ 896 h 2328"/>
                <a:gd name="T78" fmla="*/ 727 w 2399"/>
                <a:gd name="T79" fmla="*/ 996 h 2328"/>
                <a:gd name="T80" fmla="*/ 613 w 2399"/>
                <a:gd name="T81" fmla="*/ 1134 h 2328"/>
                <a:gd name="T82" fmla="*/ 555 w 2399"/>
                <a:gd name="T83" fmla="*/ 1172 h 2328"/>
                <a:gd name="T84" fmla="*/ 489 w 2399"/>
                <a:gd name="T85" fmla="*/ 1166 h 2328"/>
                <a:gd name="T86" fmla="*/ 27 w 2399"/>
                <a:gd name="T87" fmla="*/ 815 h 2328"/>
                <a:gd name="T88" fmla="*/ 1 w 2399"/>
                <a:gd name="T89" fmla="*/ 764 h 2328"/>
                <a:gd name="T90" fmla="*/ 15 w 2399"/>
                <a:gd name="T91" fmla="*/ 691 h 2328"/>
                <a:gd name="T92" fmla="*/ 174 w 2399"/>
                <a:gd name="T93" fmla="*/ 469 h 2328"/>
                <a:gd name="T94" fmla="*/ 356 w 2399"/>
                <a:gd name="T95" fmla="*/ 289 h 2328"/>
                <a:gd name="T96" fmla="*/ 560 w 2399"/>
                <a:gd name="T97" fmla="*/ 153 h 2328"/>
                <a:gd name="T98" fmla="*/ 788 w 2399"/>
                <a:gd name="T99" fmla="*/ 59 h 2328"/>
                <a:gd name="T100" fmla="*/ 1041 w 2399"/>
                <a:gd name="T101" fmla="*/ 10 h 2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399" h="2328">
                  <a:moveTo>
                    <a:pt x="1220" y="0"/>
                  </a:moveTo>
                  <a:lnTo>
                    <a:pt x="1304" y="3"/>
                  </a:lnTo>
                  <a:lnTo>
                    <a:pt x="1387" y="13"/>
                  </a:lnTo>
                  <a:lnTo>
                    <a:pt x="1471" y="28"/>
                  </a:lnTo>
                  <a:lnTo>
                    <a:pt x="1555" y="51"/>
                  </a:lnTo>
                  <a:lnTo>
                    <a:pt x="1639" y="81"/>
                  </a:lnTo>
                  <a:lnTo>
                    <a:pt x="1721" y="115"/>
                  </a:lnTo>
                  <a:lnTo>
                    <a:pt x="1800" y="154"/>
                  </a:lnTo>
                  <a:lnTo>
                    <a:pt x="1876" y="197"/>
                  </a:lnTo>
                  <a:lnTo>
                    <a:pt x="1949" y="244"/>
                  </a:lnTo>
                  <a:lnTo>
                    <a:pt x="2017" y="296"/>
                  </a:lnTo>
                  <a:lnTo>
                    <a:pt x="2072" y="343"/>
                  </a:lnTo>
                  <a:lnTo>
                    <a:pt x="2123" y="393"/>
                  </a:lnTo>
                  <a:lnTo>
                    <a:pt x="2171" y="446"/>
                  </a:lnTo>
                  <a:lnTo>
                    <a:pt x="2216" y="504"/>
                  </a:lnTo>
                  <a:lnTo>
                    <a:pt x="2256" y="564"/>
                  </a:lnTo>
                  <a:lnTo>
                    <a:pt x="2294" y="627"/>
                  </a:lnTo>
                  <a:lnTo>
                    <a:pt x="2325" y="694"/>
                  </a:lnTo>
                  <a:lnTo>
                    <a:pt x="2352" y="761"/>
                  </a:lnTo>
                  <a:lnTo>
                    <a:pt x="2373" y="829"/>
                  </a:lnTo>
                  <a:lnTo>
                    <a:pt x="2388" y="897"/>
                  </a:lnTo>
                  <a:lnTo>
                    <a:pt x="2396" y="968"/>
                  </a:lnTo>
                  <a:lnTo>
                    <a:pt x="2399" y="1039"/>
                  </a:lnTo>
                  <a:lnTo>
                    <a:pt x="2397" y="1109"/>
                  </a:lnTo>
                  <a:lnTo>
                    <a:pt x="2389" y="1176"/>
                  </a:lnTo>
                  <a:lnTo>
                    <a:pt x="2377" y="1239"/>
                  </a:lnTo>
                  <a:lnTo>
                    <a:pt x="2359" y="1302"/>
                  </a:lnTo>
                  <a:lnTo>
                    <a:pt x="2339" y="1361"/>
                  </a:lnTo>
                  <a:lnTo>
                    <a:pt x="2316" y="1413"/>
                  </a:lnTo>
                  <a:lnTo>
                    <a:pt x="2292" y="1459"/>
                  </a:lnTo>
                  <a:lnTo>
                    <a:pt x="2268" y="1501"/>
                  </a:lnTo>
                  <a:lnTo>
                    <a:pt x="2240" y="1539"/>
                  </a:lnTo>
                  <a:lnTo>
                    <a:pt x="2207" y="1578"/>
                  </a:lnTo>
                  <a:lnTo>
                    <a:pt x="2169" y="1617"/>
                  </a:lnTo>
                  <a:lnTo>
                    <a:pt x="2125" y="1656"/>
                  </a:lnTo>
                  <a:lnTo>
                    <a:pt x="2090" y="1685"/>
                  </a:lnTo>
                  <a:lnTo>
                    <a:pt x="2057" y="1711"/>
                  </a:lnTo>
                  <a:lnTo>
                    <a:pt x="2028" y="1734"/>
                  </a:lnTo>
                  <a:lnTo>
                    <a:pt x="2000" y="1753"/>
                  </a:lnTo>
                  <a:lnTo>
                    <a:pt x="1976" y="1769"/>
                  </a:lnTo>
                  <a:lnTo>
                    <a:pt x="1952" y="1784"/>
                  </a:lnTo>
                  <a:lnTo>
                    <a:pt x="1923" y="1800"/>
                  </a:lnTo>
                  <a:lnTo>
                    <a:pt x="1891" y="1819"/>
                  </a:lnTo>
                  <a:lnTo>
                    <a:pt x="1856" y="1839"/>
                  </a:lnTo>
                  <a:lnTo>
                    <a:pt x="1817" y="1861"/>
                  </a:lnTo>
                  <a:lnTo>
                    <a:pt x="1776" y="1887"/>
                  </a:lnTo>
                  <a:lnTo>
                    <a:pt x="1738" y="1916"/>
                  </a:lnTo>
                  <a:lnTo>
                    <a:pt x="1702" y="1950"/>
                  </a:lnTo>
                  <a:lnTo>
                    <a:pt x="1670" y="1988"/>
                  </a:lnTo>
                  <a:lnTo>
                    <a:pt x="1640" y="2029"/>
                  </a:lnTo>
                  <a:lnTo>
                    <a:pt x="1618" y="2065"/>
                  </a:lnTo>
                  <a:lnTo>
                    <a:pt x="1600" y="2098"/>
                  </a:lnTo>
                  <a:lnTo>
                    <a:pt x="1586" y="2128"/>
                  </a:lnTo>
                  <a:lnTo>
                    <a:pt x="1576" y="2156"/>
                  </a:lnTo>
                  <a:lnTo>
                    <a:pt x="1570" y="2182"/>
                  </a:lnTo>
                  <a:lnTo>
                    <a:pt x="1569" y="2204"/>
                  </a:lnTo>
                  <a:lnTo>
                    <a:pt x="1565" y="2233"/>
                  </a:lnTo>
                  <a:lnTo>
                    <a:pt x="1555" y="2262"/>
                  </a:lnTo>
                  <a:lnTo>
                    <a:pt x="1537" y="2288"/>
                  </a:lnTo>
                  <a:lnTo>
                    <a:pt x="1521" y="2306"/>
                  </a:lnTo>
                  <a:lnTo>
                    <a:pt x="1503" y="2319"/>
                  </a:lnTo>
                  <a:lnTo>
                    <a:pt x="1485" y="2326"/>
                  </a:lnTo>
                  <a:lnTo>
                    <a:pt x="1464" y="2328"/>
                  </a:lnTo>
                  <a:lnTo>
                    <a:pt x="841" y="2328"/>
                  </a:lnTo>
                  <a:lnTo>
                    <a:pt x="823" y="2326"/>
                  </a:lnTo>
                  <a:lnTo>
                    <a:pt x="806" y="2317"/>
                  </a:lnTo>
                  <a:lnTo>
                    <a:pt x="789" y="2302"/>
                  </a:lnTo>
                  <a:lnTo>
                    <a:pt x="775" y="2281"/>
                  </a:lnTo>
                  <a:lnTo>
                    <a:pt x="760" y="2248"/>
                  </a:lnTo>
                  <a:lnTo>
                    <a:pt x="751" y="2216"/>
                  </a:lnTo>
                  <a:lnTo>
                    <a:pt x="748" y="2184"/>
                  </a:lnTo>
                  <a:lnTo>
                    <a:pt x="748" y="2066"/>
                  </a:lnTo>
                  <a:lnTo>
                    <a:pt x="751" y="2005"/>
                  </a:lnTo>
                  <a:lnTo>
                    <a:pt x="761" y="1945"/>
                  </a:lnTo>
                  <a:lnTo>
                    <a:pt x="779" y="1886"/>
                  </a:lnTo>
                  <a:lnTo>
                    <a:pt x="804" y="1828"/>
                  </a:lnTo>
                  <a:lnTo>
                    <a:pt x="834" y="1771"/>
                  </a:lnTo>
                  <a:lnTo>
                    <a:pt x="872" y="1714"/>
                  </a:lnTo>
                  <a:lnTo>
                    <a:pt x="916" y="1660"/>
                  </a:lnTo>
                  <a:lnTo>
                    <a:pt x="974" y="1599"/>
                  </a:lnTo>
                  <a:lnTo>
                    <a:pt x="1033" y="1544"/>
                  </a:lnTo>
                  <a:lnTo>
                    <a:pt x="1094" y="1493"/>
                  </a:lnTo>
                  <a:lnTo>
                    <a:pt x="1157" y="1449"/>
                  </a:lnTo>
                  <a:lnTo>
                    <a:pt x="1221" y="1411"/>
                  </a:lnTo>
                  <a:lnTo>
                    <a:pt x="1288" y="1377"/>
                  </a:lnTo>
                  <a:lnTo>
                    <a:pt x="1345" y="1349"/>
                  </a:lnTo>
                  <a:lnTo>
                    <a:pt x="1397" y="1321"/>
                  </a:lnTo>
                  <a:lnTo>
                    <a:pt x="1440" y="1292"/>
                  </a:lnTo>
                  <a:lnTo>
                    <a:pt x="1477" y="1262"/>
                  </a:lnTo>
                  <a:lnTo>
                    <a:pt x="1506" y="1232"/>
                  </a:lnTo>
                  <a:lnTo>
                    <a:pt x="1526" y="1206"/>
                  </a:lnTo>
                  <a:lnTo>
                    <a:pt x="1542" y="1177"/>
                  </a:lnTo>
                  <a:lnTo>
                    <a:pt x="1555" y="1145"/>
                  </a:lnTo>
                  <a:lnTo>
                    <a:pt x="1564" y="1111"/>
                  </a:lnTo>
                  <a:lnTo>
                    <a:pt x="1569" y="1074"/>
                  </a:lnTo>
                  <a:lnTo>
                    <a:pt x="1571" y="1034"/>
                  </a:lnTo>
                  <a:lnTo>
                    <a:pt x="1568" y="999"/>
                  </a:lnTo>
                  <a:lnTo>
                    <a:pt x="1558" y="964"/>
                  </a:lnTo>
                  <a:lnTo>
                    <a:pt x="1541" y="931"/>
                  </a:lnTo>
                  <a:lnTo>
                    <a:pt x="1518" y="900"/>
                  </a:lnTo>
                  <a:lnTo>
                    <a:pt x="1487" y="871"/>
                  </a:lnTo>
                  <a:lnTo>
                    <a:pt x="1450" y="842"/>
                  </a:lnTo>
                  <a:lnTo>
                    <a:pt x="1409" y="816"/>
                  </a:lnTo>
                  <a:lnTo>
                    <a:pt x="1366" y="796"/>
                  </a:lnTo>
                  <a:lnTo>
                    <a:pt x="1321" y="779"/>
                  </a:lnTo>
                  <a:lnTo>
                    <a:pt x="1272" y="768"/>
                  </a:lnTo>
                  <a:lnTo>
                    <a:pt x="1223" y="761"/>
                  </a:lnTo>
                  <a:lnTo>
                    <a:pt x="1171" y="759"/>
                  </a:lnTo>
                  <a:lnTo>
                    <a:pt x="1116" y="761"/>
                  </a:lnTo>
                  <a:lnTo>
                    <a:pt x="1065" y="767"/>
                  </a:lnTo>
                  <a:lnTo>
                    <a:pt x="1017" y="777"/>
                  </a:lnTo>
                  <a:lnTo>
                    <a:pt x="972" y="793"/>
                  </a:lnTo>
                  <a:lnTo>
                    <a:pt x="930" y="811"/>
                  </a:lnTo>
                  <a:lnTo>
                    <a:pt x="891" y="835"/>
                  </a:lnTo>
                  <a:lnTo>
                    <a:pt x="869" y="851"/>
                  </a:lnTo>
                  <a:lnTo>
                    <a:pt x="846" y="872"/>
                  </a:lnTo>
                  <a:lnTo>
                    <a:pt x="820" y="896"/>
                  </a:lnTo>
                  <a:lnTo>
                    <a:pt x="791" y="925"/>
                  </a:lnTo>
                  <a:lnTo>
                    <a:pt x="760" y="959"/>
                  </a:lnTo>
                  <a:lnTo>
                    <a:pt x="727" y="996"/>
                  </a:lnTo>
                  <a:lnTo>
                    <a:pt x="692" y="1037"/>
                  </a:lnTo>
                  <a:lnTo>
                    <a:pt x="654" y="1083"/>
                  </a:lnTo>
                  <a:lnTo>
                    <a:pt x="613" y="1134"/>
                  </a:lnTo>
                  <a:lnTo>
                    <a:pt x="595" y="1151"/>
                  </a:lnTo>
                  <a:lnTo>
                    <a:pt x="576" y="1165"/>
                  </a:lnTo>
                  <a:lnTo>
                    <a:pt x="555" y="1172"/>
                  </a:lnTo>
                  <a:lnTo>
                    <a:pt x="533" y="1175"/>
                  </a:lnTo>
                  <a:lnTo>
                    <a:pt x="511" y="1173"/>
                  </a:lnTo>
                  <a:lnTo>
                    <a:pt x="489" y="1166"/>
                  </a:lnTo>
                  <a:lnTo>
                    <a:pt x="468" y="1154"/>
                  </a:lnTo>
                  <a:lnTo>
                    <a:pt x="42" y="830"/>
                  </a:lnTo>
                  <a:lnTo>
                    <a:pt x="27" y="815"/>
                  </a:lnTo>
                  <a:lnTo>
                    <a:pt x="14" y="800"/>
                  </a:lnTo>
                  <a:lnTo>
                    <a:pt x="6" y="782"/>
                  </a:lnTo>
                  <a:lnTo>
                    <a:pt x="1" y="764"/>
                  </a:lnTo>
                  <a:lnTo>
                    <a:pt x="0" y="738"/>
                  </a:lnTo>
                  <a:lnTo>
                    <a:pt x="5" y="715"/>
                  </a:lnTo>
                  <a:lnTo>
                    <a:pt x="15" y="691"/>
                  </a:lnTo>
                  <a:lnTo>
                    <a:pt x="66" y="612"/>
                  </a:lnTo>
                  <a:lnTo>
                    <a:pt x="119" y="538"/>
                  </a:lnTo>
                  <a:lnTo>
                    <a:pt x="174" y="469"/>
                  </a:lnTo>
                  <a:lnTo>
                    <a:pt x="232" y="404"/>
                  </a:lnTo>
                  <a:lnTo>
                    <a:pt x="292" y="345"/>
                  </a:lnTo>
                  <a:lnTo>
                    <a:pt x="356" y="289"/>
                  </a:lnTo>
                  <a:lnTo>
                    <a:pt x="422" y="239"/>
                  </a:lnTo>
                  <a:lnTo>
                    <a:pt x="489" y="194"/>
                  </a:lnTo>
                  <a:lnTo>
                    <a:pt x="560" y="153"/>
                  </a:lnTo>
                  <a:lnTo>
                    <a:pt x="634" y="117"/>
                  </a:lnTo>
                  <a:lnTo>
                    <a:pt x="710" y="86"/>
                  </a:lnTo>
                  <a:lnTo>
                    <a:pt x="788" y="59"/>
                  </a:lnTo>
                  <a:lnTo>
                    <a:pt x="870" y="38"/>
                  </a:lnTo>
                  <a:lnTo>
                    <a:pt x="953" y="21"/>
                  </a:lnTo>
                  <a:lnTo>
                    <a:pt x="1041" y="10"/>
                  </a:lnTo>
                  <a:lnTo>
                    <a:pt x="1129" y="3"/>
                  </a:lnTo>
                  <a:lnTo>
                    <a:pt x="1220" y="0"/>
                  </a:lnTo>
                  <a:close/>
                </a:path>
              </a:pathLst>
            </a:custGeom>
            <a:grpFill/>
            <a:ln w="12700">
              <a:noFill/>
              <a:prstDash val="solid"/>
              <a:round/>
            </a:ln>
          </p:spPr>
          <p:txBody>
            <a:bodyPr vert="horz" wrap="square" lIns="109728" tIns="54864" rIns="109728" bIns="54864" numCol="1" anchor="t" anchorCtr="0" compatLnSpc="1"/>
            <a:lstStyle/>
            <a:p>
              <a:endParaRPr lang="bg-BG" sz="2160">
                <a:solidFill>
                  <a:schemeClr val="bg2"/>
                </a:solidFill>
              </a:endParaRPr>
            </a:p>
          </p:txBody>
        </p:sp>
      </p:grpSp>
      <p:grpSp>
        <p:nvGrpSpPr>
          <p:cNvPr id="35" name="Group 46"/>
          <p:cNvGrpSpPr>
            <a:grpSpLocks noChangeAspect="1"/>
          </p:cNvGrpSpPr>
          <p:nvPr/>
        </p:nvGrpSpPr>
        <p:grpSpPr>
          <a:xfrm>
            <a:off x="5060198" y="3654204"/>
            <a:ext cx="367984" cy="302400"/>
            <a:chOff x="774700" y="2073276"/>
            <a:chExt cx="481013" cy="395288"/>
          </a:xfrm>
          <a:gradFill>
            <a:gsLst>
              <a:gs pos="0">
                <a:srgbClr val="E30000"/>
              </a:gs>
              <a:gs pos="100000">
                <a:srgbClr val="760303"/>
              </a:gs>
            </a:gsLst>
            <a:lin ang="18900000" scaled="0"/>
          </a:gradFill>
        </p:grpSpPr>
        <p:sp>
          <p:nvSpPr>
            <p:cNvPr id="36" name="Freeform 6"/>
            <p:cNvSpPr/>
            <p:nvPr/>
          </p:nvSpPr>
          <p:spPr bwMode="auto">
            <a:xfrm>
              <a:off x="774700" y="2101851"/>
              <a:ext cx="419100" cy="366713"/>
            </a:xfrm>
            <a:custGeom>
              <a:avLst/>
              <a:gdLst>
                <a:gd name="T0" fmla="*/ 2249 w 2905"/>
                <a:gd name="T1" fmla="*/ 239 h 2540"/>
                <a:gd name="T2" fmla="*/ 2885 w 2905"/>
                <a:gd name="T3" fmla="*/ 968 h 2540"/>
                <a:gd name="T4" fmla="*/ 2609 w 2905"/>
                <a:gd name="T5" fmla="*/ 1645 h 2540"/>
                <a:gd name="T6" fmla="*/ 2513 w 2905"/>
                <a:gd name="T7" fmla="*/ 1837 h 2540"/>
                <a:gd name="T8" fmla="*/ 2362 w 2905"/>
                <a:gd name="T9" fmla="*/ 1977 h 2540"/>
                <a:gd name="T10" fmla="*/ 2169 w 2905"/>
                <a:gd name="T11" fmla="*/ 2102 h 2540"/>
                <a:gd name="T12" fmla="*/ 2044 w 2905"/>
                <a:gd name="T13" fmla="*/ 2294 h 2540"/>
                <a:gd name="T14" fmla="*/ 1903 w 2905"/>
                <a:gd name="T15" fmla="*/ 2444 h 2540"/>
                <a:gd name="T16" fmla="*/ 1710 w 2905"/>
                <a:gd name="T17" fmla="*/ 2540 h 2540"/>
                <a:gd name="T18" fmla="*/ 1191 w 2905"/>
                <a:gd name="T19" fmla="*/ 2359 h 2540"/>
                <a:gd name="T20" fmla="*/ 1027 w 2905"/>
                <a:gd name="T21" fmla="*/ 2380 h 2540"/>
                <a:gd name="T22" fmla="*/ 934 w 2905"/>
                <a:gd name="T23" fmla="*/ 2229 h 2540"/>
                <a:gd name="T24" fmla="*/ 907 w 2905"/>
                <a:gd name="T25" fmla="*/ 2175 h 2540"/>
                <a:gd name="T26" fmla="*/ 745 w 2905"/>
                <a:gd name="T27" fmla="*/ 2107 h 2540"/>
                <a:gd name="T28" fmla="*/ 735 w 2905"/>
                <a:gd name="T29" fmla="*/ 1941 h 2540"/>
                <a:gd name="T30" fmla="*/ 612 w 2905"/>
                <a:gd name="T31" fmla="*/ 1952 h 2540"/>
                <a:gd name="T32" fmla="*/ 495 w 2905"/>
                <a:gd name="T33" fmla="*/ 1816 h 2540"/>
                <a:gd name="T34" fmla="*/ 490 w 2905"/>
                <a:gd name="T35" fmla="*/ 1730 h 2540"/>
                <a:gd name="T36" fmla="*/ 323 w 2905"/>
                <a:gd name="T37" fmla="*/ 1690 h 2540"/>
                <a:gd name="T38" fmla="*/ 284 w 2905"/>
                <a:gd name="T39" fmla="*/ 1525 h 2540"/>
                <a:gd name="T40" fmla="*/ 0 w 2905"/>
                <a:gd name="T41" fmla="*/ 904 h 2540"/>
                <a:gd name="T42" fmla="*/ 87 w 2905"/>
                <a:gd name="T43" fmla="*/ 837 h 2540"/>
                <a:gd name="T44" fmla="*/ 629 w 2905"/>
                <a:gd name="T45" fmla="*/ 1240 h 2540"/>
                <a:gd name="T46" fmla="*/ 771 w 2905"/>
                <a:gd name="T47" fmla="*/ 1357 h 2540"/>
                <a:gd name="T48" fmla="*/ 760 w 2905"/>
                <a:gd name="T49" fmla="*/ 1479 h 2540"/>
                <a:gd name="T50" fmla="*/ 927 w 2905"/>
                <a:gd name="T51" fmla="*/ 1489 h 2540"/>
                <a:gd name="T52" fmla="*/ 996 w 2905"/>
                <a:gd name="T53" fmla="*/ 1649 h 2540"/>
                <a:gd name="T54" fmla="*/ 1050 w 2905"/>
                <a:gd name="T55" fmla="*/ 1676 h 2540"/>
                <a:gd name="T56" fmla="*/ 1201 w 2905"/>
                <a:gd name="T57" fmla="*/ 1769 h 2540"/>
                <a:gd name="T58" fmla="*/ 1181 w 2905"/>
                <a:gd name="T59" fmla="*/ 1932 h 2540"/>
                <a:gd name="T60" fmla="*/ 1344 w 2905"/>
                <a:gd name="T61" fmla="*/ 1912 h 2540"/>
                <a:gd name="T62" fmla="*/ 1438 w 2905"/>
                <a:gd name="T63" fmla="*/ 2062 h 2540"/>
                <a:gd name="T64" fmla="*/ 1716 w 2905"/>
                <a:gd name="T65" fmla="*/ 2402 h 2540"/>
                <a:gd name="T66" fmla="*/ 1809 w 2905"/>
                <a:gd name="T67" fmla="*/ 2325 h 2540"/>
                <a:gd name="T68" fmla="*/ 1567 w 2905"/>
                <a:gd name="T69" fmla="*/ 2025 h 2540"/>
                <a:gd name="T70" fmla="*/ 1633 w 2905"/>
                <a:gd name="T71" fmla="*/ 1939 h 2540"/>
                <a:gd name="T72" fmla="*/ 1936 w 2905"/>
                <a:gd name="T73" fmla="*/ 2183 h 2540"/>
                <a:gd name="T74" fmla="*/ 2029 w 2905"/>
                <a:gd name="T75" fmla="*/ 2106 h 2540"/>
                <a:gd name="T76" fmla="*/ 1786 w 2905"/>
                <a:gd name="T77" fmla="*/ 1806 h 2540"/>
                <a:gd name="T78" fmla="*/ 1853 w 2905"/>
                <a:gd name="T79" fmla="*/ 1720 h 2540"/>
                <a:gd name="T80" fmla="*/ 2156 w 2905"/>
                <a:gd name="T81" fmla="*/ 1965 h 2540"/>
                <a:gd name="T82" fmla="*/ 2249 w 2905"/>
                <a:gd name="T83" fmla="*/ 1887 h 2540"/>
                <a:gd name="T84" fmla="*/ 2006 w 2905"/>
                <a:gd name="T85" fmla="*/ 1587 h 2540"/>
                <a:gd name="T86" fmla="*/ 2074 w 2905"/>
                <a:gd name="T87" fmla="*/ 1501 h 2540"/>
                <a:gd name="T88" fmla="*/ 2377 w 2905"/>
                <a:gd name="T89" fmla="*/ 1746 h 2540"/>
                <a:gd name="T90" fmla="*/ 2469 w 2905"/>
                <a:gd name="T91" fmla="*/ 1669 h 2540"/>
                <a:gd name="T92" fmla="*/ 2438 w 2905"/>
                <a:gd name="T93" fmla="*/ 1591 h 2540"/>
                <a:gd name="T94" fmla="*/ 2295 w 2905"/>
                <a:gd name="T95" fmla="*/ 1449 h 2540"/>
                <a:gd name="T96" fmla="*/ 2062 w 2905"/>
                <a:gd name="T97" fmla="*/ 1218 h 2540"/>
                <a:gd name="T98" fmla="*/ 1813 w 2905"/>
                <a:gd name="T99" fmla="*/ 970 h 2540"/>
                <a:gd name="T100" fmla="*/ 1616 w 2905"/>
                <a:gd name="T101" fmla="*/ 775 h 2540"/>
                <a:gd name="T102" fmla="*/ 1537 w 2905"/>
                <a:gd name="T103" fmla="*/ 706 h 2540"/>
                <a:gd name="T104" fmla="*/ 1428 w 2905"/>
                <a:gd name="T105" fmla="*/ 754 h 2540"/>
                <a:gd name="T106" fmla="*/ 1226 w 2905"/>
                <a:gd name="T107" fmla="*/ 1069 h 2540"/>
                <a:gd name="T108" fmla="*/ 976 w 2905"/>
                <a:gd name="T109" fmla="*/ 1147 h 2540"/>
                <a:gd name="T110" fmla="*/ 796 w 2905"/>
                <a:gd name="T111" fmla="*/ 1004 h 2540"/>
                <a:gd name="T112" fmla="*/ 1064 w 2905"/>
                <a:gd name="T113" fmla="*/ 203 h 2540"/>
                <a:gd name="T114" fmla="*/ 1158 w 2905"/>
                <a:gd name="T115" fmla="*/ 94 h 2540"/>
                <a:gd name="T116" fmla="*/ 1338 w 2905"/>
                <a:gd name="T117" fmla="*/ 10 h 2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05" h="2540">
                  <a:moveTo>
                    <a:pt x="1451" y="0"/>
                  </a:moveTo>
                  <a:lnTo>
                    <a:pt x="1493" y="3"/>
                  </a:lnTo>
                  <a:lnTo>
                    <a:pt x="1538" y="11"/>
                  </a:lnTo>
                  <a:lnTo>
                    <a:pt x="1585" y="23"/>
                  </a:lnTo>
                  <a:lnTo>
                    <a:pt x="2221" y="222"/>
                  </a:lnTo>
                  <a:lnTo>
                    <a:pt x="2236" y="229"/>
                  </a:lnTo>
                  <a:lnTo>
                    <a:pt x="2249" y="239"/>
                  </a:lnTo>
                  <a:lnTo>
                    <a:pt x="2885" y="870"/>
                  </a:lnTo>
                  <a:lnTo>
                    <a:pt x="2896" y="886"/>
                  </a:lnTo>
                  <a:lnTo>
                    <a:pt x="2903" y="902"/>
                  </a:lnTo>
                  <a:lnTo>
                    <a:pt x="2905" y="919"/>
                  </a:lnTo>
                  <a:lnTo>
                    <a:pt x="2903" y="936"/>
                  </a:lnTo>
                  <a:lnTo>
                    <a:pt x="2896" y="954"/>
                  </a:lnTo>
                  <a:lnTo>
                    <a:pt x="2885" y="968"/>
                  </a:lnTo>
                  <a:lnTo>
                    <a:pt x="2445" y="1405"/>
                  </a:lnTo>
                  <a:lnTo>
                    <a:pt x="2552" y="1511"/>
                  </a:lnTo>
                  <a:lnTo>
                    <a:pt x="2572" y="1534"/>
                  </a:lnTo>
                  <a:lnTo>
                    <a:pt x="2588" y="1560"/>
                  </a:lnTo>
                  <a:lnTo>
                    <a:pt x="2599" y="1587"/>
                  </a:lnTo>
                  <a:lnTo>
                    <a:pt x="2606" y="1615"/>
                  </a:lnTo>
                  <a:lnTo>
                    <a:pt x="2609" y="1645"/>
                  </a:lnTo>
                  <a:lnTo>
                    <a:pt x="2608" y="1675"/>
                  </a:lnTo>
                  <a:lnTo>
                    <a:pt x="2603" y="1705"/>
                  </a:lnTo>
                  <a:lnTo>
                    <a:pt x="2594" y="1734"/>
                  </a:lnTo>
                  <a:lnTo>
                    <a:pt x="2580" y="1762"/>
                  </a:lnTo>
                  <a:lnTo>
                    <a:pt x="2562" y="1790"/>
                  </a:lnTo>
                  <a:lnTo>
                    <a:pt x="2540" y="1815"/>
                  </a:lnTo>
                  <a:lnTo>
                    <a:pt x="2513" y="1837"/>
                  </a:lnTo>
                  <a:lnTo>
                    <a:pt x="2484" y="1857"/>
                  </a:lnTo>
                  <a:lnTo>
                    <a:pt x="2453" y="1870"/>
                  </a:lnTo>
                  <a:lnTo>
                    <a:pt x="2421" y="1879"/>
                  </a:lnTo>
                  <a:lnTo>
                    <a:pt x="2389" y="1883"/>
                  </a:lnTo>
                  <a:lnTo>
                    <a:pt x="2385" y="1915"/>
                  </a:lnTo>
                  <a:lnTo>
                    <a:pt x="2376" y="1947"/>
                  </a:lnTo>
                  <a:lnTo>
                    <a:pt x="2362" y="1977"/>
                  </a:lnTo>
                  <a:lnTo>
                    <a:pt x="2343" y="2007"/>
                  </a:lnTo>
                  <a:lnTo>
                    <a:pt x="2319" y="2033"/>
                  </a:lnTo>
                  <a:lnTo>
                    <a:pt x="2293" y="2056"/>
                  </a:lnTo>
                  <a:lnTo>
                    <a:pt x="2263" y="2075"/>
                  </a:lnTo>
                  <a:lnTo>
                    <a:pt x="2233" y="2089"/>
                  </a:lnTo>
                  <a:lnTo>
                    <a:pt x="2201" y="2098"/>
                  </a:lnTo>
                  <a:lnTo>
                    <a:pt x="2169" y="2102"/>
                  </a:lnTo>
                  <a:lnTo>
                    <a:pt x="2164" y="2134"/>
                  </a:lnTo>
                  <a:lnTo>
                    <a:pt x="2155" y="2166"/>
                  </a:lnTo>
                  <a:lnTo>
                    <a:pt x="2142" y="2196"/>
                  </a:lnTo>
                  <a:lnTo>
                    <a:pt x="2123" y="2226"/>
                  </a:lnTo>
                  <a:lnTo>
                    <a:pt x="2100" y="2252"/>
                  </a:lnTo>
                  <a:lnTo>
                    <a:pt x="2073" y="2275"/>
                  </a:lnTo>
                  <a:lnTo>
                    <a:pt x="2044" y="2294"/>
                  </a:lnTo>
                  <a:lnTo>
                    <a:pt x="2012" y="2308"/>
                  </a:lnTo>
                  <a:lnTo>
                    <a:pt x="1981" y="2316"/>
                  </a:lnTo>
                  <a:lnTo>
                    <a:pt x="1948" y="2321"/>
                  </a:lnTo>
                  <a:lnTo>
                    <a:pt x="1944" y="2352"/>
                  </a:lnTo>
                  <a:lnTo>
                    <a:pt x="1935" y="2385"/>
                  </a:lnTo>
                  <a:lnTo>
                    <a:pt x="1922" y="2415"/>
                  </a:lnTo>
                  <a:lnTo>
                    <a:pt x="1903" y="2444"/>
                  </a:lnTo>
                  <a:lnTo>
                    <a:pt x="1880" y="2471"/>
                  </a:lnTo>
                  <a:lnTo>
                    <a:pt x="1854" y="2492"/>
                  </a:lnTo>
                  <a:lnTo>
                    <a:pt x="1828" y="2510"/>
                  </a:lnTo>
                  <a:lnTo>
                    <a:pt x="1799" y="2524"/>
                  </a:lnTo>
                  <a:lnTo>
                    <a:pt x="1770" y="2533"/>
                  </a:lnTo>
                  <a:lnTo>
                    <a:pt x="1739" y="2539"/>
                  </a:lnTo>
                  <a:lnTo>
                    <a:pt x="1710" y="2540"/>
                  </a:lnTo>
                  <a:lnTo>
                    <a:pt x="1680" y="2537"/>
                  </a:lnTo>
                  <a:lnTo>
                    <a:pt x="1650" y="2530"/>
                  </a:lnTo>
                  <a:lnTo>
                    <a:pt x="1623" y="2519"/>
                  </a:lnTo>
                  <a:lnTo>
                    <a:pt x="1597" y="2503"/>
                  </a:lnTo>
                  <a:lnTo>
                    <a:pt x="1574" y="2483"/>
                  </a:lnTo>
                  <a:lnTo>
                    <a:pt x="1320" y="2231"/>
                  </a:lnTo>
                  <a:lnTo>
                    <a:pt x="1191" y="2359"/>
                  </a:lnTo>
                  <a:lnTo>
                    <a:pt x="1172" y="2375"/>
                  </a:lnTo>
                  <a:lnTo>
                    <a:pt x="1150" y="2387"/>
                  </a:lnTo>
                  <a:lnTo>
                    <a:pt x="1127" y="2394"/>
                  </a:lnTo>
                  <a:lnTo>
                    <a:pt x="1102" y="2396"/>
                  </a:lnTo>
                  <a:lnTo>
                    <a:pt x="1077" y="2395"/>
                  </a:lnTo>
                  <a:lnTo>
                    <a:pt x="1052" y="2389"/>
                  </a:lnTo>
                  <a:lnTo>
                    <a:pt x="1027" y="2380"/>
                  </a:lnTo>
                  <a:lnTo>
                    <a:pt x="1005" y="2365"/>
                  </a:lnTo>
                  <a:lnTo>
                    <a:pt x="983" y="2347"/>
                  </a:lnTo>
                  <a:lnTo>
                    <a:pt x="965" y="2326"/>
                  </a:lnTo>
                  <a:lnTo>
                    <a:pt x="951" y="2303"/>
                  </a:lnTo>
                  <a:lnTo>
                    <a:pt x="941" y="2278"/>
                  </a:lnTo>
                  <a:lnTo>
                    <a:pt x="935" y="2254"/>
                  </a:lnTo>
                  <a:lnTo>
                    <a:pt x="934" y="2229"/>
                  </a:lnTo>
                  <a:lnTo>
                    <a:pt x="936" y="2204"/>
                  </a:lnTo>
                  <a:lnTo>
                    <a:pt x="944" y="2181"/>
                  </a:lnTo>
                  <a:lnTo>
                    <a:pt x="955" y="2160"/>
                  </a:lnTo>
                  <a:lnTo>
                    <a:pt x="971" y="2140"/>
                  </a:lnTo>
                  <a:lnTo>
                    <a:pt x="952" y="2157"/>
                  </a:lnTo>
                  <a:lnTo>
                    <a:pt x="930" y="2168"/>
                  </a:lnTo>
                  <a:lnTo>
                    <a:pt x="907" y="2175"/>
                  </a:lnTo>
                  <a:lnTo>
                    <a:pt x="882" y="2178"/>
                  </a:lnTo>
                  <a:lnTo>
                    <a:pt x="857" y="2176"/>
                  </a:lnTo>
                  <a:lnTo>
                    <a:pt x="832" y="2170"/>
                  </a:lnTo>
                  <a:lnTo>
                    <a:pt x="808" y="2161"/>
                  </a:lnTo>
                  <a:lnTo>
                    <a:pt x="784" y="2147"/>
                  </a:lnTo>
                  <a:lnTo>
                    <a:pt x="763" y="2128"/>
                  </a:lnTo>
                  <a:lnTo>
                    <a:pt x="745" y="2107"/>
                  </a:lnTo>
                  <a:lnTo>
                    <a:pt x="730" y="2084"/>
                  </a:lnTo>
                  <a:lnTo>
                    <a:pt x="721" y="2060"/>
                  </a:lnTo>
                  <a:lnTo>
                    <a:pt x="715" y="2035"/>
                  </a:lnTo>
                  <a:lnTo>
                    <a:pt x="714" y="2011"/>
                  </a:lnTo>
                  <a:lnTo>
                    <a:pt x="716" y="1986"/>
                  </a:lnTo>
                  <a:lnTo>
                    <a:pt x="723" y="1963"/>
                  </a:lnTo>
                  <a:lnTo>
                    <a:pt x="735" y="1941"/>
                  </a:lnTo>
                  <a:lnTo>
                    <a:pt x="751" y="1922"/>
                  </a:lnTo>
                  <a:lnTo>
                    <a:pt x="731" y="1938"/>
                  </a:lnTo>
                  <a:lnTo>
                    <a:pt x="710" y="1949"/>
                  </a:lnTo>
                  <a:lnTo>
                    <a:pt x="686" y="1956"/>
                  </a:lnTo>
                  <a:lnTo>
                    <a:pt x="662" y="1959"/>
                  </a:lnTo>
                  <a:lnTo>
                    <a:pt x="636" y="1957"/>
                  </a:lnTo>
                  <a:lnTo>
                    <a:pt x="612" y="1952"/>
                  </a:lnTo>
                  <a:lnTo>
                    <a:pt x="588" y="1942"/>
                  </a:lnTo>
                  <a:lnTo>
                    <a:pt x="564" y="1928"/>
                  </a:lnTo>
                  <a:lnTo>
                    <a:pt x="543" y="1909"/>
                  </a:lnTo>
                  <a:lnTo>
                    <a:pt x="524" y="1888"/>
                  </a:lnTo>
                  <a:lnTo>
                    <a:pt x="511" y="1866"/>
                  </a:lnTo>
                  <a:lnTo>
                    <a:pt x="501" y="1841"/>
                  </a:lnTo>
                  <a:lnTo>
                    <a:pt x="495" y="1816"/>
                  </a:lnTo>
                  <a:lnTo>
                    <a:pt x="494" y="1792"/>
                  </a:lnTo>
                  <a:lnTo>
                    <a:pt x="497" y="1767"/>
                  </a:lnTo>
                  <a:lnTo>
                    <a:pt x="504" y="1744"/>
                  </a:lnTo>
                  <a:lnTo>
                    <a:pt x="515" y="1722"/>
                  </a:lnTo>
                  <a:lnTo>
                    <a:pt x="530" y="1703"/>
                  </a:lnTo>
                  <a:lnTo>
                    <a:pt x="511" y="1719"/>
                  </a:lnTo>
                  <a:lnTo>
                    <a:pt x="490" y="1730"/>
                  </a:lnTo>
                  <a:lnTo>
                    <a:pt x="466" y="1737"/>
                  </a:lnTo>
                  <a:lnTo>
                    <a:pt x="442" y="1740"/>
                  </a:lnTo>
                  <a:lnTo>
                    <a:pt x="417" y="1738"/>
                  </a:lnTo>
                  <a:lnTo>
                    <a:pt x="392" y="1733"/>
                  </a:lnTo>
                  <a:lnTo>
                    <a:pt x="367" y="1723"/>
                  </a:lnTo>
                  <a:lnTo>
                    <a:pt x="344" y="1709"/>
                  </a:lnTo>
                  <a:lnTo>
                    <a:pt x="323" y="1690"/>
                  </a:lnTo>
                  <a:lnTo>
                    <a:pt x="305" y="1670"/>
                  </a:lnTo>
                  <a:lnTo>
                    <a:pt x="291" y="1647"/>
                  </a:lnTo>
                  <a:lnTo>
                    <a:pt x="281" y="1622"/>
                  </a:lnTo>
                  <a:lnTo>
                    <a:pt x="275" y="1597"/>
                  </a:lnTo>
                  <a:lnTo>
                    <a:pt x="273" y="1573"/>
                  </a:lnTo>
                  <a:lnTo>
                    <a:pt x="276" y="1549"/>
                  </a:lnTo>
                  <a:lnTo>
                    <a:pt x="284" y="1525"/>
                  </a:lnTo>
                  <a:lnTo>
                    <a:pt x="295" y="1504"/>
                  </a:lnTo>
                  <a:lnTo>
                    <a:pt x="311" y="1485"/>
                  </a:lnTo>
                  <a:lnTo>
                    <a:pt x="432" y="1363"/>
                  </a:lnTo>
                  <a:lnTo>
                    <a:pt x="20" y="952"/>
                  </a:lnTo>
                  <a:lnTo>
                    <a:pt x="9" y="938"/>
                  </a:lnTo>
                  <a:lnTo>
                    <a:pt x="2" y="921"/>
                  </a:lnTo>
                  <a:lnTo>
                    <a:pt x="0" y="904"/>
                  </a:lnTo>
                  <a:lnTo>
                    <a:pt x="2" y="887"/>
                  </a:lnTo>
                  <a:lnTo>
                    <a:pt x="9" y="870"/>
                  </a:lnTo>
                  <a:lnTo>
                    <a:pt x="20" y="855"/>
                  </a:lnTo>
                  <a:lnTo>
                    <a:pt x="35" y="844"/>
                  </a:lnTo>
                  <a:lnTo>
                    <a:pt x="51" y="837"/>
                  </a:lnTo>
                  <a:lnTo>
                    <a:pt x="69" y="835"/>
                  </a:lnTo>
                  <a:lnTo>
                    <a:pt x="87" y="837"/>
                  </a:lnTo>
                  <a:lnTo>
                    <a:pt x="103" y="844"/>
                  </a:lnTo>
                  <a:lnTo>
                    <a:pt x="118" y="855"/>
                  </a:lnTo>
                  <a:lnTo>
                    <a:pt x="531" y="1267"/>
                  </a:lnTo>
                  <a:lnTo>
                    <a:pt x="554" y="1253"/>
                  </a:lnTo>
                  <a:lnTo>
                    <a:pt x="577" y="1243"/>
                  </a:lnTo>
                  <a:lnTo>
                    <a:pt x="603" y="1239"/>
                  </a:lnTo>
                  <a:lnTo>
                    <a:pt x="629" y="1240"/>
                  </a:lnTo>
                  <a:lnTo>
                    <a:pt x="656" y="1245"/>
                  </a:lnTo>
                  <a:lnTo>
                    <a:pt x="681" y="1255"/>
                  </a:lnTo>
                  <a:lnTo>
                    <a:pt x="706" y="1269"/>
                  </a:lnTo>
                  <a:lnTo>
                    <a:pt x="728" y="1288"/>
                  </a:lnTo>
                  <a:lnTo>
                    <a:pt x="747" y="1309"/>
                  </a:lnTo>
                  <a:lnTo>
                    <a:pt x="761" y="1333"/>
                  </a:lnTo>
                  <a:lnTo>
                    <a:pt x="771" y="1357"/>
                  </a:lnTo>
                  <a:lnTo>
                    <a:pt x="776" y="1381"/>
                  </a:lnTo>
                  <a:lnTo>
                    <a:pt x="778" y="1407"/>
                  </a:lnTo>
                  <a:lnTo>
                    <a:pt x="775" y="1431"/>
                  </a:lnTo>
                  <a:lnTo>
                    <a:pt x="768" y="1454"/>
                  </a:lnTo>
                  <a:lnTo>
                    <a:pt x="757" y="1476"/>
                  </a:lnTo>
                  <a:lnTo>
                    <a:pt x="741" y="1495"/>
                  </a:lnTo>
                  <a:lnTo>
                    <a:pt x="760" y="1479"/>
                  </a:lnTo>
                  <a:lnTo>
                    <a:pt x="781" y="1467"/>
                  </a:lnTo>
                  <a:lnTo>
                    <a:pt x="805" y="1460"/>
                  </a:lnTo>
                  <a:lnTo>
                    <a:pt x="829" y="1457"/>
                  </a:lnTo>
                  <a:lnTo>
                    <a:pt x="855" y="1459"/>
                  </a:lnTo>
                  <a:lnTo>
                    <a:pt x="879" y="1464"/>
                  </a:lnTo>
                  <a:lnTo>
                    <a:pt x="904" y="1475"/>
                  </a:lnTo>
                  <a:lnTo>
                    <a:pt x="927" y="1489"/>
                  </a:lnTo>
                  <a:lnTo>
                    <a:pt x="949" y="1507"/>
                  </a:lnTo>
                  <a:lnTo>
                    <a:pt x="967" y="1528"/>
                  </a:lnTo>
                  <a:lnTo>
                    <a:pt x="981" y="1551"/>
                  </a:lnTo>
                  <a:lnTo>
                    <a:pt x="990" y="1575"/>
                  </a:lnTo>
                  <a:lnTo>
                    <a:pt x="997" y="1600"/>
                  </a:lnTo>
                  <a:lnTo>
                    <a:pt x="998" y="1625"/>
                  </a:lnTo>
                  <a:lnTo>
                    <a:pt x="996" y="1649"/>
                  </a:lnTo>
                  <a:lnTo>
                    <a:pt x="988" y="1672"/>
                  </a:lnTo>
                  <a:lnTo>
                    <a:pt x="977" y="1694"/>
                  </a:lnTo>
                  <a:lnTo>
                    <a:pt x="961" y="1714"/>
                  </a:lnTo>
                  <a:lnTo>
                    <a:pt x="980" y="1698"/>
                  </a:lnTo>
                  <a:lnTo>
                    <a:pt x="1002" y="1686"/>
                  </a:lnTo>
                  <a:lnTo>
                    <a:pt x="1025" y="1679"/>
                  </a:lnTo>
                  <a:lnTo>
                    <a:pt x="1050" y="1676"/>
                  </a:lnTo>
                  <a:lnTo>
                    <a:pt x="1075" y="1678"/>
                  </a:lnTo>
                  <a:lnTo>
                    <a:pt x="1100" y="1683"/>
                  </a:lnTo>
                  <a:lnTo>
                    <a:pt x="1124" y="1693"/>
                  </a:lnTo>
                  <a:lnTo>
                    <a:pt x="1148" y="1708"/>
                  </a:lnTo>
                  <a:lnTo>
                    <a:pt x="1169" y="1725"/>
                  </a:lnTo>
                  <a:lnTo>
                    <a:pt x="1187" y="1746"/>
                  </a:lnTo>
                  <a:lnTo>
                    <a:pt x="1201" y="1769"/>
                  </a:lnTo>
                  <a:lnTo>
                    <a:pt x="1211" y="1794"/>
                  </a:lnTo>
                  <a:lnTo>
                    <a:pt x="1217" y="1818"/>
                  </a:lnTo>
                  <a:lnTo>
                    <a:pt x="1218" y="1843"/>
                  </a:lnTo>
                  <a:lnTo>
                    <a:pt x="1215" y="1868"/>
                  </a:lnTo>
                  <a:lnTo>
                    <a:pt x="1208" y="1891"/>
                  </a:lnTo>
                  <a:lnTo>
                    <a:pt x="1196" y="1912"/>
                  </a:lnTo>
                  <a:lnTo>
                    <a:pt x="1181" y="1932"/>
                  </a:lnTo>
                  <a:lnTo>
                    <a:pt x="1201" y="1916"/>
                  </a:lnTo>
                  <a:lnTo>
                    <a:pt x="1222" y="1905"/>
                  </a:lnTo>
                  <a:lnTo>
                    <a:pt x="1245" y="1898"/>
                  </a:lnTo>
                  <a:lnTo>
                    <a:pt x="1270" y="1895"/>
                  </a:lnTo>
                  <a:lnTo>
                    <a:pt x="1294" y="1896"/>
                  </a:lnTo>
                  <a:lnTo>
                    <a:pt x="1320" y="1902"/>
                  </a:lnTo>
                  <a:lnTo>
                    <a:pt x="1344" y="1912"/>
                  </a:lnTo>
                  <a:lnTo>
                    <a:pt x="1367" y="1926"/>
                  </a:lnTo>
                  <a:lnTo>
                    <a:pt x="1388" y="1944"/>
                  </a:lnTo>
                  <a:lnTo>
                    <a:pt x="1407" y="1965"/>
                  </a:lnTo>
                  <a:lnTo>
                    <a:pt x="1421" y="1988"/>
                  </a:lnTo>
                  <a:lnTo>
                    <a:pt x="1431" y="2013"/>
                  </a:lnTo>
                  <a:lnTo>
                    <a:pt x="1436" y="2037"/>
                  </a:lnTo>
                  <a:lnTo>
                    <a:pt x="1438" y="2062"/>
                  </a:lnTo>
                  <a:lnTo>
                    <a:pt x="1435" y="2087"/>
                  </a:lnTo>
                  <a:lnTo>
                    <a:pt x="1428" y="2110"/>
                  </a:lnTo>
                  <a:lnTo>
                    <a:pt x="1416" y="2131"/>
                  </a:lnTo>
                  <a:lnTo>
                    <a:pt x="1672" y="2386"/>
                  </a:lnTo>
                  <a:lnTo>
                    <a:pt x="1685" y="2395"/>
                  </a:lnTo>
                  <a:lnTo>
                    <a:pt x="1699" y="2401"/>
                  </a:lnTo>
                  <a:lnTo>
                    <a:pt x="1716" y="2402"/>
                  </a:lnTo>
                  <a:lnTo>
                    <a:pt x="1733" y="2400"/>
                  </a:lnTo>
                  <a:lnTo>
                    <a:pt x="1750" y="2395"/>
                  </a:lnTo>
                  <a:lnTo>
                    <a:pt x="1767" y="2386"/>
                  </a:lnTo>
                  <a:lnTo>
                    <a:pt x="1782" y="2374"/>
                  </a:lnTo>
                  <a:lnTo>
                    <a:pt x="1794" y="2358"/>
                  </a:lnTo>
                  <a:lnTo>
                    <a:pt x="1803" y="2342"/>
                  </a:lnTo>
                  <a:lnTo>
                    <a:pt x="1809" y="2325"/>
                  </a:lnTo>
                  <a:lnTo>
                    <a:pt x="1811" y="2308"/>
                  </a:lnTo>
                  <a:lnTo>
                    <a:pt x="1809" y="2291"/>
                  </a:lnTo>
                  <a:lnTo>
                    <a:pt x="1803" y="2276"/>
                  </a:lnTo>
                  <a:lnTo>
                    <a:pt x="1794" y="2264"/>
                  </a:lnTo>
                  <a:lnTo>
                    <a:pt x="1584" y="2055"/>
                  </a:lnTo>
                  <a:lnTo>
                    <a:pt x="1573" y="2041"/>
                  </a:lnTo>
                  <a:lnTo>
                    <a:pt x="1567" y="2025"/>
                  </a:lnTo>
                  <a:lnTo>
                    <a:pt x="1564" y="2007"/>
                  </a:lnTo>
                  <a:lnTo>
                    <a:pt x="1567" y="1989"/>
                  </a:lnTo>
                  <a:lnTo>
                    <a:pt x="1573" y="1973"/>
                  </a:lnTo>
                  <a:lnTo>
                    <a:pt x="1584" y="1958"/>
                  </a:lnTo>
                  <a:lnTo>
                    <a:pt x="1599" y="1947"/>
                  </a:lnTo>
                  <a:lnTo>
                    <a:pt x="1616" y="1941"/>
                  </a:lnTo>
                  <a:lnTo>
                    <a:pt x="1633" y="1939"/>
                  </a:lnTo>
                  <a:lnTo>
                    <a:pt x="1650" y="1941"/>
                  </a:lnTo>
                  <a:lnTo>
                    <a:pt x="1668" y="1947"/>
                  </a:lnTo>
                  <a:lnTo>
                    <a:pt x="1682" y="1958"/>
                  </a:lnTo>
                  <a:lnTo>
                    <a:pt x="1892" y="2167"/>
                  </a:lnTo>
                  <a:lnTo>
                    <a:pt x="1904" y="2176"/>
                  </a:lnTo>
                  <a:lnTo>
                    <a:pt x="1920" y="2182"/>
                  </a:lnTo>
                  <a:lnTo>
                    <a:pt x="1936" y="2183"/>
                  </a:lnTo>
                  <a:lnTo>
                    <a:pt x="1953" y="2182"/>
                  </a:lnTo>
                  <a:lnTo>
                    <a:pt x="1971" y="2176"/>
                  </a:lnTo>
                  <a:lnTo>
                    <a:pt x="1987" y="2167"/>
                  </a:lnTo>
                  <a:lnTo>
                    <a:pt x="2002" y="2155"/>
                  </a:lnTo>
                  <a:lnTo>
                    <a:pt x="2015" y="2139"/>
                  </a:lnTo>
                  <a:lnTo>
                    <a:pt x="2024" y="2123"/>
                  </a:lnTo>
                  <a:lnTo>
                    <a:pt x="2029" y="2106"/>
                  </a:lnTo>
                  <a:lnTo>
                    <a:pt x="2031" y="2089"/>
                  </a:lnTo>
                  <a:lnTo>
                    <a:pt x="2029" y="2073"/>
                  </a:lnTo>
                  <a:lnTo>
                    <a:pt x="2024" y="2058"/>
                  </a:lnTo>
                  <a:lnTo>
                    <a:pt x="2015" y="2045"/>
                  </a:lnTo>
                  <a:lnTo>
                    <a:pt x="1804" y="1837"/>
                  </a:lnTo>
                  <a:lnTo>
                    <a:pt x="1793" y="1822"/>
                  </a:lnTo>
                  <a:lnTo>
                    <a:pt x="1786" y="1806"/>
                  </a:lnTo>
                  <a:lnTo>
                    <a:pt x="1784" y="1788"/>
                  </a:lnTo>
                  <a:lnTo>
                    <a:pt x="1786" y="1770"/>
                  </a:lnTo>
                  <a:lnTo>
                    <a:pt x="1793" y="1754"/>
                  </a:lnTo>
                  <a:lnTo>
                    <a:pt x="1804" y="1740"/>
                  </a:lnTo>
                  <a:lnTo>
                    <a:pt x="1820" y="1729"/>
                  </a:lnTo>
                  <a:lnTo>
                    <a:pt x="1836" y="1722"/>
                  </a:lnTo>
                  <a:lnTo>
                    <a:pt x="1853" y="1720"/>
                  </a:lnTo>
                  <a:lnTo>
                    <a:pt x="1871" y="1722"/>
                  </a:lnTo>
                  <a:lnTo>
                    <a:pt x="1887" y="1729"/>
                  </a:lnTo>
                  <a:lnTo>
                    <a:pt x="1902" y="1740"/>
                  </a:lnTo>
                  <a:lnTo>
                    <a:pt x="2112" y="1948"/>
                  </a:lnTo>
                  <a:lnTo>
                    <a:pt x="2125" y="1957"/>
                  </a:lnTo>
                  <a:lnTo>
                    <a:pt x="2140" y="1963"/>
                  </a:lnTo>
                  <a:lnTo>
                    <a:pt x="2156" y="1965"/>
                  </a:lnTo>
                  <a:lnTo>
                    <a:pt x="2174" y="1963"/>
                  </a:lnTo>
                  <a:lnTo>
                    <a:pt x="2190" y="1957"/>
                  </a:lnTo>
                  <a:lnTo>
                    <a:pt x="2207" y="1949"/>
                  </a:lnTo>
                  <a:lnTo>
                    <a:pt x="2223" y="1936"/>
                  </a:lnTo>
                  <a:lnTo>
                    <a:pt x="2235" y="1920"/>
                  </a:lnTo>
                  <a:lnTo>
                    <a:pt x="2244" y="1904"/>
                  </a:lnTo>
                  <a:lnTo>
                    <a:pt x="2249" y="1887"/>
                  </a:lnTo>
                  <a:lnTo>
                    <a:pt x="2251" y="1871"/>
                  </a:lnTo>
                  <a:lnTo>
                    <a:pt x="2249" y="1855"/>
                  </a:lnTo>
                  <a:lnTo>
                    <a:pt x="2244" y="1839"/>
                  </a:lnTo>
                  <a:lnTo>
                    <a:pt x="2234" y="1826"/>
                  </a:lnTo>
                  <a:lnTo>
                    <a:pt x="2025" y="1618"/>
                  </a:lnTo>
                  <a:lnTo>
                    <a:pt x="2013" y="1603"/>
                  </a:lnTo>
                  <a:lnTo>
                    <a:pt x="2006" y="1587"/>
                  </a:lnTo>
                  <a:lnTo>
                    <a:pt x="2004" y="1570"/>
                  </a:lnTo>
                  <a:lnTo>
                    <a:pt x="2006" y="1553"/>
                  </a:lnTo>
                  <a:lnTo>
                    <a:pt x="2013" y="1535"/>
                  </a:lnTo>
                  <a:lnTo>
                    <a:pt x="2025" y="1521"/>
                  </a:lnTo>
                  <a:lnTo>
                    <a:pt x="2039" y="1510"/>
                  </a:lnTo>
                  <a:lnTo>
                    <a:pt x="2055" y="1503"/>
                  </a:lnTo>
                  <a:lnTo>
                    <a:pt x="2074" y="1501"/>
                  </a:lnTo>
                  <a:lnTo>
                    <a:pt x="2091" y="1503"/>
                  </a:lnTo>
                  <a:lnTo>
                    <a:pt x="2107" y="1510"/>
                  </a:lnTo>
                  <a:lnTo>
                    <a:pt x="2122" y="1521"/>
                  </a:lnTo>
                  <a:lnTo>
                    <a:pt x="2332" y="1729"/>
                  </a:lnTo>
                  <a:lnTo>
                    <a:pt x="2345" y="1739"/>
                  </a:lnTo>
                  <a:lnTo>
                    <a:pt x="2359" y="1744"/>
                  </a:lnTo>
                  <a:lnTo>
                    <a:pt x="2377" y="1746"/>
                  </a:lnTo>
                  <a:lnTo>
                    <a:pt x="2393" y="1744"/>
                  </a:lnTo>
                  <a:lnTo>
                    <a:pt x="2410" y="1739"/>
                  </a:lnTo>
                  <a:lnTo>
                    <a:pt x="2427" y="1730"/>
                  </a:lnTo>
                  <a:lnTo>
                    <a:pt x="2442" y="1718"/>
                  </a:lnTo>
                  <a:lnTo>
                    <a:pt x="2455" y="1703"/>
                  </a:lnTo>
                  <a:lnTo>
                    <a:pt x="2463" y="1685"/>
                  </a:lnTo>
                  <a:lnTo>
                    <a:pt x="2469" y="1669"/>
                  </a:lnTo>
                  <a:lnTo>
                    <a:pt x="2471" y="1652"/>
                  </a:lnTo>
                  <a:lnTo>
                    <a:pt x="2469" y="1636"/>
                  </a:lnTo>
                  <a:lnTo>
                    <a:pt x="2463" y="1620"/>
                  </a:lnTo>
                  <a:lnTo>
                    <a:pt x="2454" y="1608"/>
                  </a:lnTo>
                  <a:lnTo>
                    <a:pt x="2452" y="1606"/>
                  </a:lnTo>
                  <a:lnTo>
                    <a:pt x="2447" y="1600"/>
                  </a:lnTo>
                  <a:lnTo>
                    <a:pt x="2438" y="1591"/>
                  </a:lnTo>
                  <a:lnTo>
                    <a:pt x="2426" y="1579"/>
                  </a:lnTo>
                  <a:lnTo>
                    <a:pt x="2410" y="1564"/>
                  </a:lnTo>
                  <a:lnTo>
                    <a:pt x="2392" y="1545"/>
                  </a:lnTo>
                  <a:lnTo>
                    <a:pt x="2372" y="1525"/>
                  </a:lnTo>
                  <a:lnTo>
                    <a:pt x="2348" y="1502"/>
                  </a:lnTo>
                  <a:lnTo>
                    <a:pt x="2323" y="1477"/>
                  </a:lnTo>
                  <a:lnTo>
                    <a:pt x="2295" y="1449"/>
                  </a:lnTo>
                  <a:lnTo>
                    <a:pt x="2265" y="1420"/>
                  </a:lnTo>
                  <a:lnTo>
                    <a:pt x="2235" y="1389"/>
                  </a:lnTo>
                  <a:lnTo>
                    <a:pt x="2202" y="1357"/>
                  </a:lnTo>
                  <a:lnTo>
                    <a:pt x="2169" y="1323"/>
                  </a:lnTo>
                  <a:lnTo>
                    <a:pt x="2134" y="1289"/>
                  </a:lnTo>
                  <a:lnTo>
                    <a:pt x="2099" y="1254"/>
                  </a:lnTo>
                  <a:lnTo>
                    <a:pt x="2062" y="1218"/>
                  </a:lnTo>
                  <a:lnTo>
                    <a:pt x="2027" y="1182"/>
                  </a:lnTo>
                  <a:lnTo>
                    <a:pt x="1990" y="1146"/>
                  </a:lnTo>
                  <a:lnTo>
                    <a:pt x="1954" y="1110"/>
                  </a:lnTo>
                  <a:lnTo>
                    <a:pt x="1918" y="1074"/>
                  </a:lnTo>
                  <a:lnTo>
                    <a:pt x="1882" y="1039"/>
                  </a:lnTo>
                  <a:lnTo>
                    <a:pt x="1847" y="1003"/>
                  </a:lnTo>
                  <a:lnTo>
                    <a:pt x="1813" y="970"/>
                  </a:lnTo>
                  <a:lnTo>
                    <a:pt x="1780" y="937"/>
                  </a:lnTo>
                  <a:lnTo>
                    <a:pt x="1748" y="906"/>
                  </a:lnTo>
                  <a:lnTo>
                    <a:pt x="1718" y="875"/>
                  </a:lnTo>
                  <a:lnTo>
                    <a:pt x="1689" y="847"/>
                  </a:lnTo>
                  <a:lnTo>
                    <a:pt x="1663" y="821"/>
                  </a:lnTo>
                  <a:lnTo>
                    <a:pt x="1638" y="797"/>
                  </a:lnTo>
                  <a:lnTo>
                    <a:pt x="1616" y="775"/>
                  </a:lnTo>
                  <a:lnTo>
                    <a:pt x="1596" y="756"/>
                  </a:lnTo>
                  <a:lnTo>
                    <a:pt x="1579" y="740"/>
                  </a:lnTo>
                  <a:lnTo>
                    <a:pt x="1565" y="725"/>
                  </a:lnTo>
                  <a:lnTo>
                    <a:pt x="1560" y="721"/>
                  </a:lnTo>
                  <a:lnTo>
                    <a:pt x="1553" y="715"/>
                  </a:lnTo>
                  <a:lnTo>
                    <a:pt x="1546" y="711"/>
                  </a:lnTo>
                  <a:lnTo>
                    <a:pt x="1537" y="706"/>
                  </a:lnTo>
                  <a:lnTo>
                    <a:pt x="1527" y="704"/>
                  </a:lnTo>
                  <a:lnTo>
                    <a:pt x="1515" y="703"/>
                  </a:lnTo>
                  <a:lnTo>
                    <a:pt x="1501" y="705"/>
                  </a:lnTo>
                  <a:lnTo>
                    <a:pt x="1485" y="711"/>
                  </a:lnTo>
                  <a:lnTo>
                    <a:pt x="1468" y="720"/>
                  </a:lnTo>
                  <a:lnTo>
                    <a:pt x="1449" y="735"/>
                  </a:lnTo>
                  <a:lnTo>
                    <a:pt x="1428" y="754"/>
                  </a:lnTo>
                  <a:lnTo>
                    <a:pt x="1405" y="779"/>
                  </a:lnTo>
                  <a:lnTo>
                    <a:pt x="1383" y="808"/>
                  </a:lnTo>
                  <a:lnTo>
                    <a:pt x="1366" y="837"/>
                  </a:lnTo>
                  <a:lnTo>
                    <a:pt x="1270" y="1012"/>
                  </a:lnTo>
                  <a:lnTo>
                    <a:pt x="1259" y="1031"/>
                  </a:lnTo>
                  <a:lnTo>
                    <a:pt x="1244" y="1050"/>
                  </a:lnTo>
                  <a:lnTo>
                    <a:pt x="1226" y="1069"/>
                  </a:lnTo>
                  <a:lnTo>
                    <a:pt x="1194" y="1096"/>
                  </a:lnTo>
                  <a:lnTo>
                    <a:pt x="1161" y="1119"/>
                  </a:lnTo>
                  <a:lnTo>
                    <a:pt x="1125" y="1136"/>
                  </a:lnTo>
                  <a:lnTo>
                    <a:pt x="1089" y="1147"/>
                  </a:lnTo>
                  <a:lnTo>
                    <a:pt x="1052" y="1153"/>
                  </a:lnTo>
                  <a:lnTo>
                    <a:pt x="1014" y="1153"/>
                  </a:lnTo>
                  <a:lnTo>
                    <a:pt x="976" y="1147"/>
                  </a:lnTo>
                  <a:lnTo>
                    <a:pt x="944" y="1137"/>
                  </a:lnTo>
                  <a:lnTo>
                    <a:pt x="913" y="1123"/>
                  </a:lnTo>
                  <a:lnTo>
                    <a:pt x="883" y="1106"/>
                  </a:lnTo>
                  <a:lnTo>
                    <a:pt x="858" y="1085"/>
                  </a:lnTo>
                  <a:lnTo>
                    <a:pt x="833" y="1061"/>
                  </a:lnTo>
                  <a:lnTo>
                    <a:pt x="813" y="1034"/>
                  </a:lnTo>
                  <a:lnTo>
                    <a:pt x="796" y="1004"/>
                  </a:lnTo>
                  <a:lnTo>
                    <a:pt x="784" y="980"/>
                  </a:lnTo>
                  <a:lnTo>
                    <a:pt x="777" y="955"/>
                  </a:lnTo>
                  <a:lnTo>
                    <a:pt x="772" y="930"/>
                  </a:lnTo>
                  <a:lnTo>
                    <a:pt x="772" y="908"/>
                  </a:lnTo>
                  <a:lnTo>
                    <a:pt x="774" y="886"/>
                  </a:lnTo>
                  <a:lnTo>
                    <a:pt x="781" y="866"/>
                  </a:lnTo>
                  <a:lnTo>
                    <a:pt x="1064" y="203"/>
                  </a:lnTo>
                  <a:lnTo>
                    <a:pt x="1074" y="185"/>
                  </a:lnTo>
                  <a:lnTo>
                    <a:pt x="1086" y="166"/>
                  </a:lnTo>
                  <a:lnTo>
                    <a:pt x="1102" y="147"/>
                  </a:lnTo>
                  <a:lnTo>
                    <a:pt x="1120" y="126"/>
                  </a:lnTo>
                  <a:lnTo>
                    <a:pt x="1130" y="117"/>
                  </a:lnTo>
                  <a:lnTo>
                    <a:pt x="1142" y="106"/>
                  </a:lnTo>
                  <a:lnTo>
                    <a:pt x="1158" y="94"/>
                  </a:lnTo>
                  <a:lnTo>
                    <a:pt x="1176" y="81"/>
                  </a:lnTo>
                  <a:lnTo>
                    <a:pt x="1196" y="67"/>
                  </a:lnTo>
                  <a:lnTo>
                    <a:pt x="1220" y="53"/>
                  </a:lnTo>
                  <a:lnTo>
                    <a:pt x="1245" y="40"/>
                  </a:lnTo>
                  <a:lnTo>
                    <a:pt x="1274" y="28"/>
                  </a:lnTo>
                  <a:lnTo>
                    <a:pt x="1305" y="18"/>
                  </a:lnTo>
                  <a:lnTo>
                    <a:pt x="1338" y="10"/>
                  </a:lnTo>
                  <a:lnTo>
                    <a:pt x="1373" y="3"/>
                  </a:lnTo>
                  <a:lnTo>
                    <a:pt x="1412" y="0"/>
                  </a:lnTo>
                  <a:lnTo>
                    <a:pt x="1451" y="0"/>
                  </a:lnTo>
                  <a:close/>
                </a:path>
              </a:pathLst>
            </a:custGeom>
            <a:grpFill/>
            <a:ln w="0">
              <a:noFill/>
              <a:prstDash val="solid"/>
              <a:round/>
            </a:ln>
          </p:spPr>
          <p:txBody>
            <a:bodyPr vert="horz" wrap="square" lIns="109728" tIns="54864" rIns="109728" bIns="54864" numCol="1" anchor="t" anchorCtr="0" compatLnSpc="1"/>
            <a:lstStyle/>
            <a:p>
              <a:endParaRPr lang="bg-BG" sz="2160"/>
            </a:p>
          </p:txBody>
        </p:sp>
        <p:sp>
          <p:nvSpPr>
            <p:cNvPr id="37" name="Freeform 7"/>
            <p:cNvSpPr>
              <a:spLocks noEditPoints="1"/>
            </p:cNvSpPr>
            <p:nvPr/>
          </p:nvSpPr>
          <p:spPr bwMode="auto">
            <a:xfrm>
              <a:off x="1106488" y="2073276"/>
              <a:ext cx="149225" cy="147638"/>
            </a:xfrm>
            <a:custGeom>
              <a:avLst/>
              <a:gdLst>
                <a:gd name="T0" fmla="*/ 671 w 1031"/>
                <a:gd name="T1" fmla="*/ 657 h 1025"/>
                <a:gd name="T2" fmla="*/ 626 w 1031"/>
                <a:gd name="T3" fmla="*/ 679 h 1025"/>
                <a:gd name="T4" fmla="*/ 595 w 1031"/>
                <a:gd name="T5" fmla="*/ 718 h 1025"/>
                <a:gd name="T6" fmla="*/ 584 w 1031"/>
                <a:gd name="T7" fmla="*/ 766 h 1025"/>
                <a:gd name="T8" fmla="*/ 595 w 1031"/>
                <a:gd name="T9" fmla="*/ 817 h 1025"/>
                <a:gd name="T10" fmla="*/ 626 w 1031"/>
                <a:gd name="T11" fmla="*/ 854 h 1025"/>
                <a:gd name="T12" fmla="*/ 671 w 1031"/>
                <a:gd name="T13" fmla="*/ 877 h 1025"/>
                <a:gd name="T14" fmla="*/ 723 w 1031"/>
                <a:gd name="T15" fmla="*/ 877 h 1025"/>
                <a:gd name="T16" fmla="*/ 768 w 1031"/>
                <a:gd name="T17" fmla="*/ 854 h 1025"/>
                <a:gd name="T18" fmla="*/ 800 w 1031"/>
                <a:gd name="T19" fmla="*/ 816 h 1025"/>
                <a:gd name="T20" fmla="*/ 811 w 1031"/>
                <a:gd name="T21" fmla="*/ 766 h 1025"/>
                <a:gd name="T22" fmla="*/ 800 w 1031"/>
                <a:gd name="T23" fmla="*/ 718 h 1025"/>
                <a:gd name="T24" fmla="*/ 768 w 1031"/>
                <a:gd name="T25" fmla="*/ 679 h 1025"/>
                <a:gd name="T26" fmla="*/ 723 w 1031"/>
                <a:gd name="T27" fmla="*/ 657 h 1025"/>
                <a:gd name="T28" fmla="*/ 345 w 1031"/>
                <a:gd name="T29" fmla="*/ 0 h 1025"/>
                <a:gd name="T30" fmla="*/ 391 w 1031"/>
                <a:gd name="T31" fmla="*/ 12 h 1025"/>
                <a:gd name="T32" fmla="*/ 432 w 1031"/>
                <a:gd name="T33" fmla="*/ 39 h 1025"/>
                <a:gd name="T34" fmla="*/ 1007 w 1031"/>
                <a:gd name="T35" fmla="*/ 615 h 1025"/>
                <a:gd name="T36" fmla="*/ 1027 w 1031"/>
                <a:gd name="T37" fmla="*/ 659 h 1025"/>
                <a:gd name="T38" fmla="*/ 1031 w 1031"/>
                <a:gd name="T39" fmla="*/ 705 h 1025"/>
                <a:gd name="T40" fmla="*/ 1019 w 1031"/>
                <a:gd name="T41" fmla="*/ 751 h 1025"/>
                <a:gd name="T42" fmla="*/ 992 w 1031"/>
                <a:gd name="T43" fmla="*/ 791 h 1025"/>
                <a:gd name="T44" fmla="*/ 776 w 1031"/>
                <a:gd name="T45" fmla="*/ 1001 h 1025"/>
                <a:gd name="T46" fmla="*/ 732 w 1031"/>
                <a:gd name="T47" fmla="*/ 1021 h 1025"/>
                <a:gd name="T48" fmla="*/ 686 w 1031"/>
                <a:gd name="T49" fmla="*/ 1025 h 1025"/>
                <a:gd name="T50" fmla="*/ 640 w 1031"/>
                <a:gd name="T51" fmla="*/ 1013 h 1025"/>
                <a:gd name="T52" fmla="*/ 600 w 1031"/>
                <a:gd name="T53" fmla="*/ 985 h 1025"/>
                <a:gd name="T54" fmla="*/ 24 w 1031"/>
                <a:gd name="T55" fmla="*/ 409 h 1025"/>
                <a:gd name="T56" fmla="*/ 4 w 1031"/>
                <a:gd name="T57" fmla="*/ 367 h 1025"/>
                <a:gd name="T58" fmla="*/ 0 w 1031"/>
                <a:gd name="T59" fmla="*/ 320 h 1025"/>
                <a:gd name="T60" fmla="*/ 11 w 1031"/>
                <a:gd name="T61" fmla="*/ 275 h 1025"/>
                <a:gd name="T62" fmla="*/ 40 w 1031"/>
                <a:gd name="T63" fmla="*/ 234 h 1025"/>
                <a:gd name="T64" fmla="*/ 255 w 1031"/>
                <a:gd name="T65" fmla="*/ 24 h 1025"/>
                <a:gd name="T66" fmla="*/ 298 w 1031"/>
                <a:gd name="T67" fmla="*/ 4 h 1025"/>
                <a:gd name="T68" fmla="*/ 345 w 1031"/>
                <a:gd name="T69" fmla="*/ 0 h 10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31" h="1025">
                  <a:moveTo>
                    <a:pt x="698" y="654"/>
                  </a:moveTo>
                  <a:lnTo>
                    <a:pt x="671" y="657"/>
                  </a:lnTo>
                  <a:lnTo>
                    <a:pt x="648" y="665"/>
                  </a:lnTo>
                  <a:lnTo>
                    <a:pt x="626" y="679"/>
                  </a:lnTo>
                  <a:lnTo>
                    <a:pt x="609" y="696"/>
                  </a:lnTo>
                  <a:lnTo>
                    <a:pt x="595" y="718"/>
                  </a:lnTo>
                  <a:lnTo>
                    <a:pt x="587" y="741"/>
                  </a:lnTo>
                  <a:lnTo>
                    <a:pt x="584" y="766"/>
                  </a:lnTo>
                  <a:lnTo>
                    <a:pt x="587" y="793"/>
                  </a:lnTo>
                  <a:lnTo>
                    <a:pt x="595" y="817"/>
                  </a:lnTo>
                  <a:lnTo>
                    <a:pt x="609" y="837"/>
                  </a:lnTo>
                  <a:lnTo>
                    <a:pt x="626" y="854"/>
                  </a:lnTo>
                  <a:lnTo>
                    <a:pt x="648" y="868"/>
                  </a:lnTo>
                  <a:lnTo>
                    <a:pt x="671" y="877"/>
                  </a:lnTo>
                  <a:lnTo>
                    <a:pt x="698" y="880"/>
                  </a:lnTo>
                  <a:lnTo>
                    <a:pt x="723" y="877"/>
                  </a:lnTo>
                  <a:lnTo>
                    <a:pt x="748" y="868"/>
                  </a:lnTo>
                  <a:lnTo>
                    <a:pt x="768" y="854"/>
                  </a:lnTo>
                  <a:lnTo>
                    <a:pt x="785" y="837"/>
                  </a:lnTo>
                  <a:lnTo>
                    <a:pt x="800" y="816"/>
                  </a:lnTo>
                  <a:lnTo>
                    <a:pt x="808" y="793"/>
                  </a:lnTo>
                  <a:lnTo>
                    <a:pt x="811" y="766"/>
                  </a:lnTo>
                  <a:lnTo>
                    <a:pt x="808" y="741"/>
                  </a:lnTo>
                  <a:lnTo>
                    <a:pt x="800" y="718"/>
                  </a:lnTo>
                  <a:lnTo>
                    <a:pt x="785" y="696"/>
                  </a:lnTo>
                  <a:lnTo>
                    <a:pt x="768" y="679"/>
                  </a:lnTo>
                  <a:lnTo>
                    <a:pt x="748" y="665"/>
                  </a:lnTo>
                  <a:lnTo>
                    <a:pt x="723" y="657"/>
                  </a:lnTo>
                  <a:lnTo>
                    <a:pt x="698" y="654"/>
                  </a:lnTo>
                  <a:close/>
                  <a:moveTo>
                    <a:pt x="345" y="0"/>
                  </a:moveTo>
                  <a:lnTo>
                    <a:pt x="368" y="4"/>
                  </a:lnTo>
                  <a:lnTo>
                    <a:pt x="391" y="12"/>
                  </a:lnTo>
                  <a:lnTo>
                    <a:pt x="412" y="24"/>
                  </a:lnTo>
                  <a:lnTo>
                    <a:pt x="432" y="39"/>
                  </a:lnTo>
                  <a:lnTo>
                    <a:pt x="992" y="596"/>
                  </a:lnTo>
                  <a:lnTo>
                    <a:pt x="1007" y="615"/>
                  </a:lnTo>
                  <a:lnTo>
                    <a:pt x="1019" y="637"/>
                  </a:lnTo>
                  <a:lnTo>
                    <a:pt x="1027" y="659"/>
                  </a:lnTo>
                  <a:lnTo>
                    <a:pt x="1031" y="682"/>
                  </a:lnTo>
                  <a:lnTo>
                    <a:pt x="1031" y="705"/>
                  </a:lnTo>
                  <a:lnTo>
                    <a:pt x="1027" y="729"/>
                  </a:lnTo>
                  <a:lnTo>
                    <a:pt x="1019" y="751"/>
                  </a:lnTo>
                  <a:lnTo>
                    <a:pt x="1007" y="771"/>
                  </a:lnTo>
                  <a:lnTo>
                    <a:pt x="992" y="791"/>
                  </a:lnTo>
                  <a:lnTo>
                    <a:pt x="796" y="985"/>
                  </a:lnTo>
                  <a:lnTo>
                    <a:pt x="776" y="1001"/>
                  </a:lnTo>
                  <a:lnTo>
                    <a:pt x="755" y="1013"/>
                  </a:lnTo>
                  <a:lnTo>
                    <a:pt x="732" y="1021"/>
                  </a:lnTo>
                  <a:lnTo>
                    <a:pt x="709" y="1025"/>
                  </a:lnTo>
                  <a:lnTo>
                    <a:pt x="686" y="1025"/>
                  </a:lnTo>
                  <a:lnTo>
                    <a:pt x="663" y="1021"/>
                  </a:lnTo>
                  <a:lnTo>
                    <a:pt x="640" y="1013"/>
                  </a:lnTo>
                  <a:lnTo>
                    <a:pt x="619" y="1001"/>
                  </a:lnTo>
                  <a:lnTo>
                    <a:pt x="600" y="985"/>
                  </a:lnTo>
                  <a:lnTo>
                    <a:pt x="40" y="429"/>
                  </a:lnTo>
                  <a:lnTo>
                    <a:pt x="24" y="409"/>
                  </a:lnTo>
                  <a:lnTo>
                    <a:pt x="11" y="389"/>
                  </a:lnTo>
                  <a:lnTo>
                    <a:pt x="4" y="367"/>
                  </a:lnTo>
                  <a:lnTo>
                    <a:pt x="0" y="344"/>
                  </a:lnTo>
                  <a:lnTo>
                    <a:pt x="0" y="320"/>
                  </a:lnTo>
                  <a:lnTo>
                    <a:pt x="4" y="297"/>
                  </a:lnTo>
                  <a:lnTo>
                    <a:pt x="11" y="275"/>
                  </a:lnTo>
                  <a:lnTo>
                    <a:pt x="24" y="253"/>
                  </a:lnTo>
                  <a:lnTo>
                    <a:pt x="40" y="234"/>
                  </a:lnTo>
                  <a:lnTo>
                    <a:pt x="236" y="39"/>
                  </a:lnTo>
                  <a:lnTo>
                    <a:pt x="255" y="24"/>
                  </a:lnTo>
                  <a:lnTo>
                    <a:pt x="275" y="12"/>
                  </a:lnTo>
                  <a:lnTo>
                    <a:pt x="298" y="4"/>
                  </a:lnTo>
                  <a:lnTo>
                    <a:pt x="321" y="0"/>
                  </a:lnTo>
                  <a:lnTo>
                    <a:pt x="345" y="0"/>
                  </a:lnTo>
                  <a:close/>
                </a:path>
              </a:pathLst>
            </a:custGeom>
            <a:grpFill/>
            <a:ln w="0">
              <a:noFill/>
              <a:prstDash val="solid"/>
              <a:round/>
            </a:ln>
          </p:spPr>
          <p:txBody>
            <a:bodyPr vert="horz" wrap="square" lIns="109728" tIns="54864" rIns="109728" bIns="54864" numCol="1" anchor="t" anchorCtr="0" compatLnSpc="1"/>
            <a:lstStyle/>
            <a:p>
              <a:endParaRPr lang="bg-BG" sz="2160"/>
            </a:p>
          </p:txBody>
        </p:sp>
      </p:grpSp>
      <p:sp>
        <p:nvSpPr>
          <p:cNvPr id="38" name="Freeform 6"/>
          <p:cNvSpPr>
            <a:spLocks noChangeAspect="1" noEditPoints="1"/>
          </p:cNvSpPr>
          <p:nvPr/>
        </p:nvSpPr>
        <p:spPr bwMode="auto">
          <a:xfrm>
            <a:off x="10159507" y="3697404"/>
            <a:ext cx="243156" cy="216000"/>
          </a:xfrm>
          <a:custGeom>
            <a:avLst/>
            <a:gdLst>
              <a:gd name="T0" fmla="*/ 3482 w 3689"/>
              <a:gd name="T1" fmla="*/ 1315 h 3277"/>
              <a:gd name="T2" fmla="*/ 3634 w 3689"/>
              <a:gd name="T3" fmla="*/ 1583 h 3277"/>
              <a:gd name="T4" fmla="*/ 3689 w 3689"/>
              <a:gd name="T5" fmla="*/ 1885 h 3277"/>
              <a:gd name="T6" fmla="*/ 3636 w 3689"/>
              <a:gd name="T7" fmla="*/ 2181 h 3277"/>
              <a:gd name="T8" fmla="*/ 3489 w 3689"/>
              <a:gd name="T9" fmla="*/ 2446 h 3277"/>
              <a:gd name="T10" fmla="*/ 3262 w 3689"/>
              <a:gd name="T11" fmla="*/ 2666 h 3277"/>
              <a:gd name="T12" fmla="*/ 3192 w 3689"/>
              <a:gd name="T13" fmla="*/ 2839 h 3277"/>
              <a:gd name="T14" fmla="*/ 3270 w 3689"/>
              <a:gd name="T15" fmla="*/ 3032 h 3277"/>
              <a:gd name="T16" fmla="*/ 3432 w 3689"/>
              <a:gd name="T17" fmla="*/ 3180 h 3277"/>
              <a:gd name="T18" fmla="*/ 3333 w 3689"/>
              <a:gd name="T19" fmla="*/ 3269 h 3277"/>
              <a:gd name="T20" fmla="*/ 3043 w 3689"/>
              <a:gd name="T21" fmla="*/ 3221 h 3277"/>
              <a:gd name="T22" fmla="*/ 2765 w 3689"/>
              <a:gd name="T23" fmla="*/ 3098 h 3277"/>
              <a:gd name="T24" fmla="*/ 2461 w 3689"/>
              <a:gd name="T25" fmla="*/ 2947 h 3277"/>
              <a:gd name="T26" fmla="*/ 2060 w 3689"/>
              <a:gd name="T27" fmla="*/ 2924 h 3277"/>
              <a:gd name="T28" fmla="*/ 1702 w 3689"/>
              <a:gd name="T29" fmla="*/ 2813 h 3277"/>
              <a:gd name="T30" fmla="*/ 1757 w 3689"/>
              <a:gd name="T31" fmla="*/ 2718 h 3277"/>
              <a:gd name="T32" fmla="*/ 2161 w 3689"/>
              <a:gd name="T33" fmla="*/ 2636 h 3277"/>
              <a:gd name="T34" fmla="*/ 2532 w 3689"/>
              <a:gd name="T35" fmla="*/ 2477 h 3277"/>
              <a:gd name="T36" fmla="*/ 2846 w 3689"/>
              <a:gd name="T37" fmla="*/ 2252 h 3277"/>
              <a:gd name="T38" fmla="*/ 3079 w 3689"/>
              <a:gd name="T39" fmla="*/ 1987 h 3277"/>
              <a:gd name="T40" fmla="*/ 3242 w 3689"/>
              <a:gd name="T41" fmla="*/ 1676 h 3277"/>
              <a:gd name="T42" fmla="*/ 3314 w 3689"/>
              <a:gd name="T43" fmla="*/ 1331 h 3277"/>
              <a:gd name="T44" fmla="*/ 1536 w 3689"/>
              <a:gd name="T45" fmla="*/ 0 h 3277"/>
              <a:gd name="T46" fmla="*/ 1946 w 3689"/>
              <a:gd name="T47" fmla="*/ 45 h 3277"/>
              <a:gd name="T48" fmla="*/ 2312 w 3689"/>
              <a:gd name="T49" fmla="*/ 170 h 3277"/>
              <a:gd name="T50" fmla="*/ 2623 w 3689"/>
              <a:gd name="T51" fmla="*/ 365 h 3277"/>
              <a:gd name="T52" fmla="*/ 2864 w 3689"/>
              <a:gd name="T53" fmla="*/ 616 h 3277"/>
              <a:gd name="T54" fmla="*/ 3019 w 3689"/>
              <a:gd name="T55" fmla="*/ 912 h 3277"/>
              <a:gd name="T56" fmla="*/ 3074 w 3689"/>
              <a:gd name="T57" fmla="*/ 1243 h 3277"/>
              <a:gd name="T58" fmla="*/ 3019 w 3689"/>
              <a:gd name="T59" fmla="*/ 1574 h 3277"/>
              <a:gd name="T60" fmla="*/ 2864 w 3689"/>
              <a:gd name="T61" fmla="*/ 1870 h 3277"/>
              <a:gd name="T62" fmla="*/ 2623 w 3689"/>
              <a:gd name="T63" fmla="*/ 2123 h 3277"/>
              <a:gd name="T64" fmla="*/ 2312 w 3689"/>
              <a:gd name="T65" fmla="*/ 2316 h 3277"/>
              <a:gd name="T66" fmla="*/ 1946 w 3689"/>
              <a:gd name="T67" fmla="*/ 2442 h 3277"/>
              <a:gd name="T68" fmla="*/ 1536 w 3689"/>
              <a:gd name="T69" fmla="*/ 2486 h 3277"/>
              <a:gd name="T70" fmla="*/ 1230 w 3689"/>
              <a:gd name="T71" fmla="*/ 2534 h 3277"/>
              <a:gd name="T72" fmla="*/ 952 w 3689"/>
              <a:gd name="T73" fmla="*/ 2718 h 3277"/>
              <a:gd name="T74" fmla="*/ 659 w 3689"/>
              <a:gd name="T75" fmla="*/ 2819 h 3277"/>
              <a:gd name="T76" fmla="*/ 357 w 3689"/>
              <a:gd name="T77" fmla="*/ 2860 h 3277"/>
              <a:gd name="T78" fmla="*/ 255 w 3689"/>
              <a:gd name="T79" fmla="*/ 2760 h 3277"/>
              <a:gd name="T80" fmla="*/ 432 w 3689"/>
              <a:gd name="T81" fmla="*/ 2622 h 3277"/>
              <a:gd name="T82" fmla="*/ 547 w 3689"/>
              <a:gd name="T83" fmla="*/ 2446 h 3277"/>
              <a:gd name="T84" fmla="*/ 575 w 3689"/>
              <a:gd name="T85" fmla="*/ 2251 h 3277"/>
              <a:gd name="T86" fmla="*/ 365 w 3689"/>
              <a:gd name="T87" fmla="*/ 2047 h 3277"/>
              <a:gd name="T88" fmla="*/ 154 w 3689"/>
              <a:gd name="T89" fmla="*/ 1787 h 3277"/>
              <a:gd name="T90" fmla="*/ 30 w 3689"/>
              <a:gd name="T91" fmla="*/ 1488 h 3277"/>
              <a:gd name="T92" fmla="*/ 3 w 3689"/>
              <a:gd name="T93" fmla="*/ 1158 h 3277"/>
              <a:gd name="T94" fmla="*/ 85 w 3689"/>
              <a:gd name="T95" fmla="*/ 835 h 3277"/>
              <a:gd name="T96" fmla="*/ 263 w 3689"/>
              <a:gd name="T97" fmla="*/ 548 h 3277"/>
              <a:gd name="T98" fmla="*/ 522 w 3689"/>
              <a:gd name="T99" fmla="*/ 310 h 3277"/>
              <a:gd name="T100" fmla="*/ 849 w 3689"/>
              <a:gd name="T101" fmla="*/ 131 h 3277"/>
              <a:gd name="T102" fmla="*/ 1227 w 3689"/>
              <a:gd name="T103" fmla="*/ 25 h 3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689" h="3277">
                <a:moveTo>
                  <a:pt x="3313" y="1144"/>
                </a:moveTo>
                <a:lnTo>
                  <a:pt x="3374" y="1197"/>
                </a:lnTo>
                <a:lnTo>
                  <a:pt x="3431" y="1254"/>
                </a:lnTo>
                <a:lnTo>
                  <a:pt x="3482" y="1315"/>
                </a:lnTo>
                <a:lnTo>
                  <a:pt x="3529" y="1378"/>
                </a:lnTo>
                <a:lnTo>
                  <a:pt x="3569" y="1444"/>
                </a:lnTo>
                <a:lnTo>
                  <a:pt x="3605" y="1512"/>
                </a:lnTo>
                <a:lnTo>
                  <a:pt x="3634" y="1583"/>
                </a:lnTo>
                <a:lnTo>
                  <a:pt x="3658" y="1656"/>
                </a:lnTo>
                <a:lnTo>
                  <a:pt x="3674" y="1730"/>
                </a:lnTo>
                <a:lnTo>
                  <a:pt x="3684" y="1808"/>
                </a:lnTo>
                <a:lnTo>
                  <a:pt x="3689" y="1885"/>
                </a:lnTo>
                <a:lnTo>
                  <a:pt x="3686" y="1962"/>
                </a:lnTo>
                <a:lnTo>
                  <a:pt x="3675" y="2037"/>
                </a:lnTo>
                <a:lnTo>
                  <a:pt x="3659" y="2109"/>
                </a:lnTo>
                <a:lnTo>
                  <a:pt x="3636" y="2181"/>
                </a:lnTo>
                <a:lnTo>
                  <a:pt x="3607" y="2251"/>
                </a:lnTo>
                <a:lnTo>
                  <a:pt x="3574" y="2318"/>
                </a:lnTo>
                <a:lnTo>
                  <a:pt x="3533" y="2383"/>
                </a:lnTo>
                <a:lnTo>
                  <a:pt x="3489" y="2446"/>
                </a:lnTo>
                <a:lnTo>
                  <a:pt x="3440" y="2505"/>
                </a:lnTo>
                <a:lnTo>
                  <a:pt x="3385" y="2562"/>
                </a:lnTo>
                <a:lnTo>
                  <a:pt x="3325" y="2616"/>
                </a:lnTo>
                <a:lnTo>
                  <a:pt x="3262" y="2666"/>
                </a:lnTo>
                <a:lnTo>
                  <a:pt x="3195" y="2713"/>
                </a:lnTo>
                <a:lnTo>
                  <a:pt x="3190" y="2750"/>
                </a:lnTo>
                <a:lnTo>
                  <a:pt x="3189" y="2787"/>
                </a:lnTo>
                <a:lnTo>
                  <a:pt x="3192" y="2839"/>
                </a:lnTo>
                <a:lnTo>
                  <a:pt x="3202" y="2890"/>
                </a:lnTo>
                <a:lnTo>
                  <a:pt x="3219" y="2940"/>
                </a:lnTo>
                <a:lnTo>
                  <a:pt x="3242" y="2988"/>
                </a:lnTo>
                <a:lnTo>
                  <a:pt x="3270" y="3032"/>
                </a:lnTo>
                <a:lnTo>
                  <a:pt x="3303" y="3074"/>
                </a:lnTo>
                <a:lnTo>
                  <a:pt x="3341" y="3113"/>
                </a:lnTo>
                <a:lnTo>
                  <a:pt x="3385" y="3149"/>
                </a:lnTo>
                <a:lnTo>
                  <a:pt x="3432" y="3180"/>
                </a:lnTo>
                <a:lnTo>
                  <a:pt x="3483" y="3208"/>
                </a:lnTo>
                <a:lnTo>
                  <a:pt x="3483" y="3277"/>
                </a:lnTo>
                <a:lnTo>
                  <a:pt x="3408" y="3275"/>
                </a:lnTo>
                <a:lnTo>
                  <a:pt x="3333" y="3269"/>
                </a:lnTo>
                <a:lnTo>
                  <a:pt x="3260" y="3263"/>
                </a:lnTo>
                <a:lnTo>
                  <a:pt x="3186" y="3253"/>
                </a:lnTo>
                <a:lnTo>
                  <a:pt x="3114" y="3239"/>
                </a:lnTo>
                <a:lnTo>
                  <a:pt x="3043" y="3221"/>
                </a:lnTo>
                <a:lnTo>
                  <a:pt x="2972" y="3198"/>
                </a:lnTo>
                <a:lnTo>
                  <a:pt x="2903" y="3171"/>
                </a:lnTo>
                <a:lnTo>
                  <a:pt x="2833" y="3137"/>
                </a:lnTo>
                <a:lnTo>
                  <a:pt x="2765" y="3098"/>
                </a:lnTo>
                <a:lnTo>
                  <a:pt x="2697" y="3051"/>
                </a:lnTo>
                <a:lnTo>
                  <a:pt x="2630" y="2999"/>
                </a:lnTo>
                <a:lnTo>
                  <a:pt x="2564" y="2937"/>
                </a:lnTo>
                <a:lnTo>
                  <a:pt x="2461" y="2947"/>
                </a:lnTo>
                <a:lnTo>
                  <a:pt x="2356" y="2951"/>
                </a:lnTo>
                <a:lnTo>
                  <a:pt x="2255" y="2947"/>
                </a:lnTo>
                <a:lnTo>
                  <a:pt x="2157" y="2939"/>
                </a:lnTo>
                <a:lnTo>
                  <a:pt x="2060" y="2924"/>
                </a:lnTo>
                <a:lnTo>
                  <a:pt x="1966" y="2904"/>
                </a:lnTo>
                <a:lnTo>
                  <a:pt x="1875" y="2878"/>
                </a:lnTo>
                <a:lnTo>
                  <a:pt x="1787" y="2848"/>
                </a:lnTo>
                <a:lnTo>
                  <a:pt x="1702" y="2813"/>
                </a:lnTo>
                <a:lnTo>
                  <a:pt x="1621" y="2773"/>
                </a:lnTo>
                <a:lnTo>
                  <a:pt x="1544" y="2730"/>
                </a:lnTo>
                <a:lnTo>
                  <a:pt x="1650" y="2726"/>
                </a:lnTo>
                <a:lnTo>
                  <a:pt x="1757" y="2718"/>
                </a:lnTo>
                <a:lnTo>
                  <a:pt x="1860" y="2705"/>
                </a:lnTo>
                <a:lnTo>
                  <a:pt x="1962" y="2687"/>
                </a:lnTo>
                <a:lnTo>
                  <a:pt x="2063" y="2664"/>
                </a:lnTo>
                <a:lnTo>
                  <a:pt x="2161" y="2636"/>
                </a:lnTo>
                <a:lnTo>
                  <a:pt x="2258" y="2603"/>
                </a:lnTo>
                <a:lnTo>
                  <a:pt x="2352" y="2566"/>
                </a:lnTo>
                <a:lnTo>
                  <a:pt x="2443" y="2524"/>
                </a:lnTo>
                <a:lnTo>
                  <a:pt x="2532" y="2477"/>
                </a:lnTo>
                <a:lnTo>
                  <a:pt x="2617" y="2427"/>
                </a:lnTo>
                <a:lnTo>
                  <a:pt x="2698" y="2371"/>
                </a:lnTo>
                <a:lnTo>
                  <a:pt x="2776" y="2312"/>
                </a:lnTo>
                <a:lnTo>
                  <a:pt x="2846" y="2252"/>
                </a:lnTo>
                <a:lnTo>
                  <a:pt x="2911" y="2190"/>
                </a:lnTo>
                <a:lnTo>
                  <a:pt x="2972" y="2125"/>
                </a:lnTo>
                <a:lnTo>
                  <a:pt x="3028" y="2058"/>
                </a:lnTo>
                <a:lnTo>
                  <a:pt x="3079" y="1987"/>
                </a:lnTo>
                <a:lnTo>
                  <a:pt x="3126" y="1915"/>
                </a:lnTo>
                <a:lnTo>
                  <a:pt x="3169" y="1840"/>
                </a:lnTo>
                <a:lnTo>
                  <a:pt x="3208" y="1758"/>
                </a:lnTo>
                <a:lnTo>
                  <a:pt x="3242" y="1676"/>
                </a:lnTo>
                <a:lnTo>
                  <a:pt x="3268" y="1591"/>
                </a:lnTo>
                <a:lnTo>
                  <a:pt x="3290" y="1506"/>
                </a:lnTo>
                <a:lnTo>
                  <a:pt x="3304" y="1420"/>
                </a:lnTo>
                <a:lnTo>
                  <a:pt x="3314" y="1331"/>
                </a:lnTo>
                <a:lnTo>
                  <a:pt x="3317" y="1243"/>
                </a:lnTo>
                <a:lnTo>
                  <a:pt x="3315" y="1193"/>
                </a:lnTo>
                <a:lnTo>
                  <a:pt x="3313" y="1144"/>
                </a:lnTo>
                <a:close/>
                <a:moveTo>
                  <a:pt x="1536" y="0"/>
                </a:moveTo>
                <a:lnTo>
                  <a:pt x="1643" y="3"/>
                </a:lnTo>
                <a:lnTo>
                  <a:pt x="1745" y="12"/>
                </a:lnTo>
                <a:lnTo>
                  <a:pt x="1846" y="25"/>
                </a:lnTo>
                <a:lnTo>
                  <a:pt x="1946" y="45"/>
                </a:lnTo>
                <a:lnTo>
                  <a:pt x="2042" y="69"/>
                </a:lnTo>
                <a:lnTo>
                  <a:pt x="2135" y="98"/>
                </a:lnTo>
                <a:lnTo>
                  <a:pt x="2225" y="131"/>
                </a:lnTo>
                <a:lnTo>
                  <a:pt x="2312" y="170"/>
                </a:lnTo>
                <a:lnTo>
                  <a:pt x="2396" y="213"/>
                </a:lnTo>
                <a:lnTo>
                  <a:pt x="2476" y="260"/>
                </a:lnTo>
                <a:lnTo>
                  <a:pt x="2552" y="310"/>
                </a:lnTo>
                <a:lnTo>
                  <a:pt x="2623" y="365"/>
                </a:lnTo>
                <a:lnTo>
                  <a:pt x="2690" y="422"/>
                </a:lnTo>
                <a:lnTo>
                  <a:pt x="2753" y="483"/>
                </a:lnTo>
                <a:lnTo>
                  <a:pt x="2811" y="548"/>
                </a:lnTo>
                <a:lnTo>
                  <a:pt x="2864" y="616"/>
                </a:lnTo>
                <a:lnTo>
                  <a:pt x="2911" y="687"/>
                </a:lnTo>
                <a:lnTo>
                  <a:pt x="2953" y="759"/>
                </a:lnTo>
                <a:lnTo>
                  <a:pt x="2989" y="835"/>
                </a:lnTo>
                <a:lnTo>
                  <a:pt x="3019" y="912"/>
                </a:lnTo>
                <a:lnTo>
                  <a:pt x="3043" y="993"/>
                </a:lnTo>
                <a:lnTo>
                  <a:pt x="3059" y="1074"/>
                </a:lnTo>
                <a:lnTo>
                  <a:pt x="3071" y="1158"/>
                </a:lnTo>
                <a:lnTo>
                  <a:pt x="3074" y="1243"/>
                </a:lnTo>
                <a:lnTo>
                  <a:pt x="3071" y="1328"/>
                </a:lnTo>
                <a:lnTo>
                  <a:pt x="3059" y="1412"/>
                </a:lnTo>
                <a:lnTo>
                  <a:pt x="3043" y="1493"/>
                </a:lnTo>
                <a:lnTo>
                  <a:pt x="3019" y="1574"/>
                </a:lnTo>
                <a:lnTo>
                  <a:pt x="2989" y="1651"/>
                </a:lnTo>
                <a:lnTo>
                  <a:pt x="2953" y="1727"/>
                </a:lnTo>
                <a:lnTo>
                  <a:pt x="2911" y="1800"/>
                </a:lnTo>
                <a:lnTo>
                  <a:pt x="2864" y="1870"/>
                </a:lnTo>
                <a:lnTo>
                  <a:pt x="2811" y="1938"/>
                </a:lnTo>
                <a:lnTo>
                  <a:pt x="2753" y="2003"/>
                </a:lnTo>
                <a:lnTo>
                  <a:pt x="2690" y="2065"/>
                </a:lnTo>
                <a:lnTo>
                  <a:pt x="2623" y="2123"/>
                </a:lnTo>
                <a:lnTo>
                  <a:pt x="2552" y="2176"/>
                </a:lnTo>
                <a:lnTo>
                  <a:pt x="2476" y="2228"/>
                </a:lnTo>
                <a:lnTo>
                  <a:pt x="2396" y="2274"/>
                </a:lnTo>
                <a:lnTo>
                  <a:pt x="2312" y="2316"/>
                </a:lnTo>
                <a:lnTo>
                  <a:pt x="2225" y="2355"/>
                </a:lnTo>
                <a:lnTo>
                  <a:pt x="2135" y="2389"/>
                </a:lnTo>
                <a:lnTo>
                  <a:pt x="2042" y="2418"/>
                </a:lnTo>
                <a:lnTo>
                  <a:pt x="1946" y="2442"/>
                </a:lnTo>
                <a:lnTo>
                  <a:pt x="1846" y="2461"/>
                </a:lnTo>
                <a:lnTo>
                  <a:pt x="1745" y="2475"/>
                </a:lnTo>
                <a:lnTo>
                  <a:pt x="1643" y="2484"/>
                </a:lnTo>
                <a:lnTo>
                  <a:pt x="1536" y="2486"/>
                </a:lnTo>
                <a:lnTo>
                  <a:pt x="1456" y="2485"/>
                </a:lnTo>
                <a:lnTo>
                  <a:pt x="1376" y="2479"/>
                </a:lnTo>
                <a:lnTo>
                  <a:pt x="1297" y="2471"/>
                </a:lnTo>
                <a:lnTo>
                  <a:pt x="1230" y="2534"/>
                </a:lnTo>
                <a:lnTo>
                  <a:pt x="1163" y="2589"/>
                </a:lnTo>
                <a:lnTo>
                  <a:pt x="1094" y="2638"/>
                </a:lnTo>
                <a:lnTo>
                  <a:pt x="1023" y="2680"/>
                </a:lnTo>
                <a:lnTo>
                  <a:pt x="952" y="2718"/>
                </a:lnTo>
                <a:lnTo>
                  <a:pt x="880" y="2750"/>
                </a:lnTo>
                <a:lnTo>
                  <a:pt x="807" y="2778"/>
                </a:lnTo>
                <a:lnTo>
                  <a:pt x="734" y="2800"/>
                </a:lnTo>
                <a:lnTo>
                  <a:pt x="659" y="2819"/>
                </a:lnTo>
                <a:lnTo>
                  <a:pt x="584" y="2833"/>
                </a:lnTo>
                <a:lnTo>
                  <a:pt x="509" y="2846"/>
                </a:lnTo>
                <a:lnTo>
                  <a:pt x="433" y="2855"/>
                </a:lnTo>
                <a:lnTo>
                  <a:pt x="357" y="2860"/>
                </a:lnTo>
                <a:lnTo>
                  <a:pt x="281" y="2865"/>
                </a:lnTo>
                <a:lnTo>
                  <a:pt x="205" y="2867"/>
                </a:lnTo>
                <a:lnTo>
                  <a:pt x="205" y="2787"/>
                </a:lnTo>
                <a:lnTo>
                  <a:pt x="255" y="2760"/>
                </a:lnTo>
                <a:lnTo>
                  <a:pt x="304" y="2731"/>
                </a:lnTo>
                <a:lnTo>
                  <a:pt x="350" y="2697"/>
                </a:lnTo>
                <a:lnTo>
                  <a:pt x="392" y="2661"/>
                </a:lnTo>
                <a:lnTo>
                  <a:pt x="432" y="2622"/>
                </a:lnTo>
                <a:lnTo>
                  <a:pt x="467" y="2582"/>
                </a:lnTo>
                <a:lnTo>
                  <a:pt x="499" y="2538"/>
                </a:lnTo>
                <a:lnTo>
                  <a:pt x="526" y="2493"/>
                </a:lnTo>
                <a:lnTo>
                  <a:pt x="547" y="2446"/>
                </a:lnTo>
                <a:lnTo>
                  <a:pt x="564" y="2397"/>
                </a:lnTo>
                <a:lnTo>
                  <a:pt x="573" y="2346"/>
                </a:lnTo>
                <a:lnTo>
                  <a:pt x="576" y="2295"/>
                </a:lnTo>
                <a:lnTo>
                  <a:pt x="575" y="2251"/>
                </a:lnTo>
                <a:lnTo>
                  <a:pt x="570" y="2210"/>
                </a:lnTo>
                <a:lnTo>
                  <a:pt x="498" y="2158"/>
                </a:lnTo>
                <a:lnTo>
                  <a:pt x="428" y="2105"/>
                </a:lnTo>
                <a:lnTo>
                  <a:pt x="365" y="2047"/>
                </a:lnTo>
                <a:lnTo>
                  <a:pt x="305" y="1986"/>
                </a:lnTo>
                <a:lnTo>
                  <a:pt x="249" y="1923"/>
                </a:lnTo>
                <a:lnTo>
                  <a:pt x="200" y="1857"/>
                </a:lnTo>
                <a:lnTo>
                  <a:pt x="154" y="1787"/>
                </a:lnTo>
                <a:lnTo>
                  <a:pt x="115" y="1716"/>
                </a:lnTo>
                <a:lnTo>
                  <a:pt x="81" y="1641"/>
                </a:lnTo>
                <a:lnTo>
                  <a:pt x="53" y="1565"/>
                </a:lnTo>
                <a:lnTo>
                  <a:pt x="30" y="1488"/>
                </a:lnTo>
                <a:lnTo>
                  <a:pt x="13" y="1407"/>
                </a:lnTo>
                <a:lnTo>
                  <a:pt x="3" y="1326"/>
                </a:lnTo>
                <a:lnTo>
                  <a:pt x="0" y="1243"/>
                </a:lnTo>
                <a:lnTo>
                  <a:pt x="3" y="1158"/>
                </a:lnTo>
                <a:lnTo>
                  <a:pt x="15" y="1074"/>
                </a:lnTo>
                <a:lnTo>
                  <a:pt x="31" y="993"/>
                </a:lnTo>
                <a:lnTo>
                  <a:pt x="55" y="912"/>
                </a:lnTo>
                <a:lnTo>
                  <a:pt x="85" y="835"/>
                </a:lnTo>
                <a:lnTo>
                  <a:pt x="121" y="759"/>
                </a:lnTo>
                <a:lnTo>
                  <a:pt x="162" y="687"/>
                </a:lnTo>
                <a:lnTo>
                  <a:pt x="210" y="616"/>
                </a:lnTo>
                <a:lnTo>
                  <a:pt x="263" y="548"/>
                </a:lnTo>
                <a:lnTo>
                  <a:pt x="320" y="483"/>
                </a:lnTo>
                <a:lnTo>
                  <a:pt x="382" y="422"/>
                </a:lnTo>
                <a:lnTo>
                  <a:pt x="451" y="365"/>
                </a:lnTo>
                <a:lnTo>
                  <a:pt x="522" y="310"/>
                </a:lnTo>
                <a:lnTo>
                  <a:pt x="598" y="260"/>
                </a:lnTo>
                <a:lnTo>
                  <a:pt x="678" y="213"/>
                </a:lnTo>
                <a:lnTo>
                  <a:pt x="761" y="170"/>
                </a:lnTo>
                <a:lnTo>
                  <a:pt x="849" y="131"/>
                </a:lnTo>
                <a:lnTo>
                  <a:pt x="938" y="98"/>
                </a:lnTo>
                <a:lnTo>
                  <a:pt x="1032" y="69"/>
                </a:lnTo>
                <a:lnTo>
                  <a:pt x="1128" y="45"/>
                </a:lnTo>
                <a:lnTo>
                  <a:pt x="1227" y="25"/>
                </a:lnTo>
                <a:lnTo>
                  <a:pt x="1328" y="12"/>
                </a:lnTo>
                <a:lnTo>
                  <a:pt x="1431" y="3"/>
                </a:lnTo>
                <a:lnTo>
                  <a:pt x="1536" y="0"/>
                </a:lnTo>
                <a:close/>
              </a:path>
            </a:pathLst>
          </a:custGeom>
          <a:gradFill>
            <a:gsLst>
              <a:gs pos="0">
                <a:srgbClr val="E30000"/>
              </a:gs>
              <a:gs pos="100000">
                <a:srgbClr val="760303"/>
              </a:gs>
            </a:gsLst>
            <a:lin ang="18900000" scaled="0"/>
          </a:gradFill>
          <a:ln w="0">
            <a:noFill/>
            <a:prstDash val="solid"/>
            <a:round/>
          </a:ln>
        </p:spPr>
        <p:txBody>
          <a:bodyPr vert="horz" wrap="square" lIns="109728" tIns="54864" rIns="109728" bIns="54864" numCol="1" anchor="t" anchorCtr="0" compatLnSpc="1"/>
          <a:lstStyle/>
          <a:p>
            <a:endParaRPr lang="bg-BG" sz="2160"/>
          </a:p>
        </p:txBody>
      </p:sp>
    </p:spTree>
  </p:cSld>
  <p:clrMapOvr>
    <a:masterClrMapping/>
  </p:clrMapOvr>
  <p:transition advTm="6364">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wipe(left)">
                                      <p:cBhvr>
                                        <p:cTn id="11" dur="500"/>
                                        <p:tgtEl>
                                          <p:spTgt spid="56"/>
                                        </p:tgtEl>
                                      </p:cBhvr>
                                    </p:animEffect>
                                  </p:childTnLst>
                                </p:cTn>
                              </p:par>
                              <p:par>
                                <p:cTn id="12" presetID="53" presetClass="entr" presetSubtype="16"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250" fill="hold"/>
                                        <p:tgtEl>
                                          <p:spTgt spid="7"/>
                                        </p:tgtEl>
                                        <p:attrNameLst>
                                          <p:attrName>ppt_w</p:attrName>
                                        </p:attrNameLst>
                                      </p:cBhvr>
                                      <p:tavLst>
                                        <p:tav tm="0">
                                          <p:val>
                                            <p:fltVal val="0"/>
                                          </p:val>
                                        </p:tav>
                                        <p:tav tm="100000">
                                          <p:val>
                                            <p:strVal val="#ppt_w"/>
                                          </p:val>
                                        </p:tav>
                                      </p:tavLst>
                                    </p:anim>
                                    <p:anim calcmode="lin" valueType="num">
                                      <p:cBhvr>
                                        <p:cTn id="15" dur="250" fill="hold"/>
                                        <p:tgtEl>
                                          <p:spTgt spid="7"/>
                                        </p:tgtEl>
                                        <p:attrNameLst>
                                          <p:attrName>ppt_h</p:attrName>
                                        </p:attrNameLst>
                                      </p:cBhvr>
                                      <p:tavLst>
                                        <p:tav tm="0">
                                          <p:val>
                                            <p:fltVal val="0"/>
                                          </p:val>
                                        </p:tav>
                                        <p:tav tm="100000">
                                          <p:val>
                                            <p:strVal val="#ppt_h"/>
                                          </p:val>
                                        </p:tav>
                                      </p:tavLst>
                                    </p:anim>
                                    <p:animEffect transition="in" filter="fade">
                                      <p:cBhvr>
                                        <p:cTn id="16" dur="250"/>
                                        <p:tgtEl>
                                          <p:spTgt spid="7"/>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250"/>
                                        <p:tgtEl>
                                          <p:spTgt spid="8"/>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250" fill="hold"/>
                                        <p:tgtEl>
                                          <p:spTgt spid="9"/>
                                        </p:tgtEl>
                                        <p:attrNameLst>
                                          <p:attrName>ppt_w</p:attrName>
                                        </p:attrNameLst>
                                      </p:cBhvr>
                                      <p:tavLst>
                                        <p:tav tm="0">
                                          <p:val>
                                            <p:fltVal val="0"/>
                                          </p:val>
                                        </p:tav>
                                        <p:tav tm="100000">
                                          <p:val>
                                            <p:strVal val="#ppt_w"/>
                                          </p:val>
                                        </p:tav>
                                      </p:tavLst>
                                    </p:anim>
                                    <p:anim calcmode="lin" valueType="num">
                                      <p:cBhvr>
                                        <p:cTn id="25" dur="250" fill="hold"/>
                                        <p:tgtEl>
                                          <p:spTgt spid="9"/>
                                        </p:tgtEl>
                                        <p:attrNameLst>
                                          <p:attrName>ppt_h</p:attrName>
                                        </p:attrNameLst>
                                      </p:cBhvr>
                                      <p:tavLst>
                                        <p:tav tm="0">
                                          <p:val>
                                            <p:fltVal val="0"/>
                                          </p:val>
                                        </p:tav>
                                        <p:tav tm="100000">
                                          <p:val>
                                            <p:strVal val="#ppt_h"/>
                                          </p:val>
                                        </p:tav>
                                      </p:tavLst>
                                    </p:anim>
                                    <p:animEffect transition="in" filter="fade">
                                      <p:cBhvr>
                                        <p:cTn id="26" dur="250"/>
                                        <p:tgtEl>
                                          <p:spTgt spid="9"/>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left)">
                                      <p:cBhvr>
                                        <p:cTn id="30" dur="250"/>
                                        <p:tgtEl>
                                          <p:spTgt spid="15"/>
                                        </p:tgtEl>
                                      </p:cBhvr>
                                    </p:animEffect>
                                  </p:childTnLst>
                                </p:cTn>
                              </p:par>
                              <p:par>
                                <p:cTn id="31" presetID="53" presetClass="entr" presetSubtype="16" fill="hold" nodeType="withEffect">
                                  <p:stCondLst>
                                    <p:cond delay="500"/>
                                  </p:stCondLst>
                                  <p:childTnLst>
                                    <p:set>
                                      <p:cBhvr>
                                        <p:cTn id="32" dur="1" fill="hold">
                                          <p:stCondLst>
                                            <p:cond delay="0"/>
                                          </p:stCondLst>
                                        </p:cTn>
                                        <p:tgtEl>
                                          <p:spTgt spid="10"/>
                                        </p:tgtEl>
                                        <p:attrNameLst>
                                          <p:attrName>style.visibility</p:attrName>
                                        </p:attrNameLst>
                                      </p:cBhvr>
                                      <p:to>
                                        <p:strVal val="visible"/>
                                      </p:to>
                                    </p:set>
                                    <p:anim calcmode="lin" valueType="num">
                                      <p:cBhvr>
                                        <p:cTn id="33" dur="250" fill="hold"/>
                                        <p:tgtEl>
                                          <p:spTgt spid="10"/>
                                        </p:tgtEl>
                                        <p:attrNameLst>
                                          <p:attrName>ppt_w</p:attrName>
                                        </p:attrNameLst>
                                      </p:cBhvr>
                                      <p:tavLst>
                                        <p:tav tm="0">
                                          <p:val>
                                            <p:fltVal val="0"/>
                                          </p:val>
                                        </p:tav>
                                        <p:tav tm="100000">
                                          <p:val>
                                            <p:strVal val="#ppt_w"/>
                                          </p:val>
                                        </p:tav>
                                      </p:tavLst>
                                    </p:anim>
                                    <p:anim calcmode="lin" valueType="num">
                                      <p:cBhvr>
                                        <p:cTn id="34" dur="250" fill="hold"/>
                                        <p:tgtEl>
                                          <p:spTgt spid="10"/>
                                        </p:tgtEl>
                                        <p:attrNameLst>
                                          <p:attrName>ppt_h</p:attrName>
                                        </p:attrNameLst>
                                      </p:cBhvr>
                                      <p:tavLst>
                                        <p:tav tm="0">
                                          <p:val>
                                            <p:fltVal val="0"/>
                                          </p:val>
                                        </p:tav>
                                        <p:tav tm="100000">
                                          <p:val>
                                            <p:strVal val="#ppt_h"/>
                                          </p:val>
                                        </p:tav>
                                      </p:tavLst>
                                    </p:anim>
                                    <p:animEffect transition="in" filter="fade">
                                      <p:cBhvr>
                                        <p:cTn id="35" dur="250"/>
                                        <p:tgtEl>
                                          <p:spTgt spid="10"/>
                                        </p:tgtEl>
                                      </p:cBhvr>
                                    </p:animEffect>
                                  </p:childTnLst>
                                </p:cTn>
                              </p:par>
                              <p:par>
                                <p:cTn id="36" presetID="53" presetClass="entr" presetSubtype="16" fill="hold" nodeType="withEffect">
                                  <p:stCondLst>
                                    <p:cond delay="500"/>
                                  </p:stCondLst>
                                  <p:childTnLst>
                                    <p:set>
                                      <p:cBhvr>
                                        <p:cTn id="37" dur="1" fill="hold">
                                          <p:stCondLst>
                                            <p:cond delay="0"/>
                                          </p:stCondLst>
                                        </p:cTn>
                                        <p:tgtEl>
                                          <p:spTgt spid="32"/>
                                        </p:tgtEl>
                                        <p:attrNameLst>
                                          <p:attrName>style.visibility</p:attrName>
                                        </p:attrNameLst>
                                      </p:cBhvr>
                                      <p:to>
                                        <p:strVal val="visible"/>
                                      </p:to>
                                    </p:set>
                                    <p:anim calcmode="lin" valueType="num">
                                      <p:cBhvr>
                                        <p:cTn id="38" dur="250" fill="hold"/>
                                        <p:tgtEl>
                                          <p:spTgt spid="32"/>
                                        </p:tgtEl>
                                        <p:attrNameLst>
                                          <p:attrName>ppt_w</p:attrName>
                                        </p:attrNameLst>
                                      </p:cBhvr>
                                      <p:tavLst>
                                        <p:tav tm="0">
                                          <p:val>
                                            <p:fltVal val="0"/>
                                          </p:val>
                                        </p:tav>
                                        <p:tav tm="100000">
                                          <p:val>
                                            <p:strVal val="#ppt_w"/>
                                          </p:val>
                                        </p:tav>
                                      </p:tavLst>
                                    </p:anim>
                                    <p:anim calcmode="lin" valueType="num">
                                      <p:cBhvr>
                                        <p:cTn id="39" dur="250" fill="hold"/>
                                        <p:tgtEl>
                                          <p:spTgt spid="32"/>
                                        </p:tgtEl>
                                        <p:attrNameLst>
                                          <p:attrName>ppt_h</p:attrName>
                                        </p:attrNameLst>
                                      </p:cBhvr>
                                      <p:tavLst>
                                        <p:tav tm="0">
                                          <p:val>
                                            <p:fltVal val="0"/>
                                          </p:val>
                                        </p:tav>
                                        <p:tav tm="100000">
                                          <p:val>
                                            <p:strVal val="#ppt_h"/>
                                          </p:val>
                                        </p:tav>
                                      </p:tavLst>
                                    </p:anim>
                                    <p:animEffect transition="in" filter="fade">
                                      <p:cBhvr>
                                        <p:cTn id="40" dur="250"/>
                                        <p:tgtEl>
                                          <p:spTgt spid="32"/>
                                        </p:tgtEl>
                                      </p:cBhvr>
                                    </p:animEffect>
                                  </p:childTnLst>
                                </p:cTn>
                              </p:par>
                            </p:childTnLst>
                          </p:cTn>
                        </p:par>
                        <p:par>
                          <p:cTn id="41" fill="hold">
                            <p:stCondLst>
                              <p:cond delay="25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250"/>
                                        <p:tgtEl>
                                          <p:spTgt spid="14"/>
                                        </p:tgtEl>
                                      </p:cBhvr>
                                    </p:animEffect>
                                    <p:anim calcmode="lin" valueType="num">
                                      <p:cBhvr>
                                        <p:cTn id="45" dur="250" fill="hold"/>
                                        <p:tgtEl>
                                          <p:spTgt spid="14"/>
                                        </p:tgtEl>
                                        <p:attrNameLst>
                                          <p:attrName>ppt_x</p:attrName>
                                        </p:attrNameLst>
                                      </p:cBhvr>
                                      <p:tavLst>
                                        <p:tav tm="0">
                                          <p:val>
                                            <p:strVal val="#ppt_x"/>
                                          </p:val>
                                        </p:tav>
                                        <p:tav tm="100000">
                                          <p:val>
                                            <p:strVal val="#ppt_x"/>
                                          </p:val>
                                        </p:tav>
                                      </p:tavLst>
                                    </p:anim>
                                    <p:anim calcmode="lin" valueType="num">
                                      <p:cBhvr>
                                        <p:cTn id="46" dur="250" fill="hold"/>
                                        <p:tgtEl>
                                          <p:spTgt spid="14"/>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22" presetClass="entr" presetSubtype="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250"/>
                                        <p:tgtEl>
                                          <p:spTgt spid="21"/>
                                        </p:tgtEl>
                                      </p:cBhvr>
                                    </p:animEffect>
                                  </p:childTnLst>
                                </p:cTn>
                              </p:par>
                              <p:par>
                                <p:cTn id="51" presetID="53" presetClass="entr" presetSubtype="16" fill="hold" nodeType="withEffect">
                                  <p:stCondLst>
                                    <p:cond delay="500"/>
                                  </p:stCondLst>
                                  <p:childTnLst>
                                    <p:set>
                                      <p:cBhvr>
                                        <p:cTn id="52" dur="1" fill="hold">
                                          <p:stCondLst>
                                            <p:cond delay="0"/>
                                          </p:stCondLst>
                                        </p:cTn>
                                        <p:tgtEl>
                                          <p:spTgt spid="16"/>
                                        </p:tgtEl>
                                        <p:attrNameLst>
                                          <p:attrName>style.visibility</p:attrName>
                                        </p:attrNameLst>
                                      </p:cBhvr>
                                      <p:to>
                                        <p:strVal val="visible"/>
                                      </p:to>
                                    </p:set>
                                    <p:anim calcmode="lin" valueType="num">
                                      <p:cBhvr>
                                        <p:cTn id="53" dur="250" fill="hold"/>
                                        <p:tgtEl>
                                          <p:spTgt spid="16"/>
                                        </p:tgtEl>
                                        <p:attrNameLst>
                                          <p:attrName>ppt_w</p:attrName>
                                        </p:attrNameLst>
                                      </p:cBhvr>
                                      <p:tavLst>
                                        <p:tav tm="0">
                                          <p:val>
                                            <p:fltVal val="0"/>
                                          </p:val>
                                        </p:tav>
                                        <p:tav tm="100000">
                                          <p:val>
                                            <p:strVal val="#ppt_w"/>
                                          </p:val>
                                        </p:tav>
                                      </p:tavLst>
                                    </p:anim>
                                    <p:anim calcmode="lin" valueType="num">
                                      <p:cBhvr>
                                        <p:cTn id="54" dur="250" fill="hold"/>
                                        <p:tgtEl>
                                          <p:spTgt spid="16"/>
                                        </p:tgtEl>
                                        <p:attrNameLst>
                                          <p:attrName>ppt_h</p:attrName>
                                        </p:attrNameLst>
                                      </p:cBhvr>
                                      <p:tavLst>
                                        <p:tav tm="0">
                                          <p:val>
                                            <p:fltVal val="0"/>
                                          </p:val>
                                        </p:tav>
                                        <p:tav tm="100000">
                                          <p:val>
                                            <p:strVal val="#ppt_h"/>
                                          </p:val>
                                        </p:tav>
                                      </p:tavLst>
                                    </p:anim>
                                    <p:animEffect transition="in" filter="fade">
                                      <p:cBhvr>
                                        <p:cTn id="55" dur="250"/>
                                        <p:tgtEl>
                                          <p:spTgt spid="16"/>
                                        </p:tgtEl>
                                      </p:cBhvr>
                                    </p:animEffect>
                                  </p:childTnLst>
                                </p:cTn>
                              </p:par>
                              <p:par>
                                <p:cTn id="56" presetID="53" presetClass="entr" presetSubtype="16" fill="hold" grpId="0" nodeType="withEffect">
                                  <p:stCondLst>
                                    <p:cond delay="500"/>
                                  </p:stCondLst>
                                  <p:childTnLst>
                                    <p:set>
                                      <p:cBhvr>
                                        <p:cTn id="57" dur="1" fill="hold">
                                          <p:stCondLst>
                                            <p:cond delay="0"/>
                                          </p:stCondLst>
                                        </p:cTn>
                                        <p:tgtEl>
                                          <p:spTgt spid="38"/>
                                        </p:tgtEl>
                                        <p:attrNameLst>
                                          <p:attrName>style.visibility</p:attrName>
                                        </p:attrNameLst>
                                      </p:cBhvr>
                                      <p:to>
                                        <p:strVal val="visible"/>
                                      </p:to>
                                    </p:set>
                                    <p:anim calcmode="lin" valueType="num">
                                      <p:cBhvr>
                                        <p:cTn id="58" dur="250" fill="hold"/>
                                        <p:tgtEl>
                                          <p:spTgt spid="38"/>
                                        </p:tgtEl>
                                        <p:attrNameLst>
                                          <p:attrName>ppt_w</p:attrName>
                                        </p:attrNameLst>
                                      </p:cBhvr>
                                      <p:tavLst>
                                        <p:tav tm="0">
                                          <p:val>
                                            <p:fltVal val="0"/>
                                          </p:val>
                                        </p:tav>
                                        <p:tav tm="100000">
                                          <p:val>
                                            <p:strVal val="#ppt_w"/>
                                          </p:val>
                                        </p:tav>
                                      </p:tavLst>
                                    </p:anim>
                                    <p:anim calcmode="lin" valueType="num">
                                      <p:cBhvr>
                                        <p:cTn id="59" dur="250" fill="hold"/>
                                        <p:tgtEl>
                                          <p:spTgt spid="38"/>
                                        </p:tgtEl>
                                        <p:attrNameLst>
                                          <p:attrName>ppt_h</p:attrName>
                                        </p:attrNameLst>
                                      </p:cBhvr>
                                      <p:tavLst>
                                        <p:tav tm="0">
                                          <p:val>
                                            <p:fltVal val="0"/>
                                          </p:val>
                                        </p:tav>
                                        <p:tav tm="100000">
                                          <p:val>
                                            <p:strVal val="#ppt_h"/>
                                          </p:val>
                                        </p:tav>
                                      </p:tavLst>
                                    </p:anim>
                                    <p:animEffect transition="in" filter="fade">
                                      <p:cBhvr>
                                        <p:cTn id="60" dur="250"/>
                                        <p:tgtEl>
                                          <p:spTgt spid="38"/>
                                        </p:tgtEl>
                                      </p:cBhvr>
                                    </p:animEffect>
                                  </p:childTnLst>
                                </p:cTn>
                              </p:par>
                            </p:childTnLst>
                          </p:cTn>
                        </p:par>
                        <p:par>
                          <p:cTn id="61" fill="hold">
                            <p:stCondLst>
                              <p:cond delay="3500"/>
                            </p:stCondLst>
                            <p:childTnLst>
                              <p:par>
                                <p:cTn id="62" presetID="42" presetClass="entr" presetSubtype="0"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Effect transition="in" filter="fade">
                                      <p:cBhvr>
                                        <p:cTn id="64" dur="250"/>
                                        <p:tgtEl>
                                          <p:spTgt spid="20"/>
                                        </p:tgtEl>
                                      </p:cBhvr>
                                    </p:animEffect>
                                    <p:anim calcmode="lin" valueType="num">
                                      <p:cBhvr>
                                        <p:cTn id="65" dur="250" fill="hold"/>
                                        <p:tgtEl>
                                          <p:spTgt spid="20"/>
                                        </p:tgtEl>
                                        <p:attrNameLst>
                                          <p:attrName>ppt_x</p:attrName>
                                        </p:attrNameLst>
                                      </p:cBhvr>
                                      <p:tavLst>
                                        <p:tav tm="0">
                                          <p:val>
                                            <p:strVal val="#ppt_x"/>
                                          </p:val>
                                        </p:tav>
                                        <p:tav tm="100000">
                                          <p:val>
                                            <p:strVal val="#ppt_x"/>
                                          </p:val>
                                        </p:tav>
                                      </p:tavLst>
                                    </p:anim>
                                    <p:anim calcmode="lin" valueType="num">
                                      <p:cBhvr>
                                        <p:cTn id="66" dur="250" fill="hold"/>
                                        <p:tgtEl>
                                          <p:spTgt spid="20"/>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2" fill="hold" nodeType="afterEffect">
                                  <p:stCondLst>
                                    <p:cond delay="0"/>
                                  </p:stCondLst>
                                  <p:childTnLst>
                                    <p:set>
                                      <p:cBhvr>
                                        <p:cTn id="69" dur="1" fill="hold">
                                          <p:stCondLst>
                                            <p:cond delay="0"/>
                                          </p:stCondLst>
                                        </p:cTn>
                                        <p:tgtEl>
                                          <p:spTgt spid="22"/>
                                        </p:tgtEl>
                                        <p:attrNameLst>
                                          <p:attrName>style.visibility</p:attrName>
                                        </p:attrNameLst>
                                      </p:cBhvr>
                                      <p:to>
                                        <p:strVal val="visible"/>
                                      </p:to>
                                    </p:set>
                                    <p:animEffect transition="in" filter="wipe(right)">
                                      <p:cBhvr>
                                        <p:cTn id="70" dur="250"/>
                                        <p:tgtEl>
                                          <p:spTgt spid="22"/>
                                        </p:tgtEl>
                                      </p:cBhvr>
                                    </p:animEffect>
                                  </p:childTnLst>
                                </p:cTn>
                              </p:par>
                            </p:childTnLst>
                          </p:cTn>
                        </p:par>
                        <p:par>
                          <p:cTn id="71" fill="hold">
                            <p:stCondLst>
                              <p:cond delay="4500"/>
                            </p:stCondLst>
                            <p:childTnLst>
                              <p:par>
                                <p:cTn id="72" presetID="53" presetClass="entr" presetSubtype="16"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p:cTn id="74" dur="250" fill="hold"/>
                                        <p:tgtEl>
                                          <p:spTgt spid="23"/>
                                        </p:tgtEl>
                                        <p:attrNameLst>
                                          <p:attrName>ppt_w</p:attrName>
                                        </p:attrNameLst>
                                      </p:cBhvr>
                                      <p:tavLst>
                                        <p:tav tm="0">
                                          <p:val>
                                            <p:fltVal val="0"/>
                                          </p:val>
                                        </p:tav>
                                        <p:tav tm="100000">
                                          <p:val>
                                            <p:strVal val="#ppt_w"/>
                                          </p:val>
                                        </p:tav>
                                      </p:tavLst>
                                    </p:anim>
                                    <p:anim calcmode="lin" valueType="num">
                                      <p:cBhvr>
                                        <p:cTn id="75" dur="250" fill="hold"/>
                                        <p:tgtEl>
                                          <p:spTgt spid="23"/>
                                        </p:tgtEl>
                                        <p:attrNameLst>
                                          <p:attrName>ppt_h</p:attrName>
                                        </p:attrNameLst>
                                      </p:cBhvr>
                                      <p:tavLst>
                                        <p:tav tm="0">
                                          <p:val>
                                            <p:fltVal val="0"/>
                                          </p:val>
                                        </p:tav>
                                        <p:tav tm="100000">
                                          <p:val>
                                            <p:strVal val="#ppt_h"/>
                                          </p:val>
                                        </p:tav>
                                      </p:tavLst>
                                    </p:anim>
                                    <p:animEffect transition="in" filter="fade">
                                      <p:cBhvr>
                                        <p:cTn id="76" dur="250"/>
                                        <p:tgtEl>
                                          <p:spTgt spid="23"/>
                                        </p:tgtEl>
                                      </p:cBhvr>
                                    </p:animEffect>
                                  </p:childTnLst>
                                </p:cTn>
                              </p:par>
                            </p:childTnLst>
                          </p:cTn>
                        </p:par>
                        <p:par>
                          <p:cTn id="77" fill="hold">
                            <p:stCondLst>
                              <p:cond delay="5000"/>
                            </p:stCondLst>
                            <p:childTnLst>
                              <p:par>
                                <p:cTn id="78" presetID="22" presetClass="entr" presetSubtype="2" fill="hold" nodeType="afterEffect">
                                  <p:stCondLst>
                                    <p:cond delay="0"/>
                                  </p:stCondLst>
                                  <p:childTnLst>
                                    <p:set>
                                      <p:cBhvr>
                                        <p:cTn id="79" dur="1" fill="hold">
                                          <p:stCondLst>
                                            <p:cond delay="0"/>
                                          </p:stCondLst>
                                        </p:cTn>
                                        <p:tgtEl>
                                          <p:spTgt spid="24"/>
                                        </p:tgtEl>
                                        <p:attrNameLst>
                                          <p:attrName>style.visibility</p:attrName>
                                        </p:attrNameLst>
                                      </p:cBhvr>
                                      <p:to>
                                        <p:strVal val="visible"/>
                                      </p:to>
                                    </p:set>
                                    <p:animEffect transition="in" filter="wipe(right)">
                                      <p:cBhvr>
                                        <p:cTn id="80" dur="250"/>
                                        <p:tgtEl>
                                          <p:spTgt spid="24"/>
                                        </p:tgtEl>
                                      </p:cBhvr>
                                    </p:animEffect>
                                  </p:childTnLst>
                                </p:cTn>
                              </p:par>
                              <p:par>
                                <p:cTn id="81" presetID="53" presetClass="entr" presetSubtype="16" fill="hold" nodeType="withEffect">
                                  <p:stCondLst>
                                    <p:cond delay="500"/>
                                  </p:stCondLst>
                                  <p:childTnLst>
                                    <p:set>
                                      <p:cBhvr>
                                        <p:cTn id="82" dur="1" fill="hold">
                                          <p:stCondLst>
                                            <p:cond delay="0"/>
                                          </p:stCondLst>
                                        </p:cTn>
                                        <p:tgtEl>
                                          <p:spTgt spid="25"/>
                                        </p:tgtEl>
                                        <p:attrNameLst>
                                          <p:attrName>style.visibility</p:attrName>
                                        </p:attrNameLst>
                                      </p:cBhvr>
                                      <p:to>
                                        <p:strVal val="visible"/>
                                      </p:to>
                                    </p:set>
                                    <p:anim calcmode="lin" valueType="num">
                                      <p:cBhvr>
                                        <p:cTn id="83" dur="250" fill="hold"/>
                                        <p:tgtEl>
                                          <p:spTgt spid="25"/>
                                        </p:tgtEl>
                                        <p:attrNameLst>
                                          <p:attrName>ppt_w</p:attrName>
                                        </p:attrNameLst>
                                      </p:cBhvr>
                                      <p:tavLst>
                                        <p:tav tm="0">
                                          <p:val>
                                            <p:fltVal val="0"/>
                                          </p:val>
                                        </p:tav>
                                        <p:tav tm="100000">
                                          <p:val>
                                            <p:strVal val="#ppt_w"/>
                                          </p:val>
                                        </p:tav>
                                      </p:tavLst>
                                    </p:anim>
                                    <p:anim calcmode="lin" valueType="num">
                                      <p:cBhvr>
                                        <p:cTn id="84" dur="250" fill="hold"/>
                                        <p:tgtEl>
                                          <p:spTgt spid="25"/>
                                        </p:tgtEl>
                                        <p:attrNameLst>
                                          <p:attrName>ppt_h</p:attrName>
                                        </p:attrNameLst>
                                      </p:cBhvr>
                                      <p:tavLst>
                                        <p:tav tm="0">
                                          <p:val>
                                            <p:fltVal val="0"/>
                                          </p:val>
                                        </p:tav>
                                        <p:tav tm="100000">
                                          <p:val>
                                            <p:strVal val="#ppt_h"/>
                                          </p:val>
                                        </p:tav>
                                      </p:tavLst>
                                    </p:anim>
                                    <p:animEffect transition="in" filter="fade">
                                      <p:cBhvr>
                                        <p:cTn id="85" dur="250"/>
                                        <p:tgtEl>
                                          <p:spTgt spid="25"/>
                                        </p:tgtEl>
                                      </p:cBhvr>
                                    </p:animEffect>
                                  </p:childTnLst>
                                </p:cTn>
                              </p:par>
                              <p:par>
                                <p:cTn id="86" presetID="53" presetClass="entr" presetSubtype="16" fill="hold" nodeType="withEffect">
                                  <p:stCondLst>
                                    <p:cond delay="500"/>
                                  </p:stCondLst>
                                  <p:childTnLst>
                                    <p:set>
                                      <p:cBhvr>
                                        <p:cTn id="87" dur="1" fill="hold">
                                          <p:stCondLst>
                                            <p:cond delay="0"/>
                                          </p:stCondLst>
                                        </p:cTn>
                                        <p:tgtEl>
                                          <p:spTgt spid="35"/>
                                        </p:tgtEl>
                                        <p:attrNameLst>
                                          <p:attrName>style.visibility</p:attrName>
                                        </p:attrNameLst>
                                      </p:cBhvr>
                                      <p:to>
                                        <p:strVal val="visible"/>
                                      </p:to>
                                    </p:set>
                                    <p:anim calcmode="lin" valueType="num">
                                      <p:cBhvr>
                                        <p:cTn id="88" dur="250" fill="hold"/>
                                        <p:tgtEl>
                                          <p:spTgt spid="35"/>
                                        </p:tgtEl>
                                        <p:attrNameLst>
                                          <p:attrName>ppt_w</p:attrName>
                                        </p:attrNameLst>
                                      </p:cBhvr>
                                      <p:tavLst>
                                        <p:tav tm="0">
                                          <p:val>
                                            <p:fltVal val="0"/>
                                          </p:val>
                                        </p:tav>
                                        <p:tav tm="100000">
                                          <p:val>
                                            <p:strVal val="#ppt_w"/>
                                          </p:val>
                                        </p:tav>
                                      </p:tavLst>
                                    </p:anim>
                                    <p:anim calcmode="lin" valueType="num">
                                      <p:cBhvr>
                                        <p:cTn id="89" dur="250" fill="hold"/>
                                        <p:tgtEl>
                                          <p:spTgt spid="35"/>
                                        </p:tgtEl>
                                        <p:attrNameLst>
                                          <p:attrName>ppt_h</p:attrName>
                                        </p:attrNameLst>
                                      </p:cBhvr>
                                      <p:tavLst>
                                        <p:tav tm="0">
                                          <p:val>
                                            <p:fltVal val="0"/>
                                          </p:val>
                                        </p:tav>
                                        <p:tav tm="100000">
                                          <p:val>
                                            <p:strVal val="#ppt_h"/>
                                          </p:val>
                                        </p:tav>
                                      </p:tavLst>
                                    </p:anim>
                                    <p:animEffect transition="in" filter="fade">
                                      <p:cBhvr>
                                        <p:cTn id="90" dur="250"/>
                                        <p:tgtEl>
                                          <p:spTgt spid="35"/>
                                        </p:tgtEl>
                                      </p:cBhvr>
                                    </p:animEffect>
                                  </p:childTnLst>
                                </p:cTn>
                              </p:par>
                            </p:childTnLst>
                          </p:cTn>
                        </p:par>
                        <p:par>
                          <p:cTn id="91" fill="hold">
                            <p:stCondLst>
                              <p:cond delay="5500"/>
                            </p:stCondLst>
                            <p:childTnLst>
                              <p:par>
                                <p:cTn id="92" presetID="42" presetClass="entr" presetSubtype="0" fill="hold" grpId="0" nodeType="afterEffect">
                                  <p:stCondLst>
                                    <p:cond delay="0"/>
                                  </p:stCondLst>
                                  <p:childTnLst>
                                    <p:set>
                                      <p:cBhvr>
                                        <p:cTn id="93" dur="1" fill="hold">
                                          <p:stCondLst>
                                            <p:cond delay="0"/>
                                          </p:stCondLst>
                                        </p:cTn>
                                        <p:tgtEl>
                                          <p:spTgt spid="29"/>
                                        </p:tgtEl>
                                        <p:attrNameLst>
                                          <p:attrName>style.visibility</p:attrName>
                                        </p:attrNameLst>
                                      </p:cBhvr>
                                      <p:to>
                                        <p:strVal val="visible"/>
                                      </p:to>
                                    </p:set>
                                    <p:animEffect transition="in" filter="fade">
                                      <p:cBhvr>
                                        <p:cTn id="94" dur="250"/>
                                        <p:tgtEl>
                                          <p:spTgt spid="29"/>
                                        </p:tgtEl>
                                      </p:cBhvr>
                                    </p:animEffect>
                                    <p:anim calcmode="lin" valueType="num">
                                      <p:cBhvr>
                                        <p:cTn id="95" dur="250" fill="hold"/>
                                        <p:tgtEl>
                                          <p:spTgt spid="29"/>
                                        </p:tgtEl>
                                        <p:attrNameLst>
                                          <p:attrName>ppt_x</p:attrName>
                                        </p:attrNameLst>
                                      </p:cBhvr>
                                      <p:tavLst>
                                        <p:tav tm="0">
                                          <p:val>
                                            <p:strVal val="#ppt_x"/>
                                          </p:val>
                                        </p:tav>
                                        <p:tav tm="100000">
                                          <p:val>
                                            <p:strVal val="#ppt_x"/>
                                          </p:val>
                                        </p:tav>
                                      </p:tavLst>
                                    </p:anim>
                                    <p:anim calcmode="lin" valueType="num">
                                      <p:cBhvr>
                                        <p:cTn id="96" dur="250" fill="hold"/>
                                        <p:tgtEl>
                                          <p:spTgt spid="29"/>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22" presetClass="entr" presetSubtype="2" fill="hold" nodeType="afterEffect">
                                  <p:stCondLst>
                                    <p:cond delay="0"/>
                                  </p:stCondLst>
                                  <p:childTnLst>
                                    <p:set>
                                      <p:cBhvr>
                                        <p:cTn id="99" dur="1" fill="hold">
                                          <p:stCondLst>
                                            <p:cond delay="0"/>
                                          </p:stCondLst>
                                        </p:cTn>
                                        <p:tgtEl>
                                          <p:spTgt spid="30"/>
                                        </p:tgtEl>
                                        <p:attrNameLst>
                                          <p:attrName>style.visibility</p:attrName>
                                        </p:attrNameLst>
                                      </p:cBhvr>
                                      <p:to>
                                        <p:strVal val="visible"/>
                                      </p:to>
                                    </p:set>
                                    <p:animEffect transition="in" filter="wipe(right)">
                                      <p:cBhvr>
                                        <p:cTn id="100" dur="250"/>
                                        <p:tgtEl>
                                          <p:spTgt spid="30"/>
                                        </p:tgtEl>
                                      </p:cBhvr>
                                    </p:animEffect>
                                  </p:childTnLst>
                                </p:cTn>
                              </p:par>
                            </p:childTnLst>
                          </p:cTn>
                        </p:par>
                        <p:par>
                          <p:cTn id="101" fill="hold">
                            <p:stCondLst>
                              <p:cond delay="6500"/>
                            </p:stCondLst>
                            <p:childTnLst>
                              <p:par>
                                <p:cTn id="102" presetID="53" presetClass="entr" presetSubtype="16" fill="hold" grpId="0" nodeType="afterEffect">
                                  <p:stCondLst>
                                    <p:cond delay="0"/>
                                  </p:stCondLst>
                                  <p:childTnLst>
                                    <p:set>
                                      <p:cBhvr>
                                        <p:cTn id="103" dur="1" fill="hold">
                                          <p:stCondLst>
                                            <p:cond delay="0"/>
                                          </p:stCondLst>
                                        </p:cTn>
                                        <p:tgtEl>
                                          <p:spTgt spid="31"/>
                                        </p:tgtEl>
                                        <p:attrNameLst>
                                          <p:attrName>style.visibility</p:attrName>
                                        </p:attrNameLst>
                                      </p:cBhvr>
                                      <p:to>
                                        <p:strVal val="visible"/>
                                      </p:to>
                                    </p:set>
                                    <p:anim calcmode="lin" valueType="num">
                                      <p:cBhvr>
                                        <p:cTn id="104" dur="250" fill="hold"/>
                                        <p:tgtEl>
                                          <p:spTgt spid="31"/>
                                        </p:tgtEl>
                                        <p:attrNameLst>
                                          <p:attrName>ppt_w</p:attrName>
                                        </p:attrNameLst>
                                      </p:cBhvr>
                                      <p:tavLst>
                                        <p:tav tm="0">
                                          <p:val>
                                            <p:fltVal val="0"/>
                                          </p:val>
                                        </p:tav>
                                        <p:tav tm="100000">
                                          <p:val>
                                            <p:strVal val="#ppt_w"/>
                                          </p:val>
                                        </p:tav>
                                      </p:tavLst>
                                    </p:anim>
                                    <p:anim calcmode="lin" valueType="num">
                                      <p:cBhvr>
                                        <p:cTn id="105" dur="250" fill="hold"/>
                                        <p:tgtEl>
                                          <p:spTgt spid="31"/>
                                        </p:tgtEl>
                                        <p:attrNameLst>
                                          <p:attrName>ppt_h</p:attrName>
                                        </p:attrNameLst>
                                      </p:cBhvr>
                                      <p:tavLst>
                                        <p:tav tm="0">
                                          <p:val>
                                            <p:fltVal val="0"/>
                                          </p:val>
                                        </p:tav>
                                        <p:tav tm="100000">
                                          <p:val>
                                            <p:strVal val="#ppt_h"/>
                                          </p:val>
                                        </p:tav>
                                      </p:tavLst>
                                    </p:anim>
                                    <p:animEffect transition="in" filter="fade">
                                      <p:cBhvr>
                                        <p:cTn id="106" dur="25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bldLvl="0" animBg="1"/>
      <p:bldP spid="7" grpId="0" bldLvl="0" animBg="1"/>
      <p:bldP spid="9" grpId="0" bldLvl="0" animBg="1"/>
      <p:bldP spid="14" grpId="0"/>
      <p:bldP spid="20" grpId="0"/>
      <p:bldP spid="23" grpId="0" bldLvl="0" animBg="1"/>
      <p:bldP spid="29" grpId="0"/>
      <p:bldP spid="31" grpId="0" bldLvl="0" animBg="1"/>
      <p:bldP spid="38"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Isosceles Triangle 8"/>
          <p:cNvSpPr/>
          <p:nvPr/>
        </p:nvSpPr>
        <p:spPr bwMode="auto">
          <a:xfrm rot="5400000">
            <a:off x="-195553" y="389152"/>
            <a:ext cx="649517" cy="333779"/>
          </a:xfrm>
          <a:prstGeom prst="triangle">
            <a:avLst/>
          </a:prstGeom>
          <a:gradFill>
            <a:gsLst>
              <a:gs pos="0">
                <a:srgbClr val="E30000"/>
              </a:gs>
              <a:gs pos="100000">
                <a:srgbClr val="760303"/>
              </a:gs>
            </a:gsLst>
            <a:lin ang="5400000" scaled="0"/>
          </a:gradFill>
          <a:ln w="9525">
            <a:noFill/>
            <a:round/>
          </a:ln>
          <a:effectLst>
            <a:outerShdw blurRad="50800" dist="38100" dir="2700000" algn="tl" rotWithShape="0">
              <a:prstClr val="black">
                <a:alpha val="40000"/>
              </a:prstClr>
            </a:outerShdw>
          </a:effectLst>
        </p:spPr>
        <p:txBody>
          <a:bodyPr vert="horz" wrap="square" lIns="121920" tIns="60960" rIns="121920" bIns="60960" numCol="1" rtlCol="0" anchor="t" anchorCtr="0" compatLnSpc="1"/>
          <a:lstStyle/>
          <a:p>
            <a:pPr algn="ctr"/>
            <a:endParaRPr lang="en-US" sz="2400"/>
          </a:p>
        </p:txBody>
      </p:sp>
      <p:grpSp>
        <p:nvGrpSpPr>
          <p:cNvPr id="56" name="组合 55"/>
          <p:cNvGrpSpPr/>
          <p:nvPr/>
        </p:nvGrpSpPr>
        <p:grpSpPr>
          <a:xfrm>
            <a:off x="280712" y="212555"/>
            <a:ext cx="5282645" cy="678814"/>
            <a:chOff x="-3965474" y="172906"/>
            <a:chExt cx="5241581" cy="673538"/>
          </a:xfrm>
        </p:grpSpPr>
        <p:sp>
          <p:nvSpPr>
            <p:cNvPr id="57" name="Text Box 7"/>
            <p:cNvSpPr txBox="1">
              <a:spLocks noChangeArrowheads="1"/>
            </p:cNvSpPr>
            <p:nvPr/>
          </p:nvSpPr>
          <p:spPr bwMode="auto">
            <a:xfrm>
              <a:off x="-984643" y="270732"/>
              <a:ext cx="2260750" cy="504245"/>
            </a:xfrm>
            <a:prstGeom prst="rect">
              <a:avLst/>
            </a:prstGeom>
            <a:noFill/>
            <a:ln w="9525">
              <a:noFill/>
              <a:miter lim="800000"/>
            </a:ln>
          </p:spPr>
          <p:txBody>
            <a:bodyPr wrap="none" lIns="46078" tIns="23040" rIns="46078" bIns="23040">
              <a:spAutoFit/>
            </a:bodyPr>
            <a:lstStyle/>
            <a:p>
              <a:pPr defTabSz="1087755"/>
              <a:r>
                <a:rPr lang="en-CA" altLang="zh-CN" sz="1500" dirty="0" smtClean="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PROBATION </a:t>
              </a:r>
            </a:p>
            <a:p>
              <a:pPr defTabSz="1087755"/>
              <a:r>
                <a:rPr lang="en-CA" altLang="zh-CN" sz="1500" dirty="0" smtClean="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PERIOD MANAGEMENT</a:t>
              </a:r>
              <a:endParaRPr lang="en-CA" altLang="zh-CN" sz="15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58" name="矩形 57"/>
            <p:cNvSpPr/>
            <p:nvPr/>
          </p:nvSpPr>
          <p:spPr>
            <a:xfrm>
              <a:off x="-3965474" y="172906"/>
              <a:ext cx="3130157" cy="673538"/>
            </a:xfrm>
            <a:prstGeom prst="rect">
              <a:avLst/>
            </a:prstGeom>
          </p:spPr>
          <p:txBody>
            <a:bodyPr wrap="none">
              <a:spAutoFit/>
            </a:bodyPr>
            <a:lstStyle/>
            <a:p>
              <a:pPr algn="l"/>
              <a:r>
                <a:rPr lang="zh-CN" altLang="en-US" sz="3600" b="1" spc="300" dirty="0" smtClean="0">
                  <a:latin typeface="微软雅黑" panose="020B0503020204020204" pitchFamily="34" charset="-122"/>
                  <a:ea typeface="微软雅黑" panose="020B0503020204020204" pitchFamily="34" charset="-122"/>
                </a:rPr>
                <a:t>此处添加标题</a:t>
              </a:r>
            </a:p>
          </p:txBody>
        </p:sp>
      </p:grpSp>
      <p:grpSp>
        <p:nvGrpSpPr>
          <p:cNvPr id="7" name="组合 6"/>
          <p:cNvGrpSpPr/>
          <p:nvPr/>
        </p:nvGrpSpPr>
        <p:grpSpPr>
          <a:xfrm>
            <a:off x="2087980" y="2436297"/>
            <a:ext cx="1104800" cy="1104800"/>
            <a:chOff x="1657425" y="1633389"/>
            <a:chExt cx="828600" cy="828600"/>
          </a:xfrm>
        </p:grpSpPr>
        <p:sp>
          <p:nvSpPr>
            <p:cNvPr id="8" name="椭圆 7"/>
            <p:cNvSpPr/>
            <p:nvPr/>
          </p:nvSpPr>
          <p:spPr>
            <a:xfrm>
              <a:off x="1657425" y="1633389"/>
              <a:ext cx="828600" cy="828600"/>
            </a:xfrm>
            <a:prstGeom prst="ellipse">
              <a:avLst/>
            </a:prstGeom>
            <a:gradFill>
              <a:gsLst>
                <a:gs pos="0">
                  <a:srgbClr val="E30000"/>
                </a:gs>
                <a:gs pos="100000">
                  <a:srgbClr val="760303"/>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eaLnBrk="0" fontAlgn="base" hangingPunct="0">
                <a:spcBef>
                  <a:spcPct val="0"/>
                </a:spcBef>
                <a:spcAft>
                  <a:spcPct val="0"/>
                </a:spcAft>
              </a:pPr>
              <a:endParaRPr lang="zh-CN" altLang="en-US" sz="2400">
                <a:solidFill>
                  <a:prstClr val="white"/>
                </a:solidFill>
              </a:endParaRPr>
            </a:p>
          </p:txBody>
        </p:sp>
        <p:grpSp>
          <p:nvGrpSpPr>
            <p:cNvPr id="9" name="组合 8"/>
            <p:cNvGrpSpPr/>
            <p:nvPr/>
          </p:nvGrpSpPr>
          <p:grpSpPr>
            <a:xfrm>
              <a:off x="1848348" y="1760842"/>
              <a:ext cx="366927" cy="531443"/>
              <a:chOff x="1848348" y="1989442"/>
              <a:chExt cx="366927" cy="531443"/>
            </a:xfrm>
          </p:grpSpPr>
          <p:sp>
            <p:nvSpPr>
              <p:cNvPr id="10" name="矩形 9"/>
              <p:cNvSpPr/>
              <p:nvPr/>
            </p:nvSpPr>
            <p:spPr>
              <a:xfrm>
                <a:off x="1891236" y="1989442"/>
                <a:ext cx="323646" cy="377075"/>
              </a:xfrm>
              <a:prstGeom prst="rect">
                <a:avLst/>
              </a:prstGeom>
            </p:spPr>
            <p:txBody>
              <a:bodyPr wrap="none">
                <a:spAutoFit/>
              </a:bodyPr>
              <a:lstStyle/>
              <a:p>
                <a:pPr defTabSz="1218565" eaLnBrk="0" fontAlgn="base" hangingPunct="0">
                  <a:spcBef>
                    <a:spcPct val="0"/>
                  </a:spcBef>
                  <a:spcAft>
                    <a:spcPct val="0"/>
                  </a:spcAft>
                </a:pPr>
                <a:r>
                  <a:rPr lang="en-US" altLang="zh-CN" sz="2665" b="1" dirty="0">
                    <a:solidFill>
                      <a:srgbClr val="FFFFFF"/>
                    </a:solidFill>
                    <a:latin typeface="Arial" panose="020B0604020202020204" pitchFamily="34" charset="0"/>
                    <a:ea typeface="Arial Unicode MS" panose="020B0604020202020204" charset="-122"/>
                    <a:cs typeface="Arial" panose="020B0604020202020204" pitchFamily="34" charset="0"/>
                  </a:rPr>
                  <a:t>A</a:t>
                </a:r>
                <a:endParaRPr lang="zh-CN" altLang="en-US" sz="2665" dirty="0">
                  <a:solidFill>
                    <a:srgbClr val="FFFFFF"/>
                  </a:solidFill>
                </a:endParaRPr>
              </a:p>
            </p:txBody>
          </p:sp>
          <p:sp>
            <p:nvSpPr>
              <p:cNvPr id="11" name="矩形 10"/>
              <p:cNvSpPr/>
              <p:nvPr/>
            </p:nvSpPr>
            <p:spPr>
              <a:xfrm>
                <a:off x="1848348" y="2282310"/>
                <a:ext cx="366927" cy="238575"/>
              </a:xfrm>
              <a:prstGeom prst="rect">
                <a:avLst/>
              </a:prstGeom>
            </p:spPr>
            <p:txBody>
              <a:bodyPr wrap="none">
                <a:spAutoFit/>
              </a:bodyPr>
              <a:lstStyle/>
              <a:p>
                <a:pPr defTabSz="1218565" eaLnBrk="0" fontAlgn="base" hangingPunct="0">
                  <a:spcBef>
                    <a:spcPct val="0"/>
                  </a:spcBef>
                  <a:spcAft>
                    <a:spcPct val="0"/>
                  </a:spcAft>
                </a:pPr>
                <a:r>
                  <a:rPr lang="en-US" altLang="zh-CN" sz="1465" dirty="0">
                    <a:solidFill>
                      <a:srgbClr val="FFFFFF"/>
                    </a:solidFill>
                    <a:latin typeface="Arial" panose="020B0604020202020204" pitchFamily="34" charset="0"/>
                    <a:ea typeface="Arial Unicode MS" panose="020B0604020202020204" charset="-122"/>
                    <a:cs typeface="Arial" panose="020B0604020202020204" pitchFamily="34" charset="0"/>
                  </a:rPr>
                  <a:t>text</a:t>
                </a:r>
                <a:endParaRPr lang="zh-CN" altLang="en-US" sz="1465" dirty="0">
                  <a:solidFill>
                    <a:srgbClr val="FFFFFF"/>
                  </a:solidFill>
                  <a:latin typeface="Arial" panose="020B0604020202020204" pitchFamily="34" charset="0"/>
                  <a:ea typeface="Arial Unicode MS" panose="020B0604020202020204" charset="-122"/>
                  <a:cs typeface="Arial" panose="020B0604020202020204" pitchFamily="34" charset="0"/>
                </a:endParaRPr>
              </a:p>
            </p:txBody>
          </p:sp>
        </p:grpSp>
      </p:grpSp>
      <p:grpSp>
        <p:nvGrpSpPr>
          <p:cNvPr id="12" name="组合 11"/>
          <p:cNvGrpSpPr/>
          <p:nvPr/>
        </p:nvGrpSpPr>
        <p:grpSpPr>
          <a:xfrm>
            <a:off x="2982060" y="2758877"/>
            <a:ext cx="1435000" cy="1435000"/>
            <a:chOff x="2267025" y="1814364"/>
            <a:chExt cx="1076250" cy="1076250"/>
          </a:xfrm>
        </p:grpSpPr>
        <p:sp>
          <p:nvSpPr>
            <p:cNvPr id="13" name="椭圆 12"/>
            <p:cNvSpPr/>
            <p:nvPr/>
          </p:nvSpPr>
          <p:spPr>
            <a:xfrm>
              <a:off x="2267025" y="1814364"/>
              <a:ext cx="1076250" cy="1076250"/>
            </a:xfrm>
            <a:prstGeom prst="ellipse">
              <a:avLst/>
            </a:prstGeom>
            <a:gradFill>
              <a:gsLst>
                <a:gs pos="0">
                  <a:srgbClr val="E30000"/>
                </a:gs>
                <a:gs pos="100000">
                  <a:srgbClr val="760303"/>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eaLnBrk="0" fontAlgn="base" hangingPunct="0">
                <a:spcBef>
                  <a:spcPct val="0"/>
                </a:spcBef>
                <a:spcAft>
                  <a:spcPct val="0"/>
                </a:spcAft>
              </a:pPr>
              <a:endParaRPr lang="zh-CN" altLang="en-US" sz="2400">
                <a:solidFill>
                  <a:prstClr val="white"/>
                </a:solidFill>
              </a:endParaRPr>
            </a:p>
          </p:txBody>
        </p:sp>
        <p:grpSp>
          <p:nvGrpSpPr>
            <p:cNvPr id="14" name="组合 13"/>
            <p:cNvGrpSpPr/>
            <p:nvPr/>
          </p:nvGrpSpPr>
          <p:grpSpPr>
            <a:xfrm>
              <a:off x="2591298" y="2037067"/>
              <a:ext cx="384755" cy="588593"/>
              <a:chOff x="1848348" y="1932292"/>
              <a:chExt cx="384755" cy="588593"/>
            </a:xfrm>
          </p:grpSpPr>
          <p:sp>
            <p:nvSpPr>
              <p:cNvPr id="15" name="矩形 14"/>
              <p:cNvSpPr/>
              <p:nvPr/>
            </p:nvSpPr>
            <p:spPr>
              <a:xfrm>
                <a:off x="1872186" y="1932292"/>
                <a:ext cx="360917" cy="438581"/>
              </a:xfrm>
              <a:prstGeom prst="rect">
                <a:avLst/>
              </a:prstGeom>
            </p:spPr>
            <p:txBody>
              <a:bodyPr wrap="none">
                <a:spAutoFit/>
              </a:bodyPr>
              <a:lstStyle/>
              <a:p>
                <a:pPr defTabSz="1218565" eaLnBrk="0" fontAlgn="base" hangingPunct="0">
                  <a:spcBef>
                    <a:spcPct val="0"/>
                  </a:spcBef>
                  <a:spcAft>
                    <a:spcPct val="0"/>
                  </a:spcAft>
                </a:pPr>
                <a:r>
                  <a:rPr lang="en-US" altLang="zh-CN" sz="3200" b="1" dirty="0">
                    <a:solidFill>
                      <a:srgbClr val="FFFFFF"/>
                    </a:solidFill>
                    <a:latin typeface="Arial" panose="020B0604020202020204" pitchFamily="34" charset="0"/>
                    <a:ea typeface="Arial Unicode MS" panose="020B0604020202020204" charset="-122"/>
                    <a:cs typeface="Arial" panose="020B0604020202020204" pitchFamily="34" charset="0"/>
                  </a:rPr>
                  <a:t>B</a:t>
                </a:r>
                <a:endParaRPr lang="zh-CN" altLang="en-US" sz="3200" dirty="0">
                  <a:solidFill>
                    <a:srgbClr val="FFFFFF"/>
                  </a:solidFill>
                </a:endParaRPr>
              </a:p>
            </p:txBody>
          </p:sp>
          <p:sp>
            <p:nvSpPr>
              <p:cNvPr id="16" name="矩形 15"/>
              <p:cNvSpPr/>
              <p:nvPr/>
            </p:nvSpPr>
            <p:spPr>
              <a:xfrm>
                <a:off x="1848348" y="2282310"/>
                <a:ext cx="366927" cy="238575"/>
              </a:xfrm>
              <a:prstGeom prst="rect">
                <a:avLst/>
              </a:prstGeom>
            </p:spPr>
            <p:txBody>
              <a:bodyPr wrap="none">
                <a:spAutoFit/>
              </a:bodyPr>
              <a:lstStyle/>
              <a:p>
                <a:pPr defTabSz="1218565" eaLnBrk="0" fontAlgn="base" hangingPunct="0">
                  <a:spcBef>
                    <a:spcPct val="0"/>
                  </a:spcBef>
                  <a:spcAft>
                    <a:spcPct val="0"/>
                  </a:spcAft>
                </a:pPr>
                <a:r>
                  <a:rPr lang="en-US" altLang="zh-CN" sz="1465" dirty="0">
                    <a:solidFill>
                      <a:srgbClr val="FFFFFF"/>
                    </a:solidFill>
                    <a:latin typeface="Arial" panose="020B0604020202020204" pitchFamily="34" charset="0"/>
                    <a:ea typeface="Arial Unicode MS" panose="020B0604020202020204" charset="-122"/>
                    <a:cs typeface="Arial" panose="020B0604020202020204" pitchFamily="34" charset="0"/>
                  </a:rPr>
                  <a:t>text</a:t>
                </a:r>
                <a:endParaRPr lang="zh-CN" altLang="en-US" sz="1465" dirty="0">
                  <a:solidFill>
                    <a:srgbClr val="FFFFFF"/>
                  </a:solidFill>
                  <a:latin typeface="Arial" panose="020B0604020202020204" pitchFamily="34" charset="0"/>
                  <a:ea typeface="Arial Unicode MS" panose="020B0604020202020204" charset="-122"/>
                  <a:cs typeface="Arial" panose="020B0604020202020204" pitchFamily="34" charset="0"/>
                </a:endParaRPr>
              </a:p>
            </p:txBody>
          </p:sp>
        </p:grpSp>
      </p:grpSp>
      <p:grpSp>
        <p:nvGrpSpPr>
          <p:cNvPr id="17" name="组合 16"/>
          <p:cNvGrpSpPr/>
          <p:nvPr/>
        </p:nvGrpSpPr>
        <p:grpSpPr>
          <a:xfrm>
            <a:off x="4307536" y="2740693"/>
            <a:ext cx="1755848" cy="1755848"/>
            <a:chOff x="3108732" y="1751196"/>
            <a:chExt cx="1316886" cy="1316886"/>
          </a:xfrm>
        </p:grpSpPr>
        <p:sp>
          <p:nvSpPr>
            <p:cNvPr id="18" name="椭圆 17"/>
            <p:cNvSpPr/>
            <p:nvPr/>
          </p:nvSpPr>
          <p:spPr>
            <a:xfrm>
              <a:off x="3108732" y="1751196"/>
              <a:ext cx="1316886" cy="1316886"/>
            </a:xfrm>
            <a:prstGeom prst="ellipse">
              <a:avLst/>
            </a:prstGeom>
            <a:gradFill>
              <a:gsLst>
                <a:gs pos="0">
                  <a:srgbClr val="E30000"/>
                </a:gs>
                <a:gs pos="100000">
                  <a:srgbClr val="760303"/>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eaLnBrk="0" fontAlgn="base" hangingPunct="0">
                <a:spcBef>
                  <a:spcPct val="0"/>
                </a:spcBef>
                <a:spcAft>
                  <a:spcPct val="0"/>
                </a:spcAft>
              </a:pPr>
              <a:endParaRPr lang="zh-CN" altLang="en-US" sz="2400">
                <a:solidFill>
                  <a:prstClr val="white"/>
                </a:solidFill>
              </a:endParaRPr>
            </a:p>
          </p:txBody>
        </p:sp>
        <p:grpSp>
          <p:nvGrpSpPr>
            <p:cNvPr id="19" name="组合 18"/>
            <p:cNvGrpSpPr/>
            <p:nvPr/>
          </p:nvGrpSpPr>
          <p:grpSpPr>
            <a:xfrm>
              <a:off x="3548586" y="2065642"/>
              <a:ext cx="398186" cy="626693"/>
              <a:chOff x="1834086" y="1894192"/>
              <a:chExt cx="398186" cy="626693"/>
            </a:xfrm>
          </p:grpSpPr>
          <p:sp>
            <p:nvSpPr>
              <p:cNvPr id="20" name="矩形 19"/>
              <p:cNvSpPr/>
              <p:nvPr/>
            </p:nvSpPr>
            <p:spPr>
              <a:xfrm>
                <a:off x="1834086" y="1894192"/>
                <a:ext cx="398186" cy="500090"/>
              </a:xfrm>
              <a:prstGeom prst="rect">
                <a:avLst/>
              </a:prstGeom>
            </p:spPr>
            <p:txBody>
              <a:bodyPr wrap="none">
                <a:spAutoFit/>
              </a:bodyPr>
              <a:lstStyle/>
              <a:p>
                <a:pPr defTabSz="1218565" eaLnBrk="0" fontAlgn="base" hangingPunct="0">
                  <a:spcBef>
                    <a:spcPct val="0"/>
                  </a:spcBef>
                  <a:spcAft>
                    <a:spcPct val="0"/>
                  </a:spcAft>
                </a:pPr>
                <a:r>
                  <a:rPr lang="en-US" altLang="zh-CN" sz="3735" b="1" dirty="0">
                    <a:solidFill>
                      <a:srgbClr val="FFFFFF"/>
                    </a:solidFill>
                    <a:latin typeface="Arial" panose="020B0604020202020204" pitchFamily="34" charset="0"/>
                    <a:ea typeface="Arial Unicode MS" panose="020B0604020202020204" charset="-122"/>
                    <a:cs typeface="Arial" panose="020B0604020202020204" pitchFamily="34" charset="0"/>
                  </a:rPr>
                  <a:t>C</a:t>
                </a:r>
                <a:endParaRPr lang="zh-CN" altLang="en-US" sz="3735" dirty="0">
                  <a:solidFill>
                    <a:srgbClr val="FFFFFF"/>
                  </a:solidFill>
                </a:endParaRPr>
              </a:p>
            </p:txBody>
          </p:sp>
          <p:sp>
            <p:nvSpPr>
              <p:cNvPr id="21" name="矩形 20"/>
              <p:cNvSpPr/>
              <p:nvPr/>
            </p:nvSpPr>
            <p:spPr>
              <a:xfrm>
                <a:off x="1848348" y="2282310"/>
                <a:ext cx="366927" cy="238575"/>
              </a:xfrm>
              <a:prstGeom prst="rect">
                <a:avLst/>
              </a:prstGeom>
            </p:spPr>
            <p:txBody>
              <a:bodyPr wrap="none">
                <a:spAutoFit/>
              </a:bodyPr>
              <a:lstStyle/>
              <a:p>
                <a:pPr defTabSz="1218565" eaLnBrk="0" fontAlgn="base" hangingPunct="0">
                  <a:spcBef>
                    <a:spcPct val="0"/>
                  </a:spcBef>
                  <a:spcAft>
                    <a:spcPct val="0"/>
                  </a:spcAft>
                </a:pPr>
                <a:r>
                  <a:rPr lang="en-US" altLang="zh-CN" sz="1465" dirty="0">
                    <a:solidFill>
                      <a:srgbClr val="FFFFFF"/>
                    </a:solidFill>
                    <a:latin typeface="Arial" panose="020B0604020202020204" pitchFamily="34" charset="0"/>
                    <a:ea typeface="Arial Unicode MS" panose="020B0604020202020204" charset="-122"/>
                    <a:cs typeface="Arial" panose="020B0604020202020204" pitchFamily="34" charset="0"/>
                  </a:rPr>
                  <a:t>text</a:t>
                </a:r>
                <a:endParaRPr lang="zh-CN" altLang="en-US" sz="1465" dirty="0">
                  <a:solidFill>
                    <a:srgbClr val="FFFFFF"/>
                  </a:solidFill>
                  <a:latin typeface="Arial" panose="020B0604020202020204" pitchFamily="34" charset="0"/>
                  <a:ea typeface="Arial Unicode MS" panose="020B0604020202020204" charset="-122"/>
                  <a:cs typeface="Arial" panose="020B0604020202020204" pitchFamily="34" charset="0"/>
                </a:endParaRPr>
              </a:p>
            </p:txBody>
          </p:sp>
        </p:grpSp>
      </p:grpSp>
      <p:grpSp>
        <p:nvGrpSpPr>
          <p:cNvPr id="22" name="组合 21"/>
          <p:cNvGrpSpPr/>
          <p:nvPr/>
        </p:nvGrpSpPr>
        <p:grpSpPr>
          <a:xfrm>
            <a:off x="5931000" y="2341048"/>
            <a:ext cx="2019200" cy="2019200"/>
            <a:chOff x="4219650" y="1642914"/>
            <a:chExt cx="1514400" cy="1514400"/>
          </a:xfrm>
        </p:grpSpPr>
        <p:sp>
          <p:nvSpPr>
            <p:cNvPr id="23" name="椭圆 22"/>
            <p:cNvSpPr/>
            <p:nvPr/>
          </p:nvSpPr>
          <p:spPr>
            <a:xfrm>
              <a:off x="4219650" y="1642914"/>
              <a:ext cx="1514400" cy="1514400"/>
            </a:xfrm>
            <a:prstGeom prst="ellipse">
              <a:avLst/>
            </a:prstGeom>
            <a:gradFill>
              <a:gsLst>
                <a:gs pos="0">
                  <a:srgbClr val="E30000"/>
                </a:gs>
                <a:gs pos="100000">
                  <a:srgbClr val="760303"/>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eaLnBrk="0" fontAlgn="base" hangingPunct="0">
                <a:spcBef>
                  <a:spcPct val="0"/>
                </a:spcBef>
                <a:spcAft>
                  <a:spcPct val="0"/>
                </a:spcAft>
              </a:pPr>
              <a:endParaRPr lang="zh-CN" altLang="en-US" sz="2400">
                <a:solidFill>
                  <a:prstClr val="white"/>
                </a:solidFill>
              </a:endParaRPr>
            </a:p>
          </p:txBody>
        </p:sp>
        <p:grpSp>
          <p:nvGrpSpPr>
            <p:cNvPr id="24" name="组合 23"/>
            <p:cNvGrpSpPr/>
            <p:nvPr/>
          </p:nvGrpSpPr>
          <p:grpSpPr>
            <a:xfrm>
              <a:off x="4748736" y="1960867"/>
              <a:ext cx="435456" cy="702893"/>
              <a:chOff x="1834086" y="1817992"/>
              <a:chExt cx="435456" cy="702893"/>
            </a:xfrm>
          </p:grpSpPr>
          <p:sp>
            <p:nvSpPr>
              <p:cNvPr id="25" name="矩形 24"/>
              <p:cNvSpPr/>
              <p:nvPr/>
            </p:nvSpPr>
            <p:spPr>
              <a:xfrm>
                <a:off x="1834086" y="1817992"/>
                <a:ext cx="435456" cy="561741"/>
              </a:xfrm>
              <a:prstGeom prst="rect">
                <a:avLst/>
              </a:prstGeom>
            </p:spPr>
            <p:txBody>
              <a:bodyPr wrap="none">
                <a:spAutoFit/>
              </a:bodyPr>
              <a:lstStyle/>
              <a:p>
                <a:pPr defTabSz="1218565" eaLnBrk="0" fontAlgn="base" hangingPunct="0">
                  <a:spcBef>
                    <a:spcPct val="0"/>
                  </a:spcBef>
                  <a:spcAft>
                    <a:spcPct val="0"/>
                  </a:spcAft>
                </a:pPr>
                <a:r>
                  <a:rPr lang="en-US" altLang="zh-CN" sz="4265" b="1" dirty="0">
                    <a:solidFill>
                      <a:srgbClr val="FFFFFF"/>
                    </a:solidFill>
                    <a:latin typeface="Arial" panose="020B0604020202020204" pitchFamily="34" charset="0"/>
                    <a:ea typeface="Arial Unicode MS" panose="020B0604020202020204" charset="-122"/>
                    <a:cs typeface="Arial" panose="020B0604020202020204" pitchFamily="34" charset="0"/>
                  </a:rPr>
                  <a:t>D</a:t>
                </a:r>
                <a:endParaRPr lang="zh-CN" altLang="en-US" sz="4265" dirty="0">
                  <a:solidFill>
                    <a:srgbClr val="FFFFFF"/>
                  </a:solidFill>
                </a:endParaRPr>
              </a:p>
            </p:txBody>
          </p:sp>
          <p:sp>
            <p:nvSpPr>
              <p:cNvPr id="26" name="矩形 25"/>
              <p:cNvSpPr/>
              <p:nvPr/>
            </p:nvSpPr>
            <p:spPr>
              <a:xfrm>
                <a:off x="1848348" y="2282310"/>
                <a:ext cx="366927" cy="238575"/>
              </a:xfrm>
              <a:prstGeom prst="rect">
                <a:avLst/>
              </a:prstGeom>
            </p:spPr>
            <p:txBody>
              <a:bodyPr wrap="none">
                <a:spAutoFit/>
              </a:bodyPr>
              <a:lstStyle/>
              <a:p>
                <a:pPr defTabSz="1218565" eaLnBrk="0" fontAlgn="base" hangingPunct="0">
                  <a:spcBef>
                    <a:spcPct val="0"/>
                  </a:spcBef>
                  <a:spcAft>
                    <a:spcPct val="0"/>
                  </a:spcAft>
                </a:pPr>
                <a:r>
                  <a:rPr lang="en-US" altLang="zh-CN" sz="1465" dirty="0">
                    <a:solidFill>
                      <a:srgbClr val="FFFFFF"/>
                    </a:solidFill>
                    <a:latin typeface="Arial" panose="020B0604020202020204" pitchFamily="34" charset="0"/>
                    <a:ea typeface="Arial Unicode MS" panose="020B0604020202020204" charset="-122"/>
                    <a:cs typeface="Arial" panose="020B0604020202020204" pitchFamily="34" charset="0"/>
                  </a:rPr>
                  <a:t>text</a:t>
                </a:r>
                <a:endParaRPr lang="zh-CN" altLang="en-US" sz="1465" dirty="0">
                  <a:solidFill>
                    <a:srgbClr val="FFFFFF"/>
                  </a:solidFill>
                  <a:latin typeface="Arial" panose="020B0604020202020204" pitchFamily="34" charset="0"/>
                  <a:ea typeface="Arial Unicode MS" panose="020B0604020202020204" charset="-122"/>
                  <a:cs typeface="Arial" panose="020B0604020202020204" pitchFamily="34" charset="0"/>
                </a:endParaRPr>
              </a:p>
            </p:txBody>
          </p:sp>
        </p:grpSp>
      </p:grpSp>
      <p:grpSp>
        <p:nvGrpSpPr>
          <p:cNvPr id="27" name="组合 26"/>
          <p:cNvGrpSpPr/>
          <p:nvPr/>
        </p:nvGrpSpPr>
        <p:grpSpPr>
          <a:xfrm>
            <a:off x="7673440" y="1319968"/>
            <a:ext cx="2527200" cy="2527200"/>
            <a:chOff x="5496000" y="1185714"/>
            <a:chExt cx="1895400" cy="1895400"/>
          </a:xfrm>
        </p:grpSpPr>
        <p:sp>
          <p:nvSpPr>
            <p:cNvPr id="28" name="椭圆 27"/>
            <p:cNvSpPr/>
            <p:nvPr/>
          </p:nvSpPr>
          <p:spPr>
            <a:xfrm>
              <a:off x="5496000" y="1185714"/>
              <a:ext cx="1895400" cy="1895400"/>
            </a:xfrm>
            <a:prstGeom prst="ellipse">
              <a:avLst/>
            </a:prstGeom>
            <a:gradFill>
              <a:gsLst>
                <a:gs pos="0">
                  <a:srgbClr val="E30000"/>
                </a:gs>
                <a:gs pos="100000">
                  <a:srgbClr val="760303"/>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eaLnBrk="0" fontAlgn="base" hangingPunct="0">
                <a:spcBef>
                  <a:spcPct val="0"/>
                </a:spcBef>
                <a:spcAft>
                  <a:spcPct val="0"/>
                </a:spcAft>
              </a:pPr>
              <a:endParaRPr lang="zh-CN" altLang="en-US" sz="2400">
                <a:solidFill>
                  <a:prstClr val="white"/>
                </a:solidFill>
              </a:endParaRPr>
            </a:p>
          </p:txBody>
        </p:sp>
        <p:grpSp>
          <p:nvGrpSpPr>
            <p:cNvPr id="29" name="组合 28"/>
            <p:cNvGrpSpPr/>
            <p:nvPr/>
          </p:nvGrpSpPr>
          <p:grpSpPr>
            <a:xfrm>
              <a:off x="5991723" y="1608442"/>
              <a:ext cx="837248" cy="1153928"/>
              <a:chOff x="1572123" y="1751317"/>
              <a:chExt cx="837248" cy="1153928"/>
            </a:xfrm>
          </p:grpSpPr>
          <p:sp>
            <p:nvSpPr>
              <p:cNvPr id="30" name="矩形 29"/>
              <p:cNvSpPr/>
              <p:nvPr/>
            </p:nvSpPr>
            <p:spPr>
              <a:xfrm>
                <a:off x="1786461" y="1751317"/>
                <a:ext cx="481141" cy="684755"/>
              </a:xfrm>
              <a:prstGeom prst="rect">
                <a:avLst/>
              </a:prstGeom>
            </p:spPr>
            <p:txBody>
              <a:bodyPr wrap="none">
                <a:spAutoFit/>
              </a:bodyPr>
              <a:lstStyle/>
              <a:p>
                <a:pPr defTabSz="1218565" eaLnBrk="0" fontAlgn="base" hangingPunct="0">
                  <a:spcBef>
                    <a:spcPct val="0"/>
                  </a:spcBef>
                  <a:spcAft>
                    <a:spcPct val="0"/>
                  </a:spcAft>
                </a:pPr>
                <a:r>
                  <a:rPr lang="en-US" altLang="zh-CN" sz="5335" b="1" dirty="0">
                    <a:solidFill>
                      <a:srgbClr val="FFFFFF"/>
                    </a:solidFill>
                    <a:latin typeface="Arial" panose="020B0604020202020204" pitchFamily="34" charset="0"/>
                    <a:ea typeface="Arial Unicode MS" panose="020B0604020202020204" charset="-122"/>
                    <a:cs typeface="Arial" panose="020B0604020202020204" pitchFamily="34" charset="0"/>
                  </a:rPr>
                  <a:t>E</a:t>
                </a:r>
                <a:endParaRPr lang="zh-CN" altLang="en-US" sz="5335" dirty="0">
                  <a:solidFill>
                    <a:srgbClr val="FFFFFF"/>
                  </a:solidFill>
                </a:endParaRPr>
              </a:p>
            </p:txBody>
          </p:sp>
          <p:sp>
            <p:nvSpPr>
              <p:cNvPr id="31" name="矩形 30"/>
              <p:cNvSpPr/>
              <p:nvPr/>
            </p:nvSpPr>
            <p:spPr>
              <a:xfrm>
                <a:off x="1572123" y="2320410"/>
                <a:ext cx="837248" cy="584835"/>
              </a:xfrm>
              <a:prstGeom prst="rect">
                <a:avLst/>
              </a:prstGeom>
            </p:spPr>
            <p:txBody>
              <a:bodyPr wrap="none">
                <a:spAutoFit/>
              </a:bodyPr>
              <a:lstStyle/>
              <a:p>
                <a:pPr algn="l" defTabSz="1218565" eaLnBrk="0" fontAlgn="base" hangingPunct="0">
                  <a:spcBef>
                    <a:spcPct val="0"/>
                  </a:spcBef>
                  <a:spcAft>
                    <a:spcPct val="0"/>
                  </a:spcAft>
                </a:pPr>
                <a:r>
                  <a:rPr lang="en-US" altLang="zh-CN" sz="1465" dirty="0">
                    <a:solidFill>
                      <a:srgbClr val="FFFFFF"/>
                    </a:solidFill>
                    <a:latin typeface="Arial" panose="020B0604020202020204" pitchFamily="34" charset="0"/>
                    <a:ea typeface="Arial Unicode MS" panose="020B0604020202020204" charset="-122"/>
                    <a:cs typeface="Arial" panose="020B0604020202020204" pitchFamily="34" charset="0"/>
                  </a:rPr>
                  <a:t>请在此粘贴</a:t>
                </a:r>
              </a:p>
              <a:p>
                <a:pPr algn="l" defTabSz="1218565" eaLnBrk="0" fontAlgn="base" hangingPunct="0">
                  <a:spcBef>
                    <a:spcPct val="0"/>
                  </a:spcBef>
                  <a:spcAft>
                    <a:spcPct val="0"/>
                  </a:spcAft>
                </a:pPr>
                <a:r>
                  <a:rPr lang="en-US" altLang="zh-CN" sz="1465" dirty="0">
                    <a:solidFill>
                      <a:srgbClr val="FFFFFF"/>
                    </a:solidFill>
                    <a:latin typeface="Arial" panose="020B0604020202020204" pitchFamily="34" charset="0"/>
                    <a:ea typeface="Arial Unicode MS" panose="020B0604020202020204" charset="-122"/>
                    <a:cs typeface="Arial" panose="020B0604020202020204" pitchFamily="34" charset="0"/>
                  </a:rPr>
                  <a:t>或者输入您</a:t>
                </a:r>
              </a:p>
              <a:p>
                <a:pPr algn="l" defTabSz="1218565" eaLnBrk="0" fontAlgn="base" hangingPunct="0">
                  <a:spcBef>
                    <a:spcPct val="0"/>
                  </a:spcBef>
                  <a:spcAft>
                    <a:spcPct val="0"/>
                  </a:spcAft>
                </a:pPr>
                <a:r>
                  <a:rPr lang="en-US" altLang="zh-CN" sz="1465" dirty="0">
                    <a:solidFill>
                      <a:srgbClr val="FFFFFF"/>
                    </a:solidFill>
                    <a:latin typeface="Arial" panose="020B0604020202020204" pitchFamily="34" charset="0"/>
                    <a:ea typeface="Arial Unicode MS" panose="020B0604020202020204" charset="-122"/>
                    <a:cs typeface="Arial" panose="020B0604020202020204" pitchFamily="34" charset="0"/>
                  </a:rPr>
                  <a:t>的文字内容</a:t>
                </a:r>
              </a:p>
            </p:txBody>
          </p:sp>
        </p:grpSp>
      </p:grpSp>
      <p:grpSp>
        <p:nvGrpSpPr>
          <p:cNvPr id="32" name="组合 31"/>
          <p:cNvGrpSpPr/>
          <p:nvPr/>
        </p:nvGrpSpPr>
        <p:grpSpPr>
          <a:xfrm>
            <a:off x="1641382" y="4067046"/>
            <a:ext cx="1986479" cy="1028347"/>
            <a:chOff x="1307235" y="3801329"/>
            <a:chExt cx="1489859" cy="771260"/>
          </a:xfrm>
        </p:grpSpPr>
        <p:grpSp>
          <p:nvGrpSpPr>
            <p:cNvPr id="33" name="组合 32"/>
            <p:cNvGrpSpPr/>
            <p:nvPr/>
          </p:nvGrpSpPr>
          <p:grpSpPr>
            <a:xfrm>
              <a:off x="1315606" y="3801329"/>
              <a:ext cx="906739" cy="488300"/>
              <a:chOff x="1193686" y="3050759"/>
              <a:chExt cx="906739" cy="488300"/>
            </a:xfrm>
          </p:grpSpPr>
          <p:sp>
            <p:nvSpPr>
              <p:cNvPr id="35" name="文本框 34"/>
              <p:cNvSpPr txBox="1"/>
              <p:nvPr/>
            </p:nvSpPr>
            <p:spPr>
              <a:xfrm>
                <a:off x="1217899" y="3050759"/>
                <a:ext cx="446276" cy="346248"/>
              </a:xfrm>
              <a:prstGeom prst="rect">
                <a:avLst/>
              </a:prstGeom>
              <a:noFill/>
            </p:spPr>
            <p:txBody>
              <a:bodyPr wrap="none">
                <a:spAutoFit/>
              </a:bodyPr>
              <a:lstStyle/>
              <a:p>
                <a:pPr defTabSz="1218565" eaLnBrk="0" fontAlgn="base" hangingPunct="0">
                  <a:spcBef>
                    <a:spcPct val="0"/>
                  </a:spcBef>
                  <a:spcAft>
                    <a:spcPct val="0"/>
                  </a:spcAft>
                  <a:defRPr/>
                </a:pPr>
                <a:r>
                  <a:rPr lang="en-US" altLang="zh-CN" sz="2400" dirty="0">
                    <a:ln w="38100">
                      <a:noFill/>
                    </a:ln>
                    <a:solidFill>
                      <a:schemeClr val="tx1"/>
                    </a:solidFill>
                    <a:latin typeface="微软雅黑" panose="020B0503020204020204" pitchFamily="34" charset="-122"/>
                    <a:ea typeface="微软雅黑" panose="020B0503020204020204" pitchFamily="34" charset="-122"/>
                  </a:rPr>
                  <a:t>01</a:t>
                </a:r>
              </a:p>
            </p:txBody>
          </p:sp>
          <p:sp>
            <p:nvSpPr>
              <p:cNvPr id="36" name="矩形 35"/>
              <p:cNvSpPr/>
              <p:nvPr/>
            </p:nvSpPr>
            <p:spPr>
              <a:xfrm>
                <a:off x="1193686" y="3346650"/>
                <a:ext cx="906739" cy="192409"/>
              </a:xfrm>
              <a:prstGeom prst="rect">
                <a:avLst/>
              </a:prstGeom>
            </p:spPr>
            <p:txBody>
              <a:bodyPr wrap="none">
                <a:spAutoFit/>
              </a:bodyPr>
              <a:lstStyle/>
              <a:p>
                <a:pPr defTabSz="1218565" eaLnBrk="0" fontAlgn="base" hangingPunct="0">
                  <a:spcBef>
                    <a:spcPct val="0"/>
                  </a:spcBef>
                  <a:spcAft>
                    <a:spcPct val="0"/>
                  </a:spcAft>
                </a:pPr>
                <a:r>
                  <a:rPr lang="en-US" altLang="zh-CN" sz="1065"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Add Title In Here</a:t>
                </a:r>
              </a:p>
            </p:txBody>
          </p:sp>
        </p:grpSp>
        <p:sp>
          <p:nvSpPr>
            <p:cNvPr id="34" name="矩形 33"/>
            <p:cNvSpPr/>
            <p:nvPr/>
          </p:nvSpPr>
          <p:spPr>
            <a:xfrm>
              <a:off x="1307235" y="4249692"/>
              <a:ext cx="1489859" cy="322897"/>
            </a:xfrm>
            <a:prstGeom prst="rect">
              <a:avLst/>
            </a:prstGeom>
          </p:spPr>
          <p:txBody>
            <a:bodyPr wrap="square">
              <a:spAutoFit/>
            </a:bodyPr>
            <a:lstStyle/>
            <a:p>
              <a:pPr defTabSz="1218565" eaLnBrk="0" fontAlgn="base" hangingPunct="0">
                <a:lnSpc>
                  <a:spcPts val="1335"/>
                </a:lnSpc>
                <a:spcBef>
                  <a:spcPct val="0"/>
                </a:spcBef>
                <a:spcAft>
                  <a:spcPct val="0"/>
                </a:spcAft>
              </a:pPr>
              <a:r>
                <a:rPr lang="en-US" altLang="zh-CN" sz="800"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请在此粘贴或者输入您的文字内容请在此粘贴或者输入您的文字内容</a:t>
              </a:r>
            </a:p>
          </p:txBody>
        </p:sp>
      </p:grpSp>
      <p:sp>
        <p:nvSpPr>
          <p:cNvPr id="37" name="任意多边形 36"/>
          <p:cNvSpPr/>
          <p:nvPr/>
        </p:nvSpPr>
        <p:spPr>
          <a:xfrm>
            <a:off x="3657600" y="2219325"/>
            <a:ext cx="121920" cy="518160"/>
          </a:xfrm>
          <a:custGeom>
            <a:avLst/>
            <a:gdLst>
              <a:gd name="connsiteX0" fmla="*/ 91440 w 91440"/>
              <a:gd name="connsiteY0" fmla="*/ 388620 h 388620"/>
              <a:gd name="connsiteX1" fmla="*/ 0 w 91440"/>
              <a:gd name="connsiteY1" fmla="*/ 0 h 388620"/>
            </a:gdLst>
            <a:ahLst/>
            <a:cxnLst>
              <a:cxn ang="0">
                <a:pos x="connsiteX0" y="connsiteY0"/>
              </a:cxn>
              <a:cxn ang="0">
                <a:pos x="connsiteX1" y="connsiteY1"/>
              </a:cxn>
            </a:cxnLst>
            <a:rect l="l" t="t" r="r" b="b"/>
            <a:pathLst>
              <a:path w="91440" h="388620">
                <a:moveTo>
                  <a:pt x="91440" y="388620"/>
                </a:moveTo>
                <a:lnTo>
                  <a:pt x="0" y="0"/>
                </a:lnTo>
              </a:path>
            </a:pathLst>
          </a:cu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defTabSz="1218565" eaLnBrk="0" fontAlgn="base" hangingPunct="0">
              <a:spcBef>
                <a:spcPct val="0"/>
              </a:spcBef>
              <a:spcAft>
                <a:spcPct val="0"/>
              </a:spcAft>
            </a:pPr>
            <a:endParaRPr lang="zh-CN" altLang="en-US" sz="2400">
              <a:solidFill>
                <a:prstClr val="black"/>
              </a:solidFill>
            </a:endParaRPr>
          </a:p>
        </p:txBody>
      </p:sp>
      <p:sp>
        <p:nvSpPr>
          <p:cNvPr id="38" name="任意多边形 37"/>
          <p:cNvSpPr/>
          <p:nvPr/>
        </p:nvSpPr>
        <p:spPr>
          <a:xfrm>
            <a:off x="1991360" y="3479165"/>
            <a:ext cx="406400" cy="528320"/>
          </a:xfrm>
          <a:custGeom>
            <a:avLst/>
            <a:gdLst>
              <a:gd name="connsiteX0" fmla="*/ 304800 w 304800"/>
              <a:gd name="connsiteY0" fmla="*/ 0 h 396240"/>
              <a:gd name="connsiteX1" fmla="*/ 0 w 304800"/>
              <a:gd name="connsiteY1" fmla="*/ 396240 h 396240"/>
            </a:gdLst>
            <a:ahLst/>
            <a:cxnLst>
              <a:cxn ang="0">
                <a:pos x="connsiteX0" y="connsiteY0"/>
              </a:cxn>
              <a:cxn ang="0">
                <a:pos x="connsiteX1" y="connsiteY1"/>
              </a:cxn>
            </a:cxnLst>
            <a:rect l="l" t="t" r="r" b="b"/>
            <a:pathLst>
              <a:path w="304800" h="396240">
                <a:moveTo>
                  <a:pt x="304800" y="0"/>
                </a:moveTo>
                <a:lnTo>
                  <a:pt x="0" y="396240"/>
                </a:lnTo>
              </a:path>
            </a:pathLst>
          </a:cu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defTabSz="1218565" eaLnBrk="0" fontAlgn="base" hangingPunct="0">
              <a:spcBef>
                <a:spcPct val="0"/>
              </a:spcBef>
              <a:spcAft>
                <a:spcPct val="0"/>
              </a:spcAft>
            </a:pPr>
            <a:endParaRPr lang="zh-CN" altLang="en-US" sz="2400">
              <a:solidFill>
                <a:prstClr val="black"/>
              </a:solidFill>
            </a:endParaRPr>
          </a:p>
        </p:txBody>
      </p:sp>
      <p:sp>
        <p:nvSpPr>
          <p:cNvPr id="39" name="任意多边形 38"/>
          <p:cNvSpPr/>
          <p:nvPr/>
        </p:nvSpPr>
        <p:spPr>
          <a:xfrm>
            <a:off x="5232400" y="1518285"/>
            <a:ext cx="406400" cy="1178560"/>
          </a:xfrm>
          <a:custGeom>
            <a:avLst/>
            <a:gdLst>
              <a:gd name="connsiteX0" fmla="*/ 0 w 304800"/>
              <a:gd name="connsiteY0" fmla="*/ 883920 h 883920"/>
              <a:gd name="connsiteX1" fmla="*/ 304800 w 304800"/>
              <a:gd name="connsiteY1" fmla="*/ 0 h 883920"/>
            </a:gdLst>
            <a:ahLst/>
            <a:cxnLst>
              <a:cxn ang="0">
                <a:pos x="connsiteX0" y="connsiteY0"/>
              </a:cxn>
              <a:cxn ang="0">
                <a:pos x="connsiteX1" y="connsiteY1"/>
              </a:cxn>
            </a:cxnLst>
            <a:rect l="l" t="t" r="r" b="b"/>
            <a:pathLst>
              <a:path w="304800" h="883920">
                <a:moveTo>
                  <a:pt x="0" y="883920"/>
                </a:moveTo>
                <a:lnTo>
                  <a:pt x="304800" y="0"/>
                </a:lnTo>
              </a:path>
            </a:pathLst>
          </a:cu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defTabSz="1218565" eaLnBrk="0" fontAlgn="base" hangingPunct="0">
              <a:spcBef>
                <a:spcPct val="0"/>
              </a:spcBef>
              <a:spcAft>
                <a:spcPct val="0"/>
              </a:spcAft>
            </a:pPr>
            <a:endParaRPr lang="zh-CN" altLang="en-US" sz="2400">
              <a:solidFill>
                <a:prstClr val="black"/>
              </a:solidFill>
            </a:endParaRPr>
          </a:p>
        </p:txBody>
      </p:sp>
      <p:sp>
        <p:nvSpPr>
          <p:cNvPr id="40" name="任意多边形 39"/>
          <p:cNvSpPr/>
          <p:nvPr/>
        </p:nvSpPr>
        <p:spPr>
          <a:xfrm>
            <a:off x="6512560" y="4363085"/>
            <a:ext cx="325120" cy="467360"/>
          </a:xfrm>
          <a:custGeom>
            <a:avLst/>
            <a:gdLst>
              <a:gd name="connsiteX0" fmla="*/ 243840 w 243840"/>
              <a:gd name="connsiteY0" fmla="*/ 0 h 350520"/>
              <a:gd name="connsiteX1" fmla="*/ 0 w 243840"/>
              <a:gd name="connsiteY1" fmla="*/ 350520 h 350520"/>
            </a:gdLst>
            <a:ahLst/>
            <a:cxnLst>
              <a:cxn ang="0">
                <a:pos x="connsiteX0" y="connsiteY0"/>
              </a:cxn>
              <a:cxn ang="0">
                <a:pos x="connsiteX1" y="connsiteY1"/>
              </a:cxn>
            </a:cxnLst>
            <a:rect l="l" t="t" r="r" b="b"/>
            <a:pathLst>
              <a:path w="243840" h="350520">
                <a:moveTo>
                  <a:pt x="243840" y="0"/>
                </a:moveTo>
                <a:lnTo>
                  <a:pt x="0" y="350520"/>
                </a:lnTo>
              </a:path>
            </a:pathLst>
          </a:cu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defTabSz="1218565" eaLnBrk="0" fontAlgn="base" hangingPunct="0">
              <a:spcBef>
                <a:spcPct val="0"/>
              </a:spcBef>
              <a:spcAft>
                <a:spcPct val="0"/>
              </a:spcAft>
            </a:pPr>
            <a:endParaRPr lang="zh-CN" altLang="en-US" sz="2400">
              <a:solidFill>
                <a:prstClr val="black"/>
              </a:solidFill>
            </a:endParaRPr>
          </a:p>
        </p:txBody>
      </p:sp>
      <p:grpSp>
        <p:nvGrpSpPr>
          <p:cNvPr id="41" name="组合 40"/>
          <p:cNvGrpSpPr/>
          <p:nvPr/>
        </p:nvGrpSpPr>
        <p:grpSpPr>
          <a:xfrm>
            <a:off x="5715542" y="1201926"/>
            <a:ext cx="1986479" cy="1028347"/>
            <a:chOff x="1307235" y="3801329"/>
            <a:chExt cx="1489859" cy="771260"/>
          </a:xfrm>
        </p:grpSpPr>
        <p:grpSp>
          <p:nvGrpSpPr>
            <p:cNvPr id="42" name="组合 41"/>
            <p:cNvGrpSpPr/>
            <p:nvPr/>
          </p:nvGrpSpPr>
          <p:grpSpPr>
            <a:xfrm>
              <a:off x="1315606" y="3801329"/>
              <a:ext cx="906739" cy="488300"/>
              <a:chOff x="1193686" y="3050759"/>
              <a:chExt cx="906739" cy="488300"/>
            </a:xfrm>
          </p:grpSpPr>
          <p:sp>
            <p:nvSpPr>
              <p:cNvPr id="44" name="文本框 43"/>
              <p:cNvSpPr txBox="1"/>
              <p:nvPr/>
            </p:nvSpPr>
            <p:spPr>
              <a:xfrm>
                <a:off x="1217899" y="3050759"/>
                <a:ext cx="446276" cy="346248"/>
              </a:xfrm>
              <a:prstGeom prst="rect">
                <a:avLst/>
              </a:prstGeom>
              <a:noFill/>
            </p:spPr>
            <p:txBody>
              <a:bodyPr wrap="none">
                <a:spAutoFit/>
              </a:bodyPr>
              <a:lstStyle/>
              <a:p>
                <a:pPr defTabSz="1218565" eaLnBrk="0" fontAlgn="base" hangingPunct="0">
                  <a:spcBef>
                    <a:spcPct val="0"/>
                  </a:spcBef>
                  <a:spcAft>
                    <a:spcPct val="0"/>
                  </a:spcAft>
                  <a:defRPr/>
                </a:pPr>
                <a:r>
                  <a:rPr lang="en-US" altLang="zh-CN" sz="2400" dirty="0">
                    <a:ln w="38100">
                      <a:noFill/>
                    </a:ln>
                    <a:solidFill>
                      <a:schemeClr val="tx1"/>
                    </a:solidFill>
                    <a:latin typeface="微软雅黑" panose="020B0503020204020204" pitchFamily="34" charset="-122"/>
                    <a:ea typeface="微软雅黑" panose="020B0503020204020204" pitchFamily="34" charset="-122"/>
                  </a:rPr>
                  <a:t>03</a:t>
                </a:r>
              </a:p>
            </p:txBody>
          </p:sp>
          <p:sp>
            <p:nvSpPr>
              <p:cNvPr id="45" name="矩形 44"/>
              <p:cNvSpPr/>
              <p:nvPr/>
            </p:nvSpPr>
            <p:spPr>
              <a:xfrm>
                <a:off x="1193686" y="3346650"/>
                <a:ext cx="906739" cy="192409"/>
              </a:xfrm>
              <a:prstGeom prst="rect">
                <a:avLst/>
              </a:prstGeom>
            </p:spPr>
            <p:txBody>
              <a:bodyPr wrap="none">
                <a:spAutoFit/>
              </a:bodyPr>
              <a:lstStyle/>
              <a:p>
                <a:pPr defTabSz="1218565" eaLnBrk="0" fontAlgn="base" hangingPunct="0">
                  <a:spcBef>
                    <a:spcPct val="0"/>
                  </a:spcBef>
                  <a:spcAft>
                    <a:spcPct val="0"/>
                  </a:spcAft>
                </a:pPr>
                <a:r>
                  <a:rPr lang="en-US" altLang="zh-CN" sz="1065"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Add Title In Here</a:t>
                </a:r>
              </a:p>
            </p:txBody>
          </p:sp>
        </p:grpSp>
        <p:sp>
          <p:nvSpPr>
            <p:cNvPr id="43" name="矩形 42"/>
            <p:cNvSpPr/>
            <p:nvPr/>
          </p:nvSpPr>
          <p:spPr>
            <a:xfrm>
              <a:off x="1307235" y="4249692"/>
              <a:ext cx="1489859" cy="322897"/>
            </a:xfrm>
            <a:prstGeom prst="rect">
              <a:avLst/>
            </a:prstGeom>
          </p:spPr>
          <p:txBody>
            <a:bodyPr wrap="square">
              <a:spAutoFit/>
            </a:bodyPr>
            <a:lstStyle/>
            <a:p>
              <a:pPr defTabSz="1218565" eaLnBrk="0" fontAlgn="base" hangingPunct="0">
                <a:lnSpc>
                  <a:spcPts val="1335"/>
                </a:lnSpc>
                <a:spcBef>
                  <a:spcPct val="0"/>
                </a:spcBef>
                <a:spcAft>
                  <a:spcPct val="0"/>
                </a:spcAft>
              </a:pPr>
              <a:r>
                <a:rPr lang="en-US" altLang="zh-CN" sz="800"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请在此粘贴或者输入您的文字内容请在此粘贴或者输入您的文字内容</a:t>
              </a:r>
            </a:p>
          </p:txBody>
        </p:sp>
      </p:grpSp>
      <p:grpSp>
        <p:nvGrpSpPr>
          <p:cNvPr id="46" name="组合 45"/>
          <p:cNvGrpSpPr/>
          <p:nvPr/>
        </p:nvGrpSpPr>
        <p:grpSpPr>
          <a:xfrm>
            <a:off x="1610900" y="1303526"/>
            <a:ext cx="1986478" cy="1028347"/>
            <a:chOff x="1307235" y="3801329"/>
            <a:chExt cx="1489859" cy="771260"/>
          </a:xfrm>
        </p:grpSpPr>
        <p:grpSp>
          <p:nvGrpSpPr>
            <p:cNvPr id="47" name="组合 46"/>
            <p:cNvGrpSpPr/>
            <p:nvPr/>
          </p:nvGrpSpPr>
          <p:grpSpPr>
            <a:xfrm>
              <a:off x="1849006" y="3801329"/>
              <a:ext cx="906739" cy="488300"/>
              <a:chOff x="1727086" y="3050759"/>
              <a:chExt cx="906739" cy="488300"/>
            </a:xfrm>
          </p:grpSpPr>
          <p:sp>
            <p:nvSpPr>
              <p:cNvPr id="49" name="文本框 48"/>
              <p:cNvSpPr txBox="1"/>
              <p:nvPr/>
            </p:nvSpPr>
            <p:spPr>
              <a:xfrm>
                <a:off x="2208499" y="3050759"/>
                <a:ext cx="395671" cy="362426"/>
              </a:xfrm>
              <a:prstGeom prst="rect">
                <a:avLst/>
              </a:prstGeom>
              <a:noFill/>
            </p:spPr>
            <p:txBody>
              <a:bodyPr wrap="none">
                <a:spAutoFit/>
              </a:bodyPr>
              <a:lstStyle/>
              <a:p>
                <a:pPr defTabSz="1218565" eaLnBrk="0" fontAlgn="base" hangingPunct="0">
                  <a:spcBef>
                    <a:spcPct val="0"/>
                  </a:spcBef>
                  <a:spcAft>
                    <a:spcPct val="0"/>
                  </a:spcAft>
                  <a:defRPr/>
                </a:pPr>
                <a:r>
                  <a:rPr lang="en-US" altLang="zh-CN" sz="2400" dirty="0">
                    <a:ln w="38100">
                      <a:noFill/>
                    </a:ln>
                    <a:solidFill>
                      <a:schemeClr val="tx1"/>
                    </a:solidFill>
                    <a:latin typeface="微软雅黑" panose="020B0503020204020204" pitchFamily="34" charset="-122"/>
                    <a:ea typeface="微软雅黑" panose="020B0503020204020204" pitchFamily="34" charset="-122"/>
                  </a:rPr>
                  <a:t>02</a:t>
                </a:r>
              </a:p>
            </p:txBody>
          </p:sp>
          <p:sp>
            <p:nvSpPr>
              <p:cNvPr id="50" name="矩形 49"/>
              <p:cNvSpPr/>
              <p:nvPr/>
            </p:nvSpPr>
            <p:spPr>
              <a:xfrm>
                <a:off x="1727086" y="3346650"/>
                <a:ext cx="906739" cy="192409"/>
              </a:xfrm>
              <a:prstGeom prst="rect">
                <a:avLst/>
              </a:prstGeom>
            </p:spPr>
            <p:txBody>
              <a:bodyPr wrap="none">
                <a:spAutoFit/>
              </a:bodyPr>
              <a:lstStyle/>
              <a:p>
                <a:pPr defTabSz="1218565" eaLnBrk="0" fontAlgn="base" hangingPunct="0">
                  <a:spcBef>
                    <a:spcPct val="0"/>
                  </a:spcBef>
                  <a:spcAft>
                    <a:spcPct val="0"/>
                  </a:spcAft>
                </a:pPr>
                <a:r>
                  <a:rPr lang="en-US" altLang="zh-CN" sz="1065"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Add Title In Here</a:t>
                </a:r>
              </a:p>
            </p:txBody>
          </p:sp>
        </p:grpSp>
        <p:sp>
          <p:nvSpPr>
            <p:cNvPr id="48" name="矩形 47"/>
            <p:cNvSpPr/>
            <p:nvPr/>
          </p:nvSpPr>
          <p:spPr>
            <a:xfrm>
              <a:off x="1307235" y="4249692"/>
              <a:ext cx="1489859" cy="322897"/>
            </a:xfrm>
            <a:prstGeom prst="rect">
              <a:avLst/>
            </a:prstGeom>
          </p:spPr>
          <p:txBody>
            <a:bodyPr wrap="square">
              <a:spAutoFit/>
            </a:bodyPr>
            <a:lstStyle/>
            <a:p>
              <a:pPr algn="r" defTabSz="1218565" eaLnBrk="0" fontAlgn="base" hangingPunct="0">
                <a:lnSpc>
                  <a:spcPts val="1335"/>
                </a:lnSpc>
                <a:spcBef>
                  <a:spcPct val="0"/>
                </a:spcBef>
                <a:spcAft>
                  <a:spcPct val="0"/>
                </a:spcAft>
              </a:pPr>
              <a:r>
                <a:rPr lang="en-US" altLang="zh-CN" sz="800"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请在此粘贴或者输入您的文字内容请在此粘贴或者输入您的文字内容</a:t>
              </a:r>
            </a:p>
          </p:txBody>
        </p:sp>
      </p:grpSp>
      <p:grpSp>
        <p:nvGrpSpPr>
          <p:cNvPr id="51" name="组合 50"/>
          <p:cNvGrpSpPr/>
          <p:nvPr/>
        </p:nvGrpSpPr>
        <p:grpSpPr>
          <a:xfrm>
            <a:off x="5796822" y="4575046"/>
            <a:ext cx="1986479" cy="1028347"/>
            <a:chOff x="1307235" y="3801329"/>
            <a:chExt cx="1489859" cy="771260"/>
          </a:xfrm>
        </p:grpSpPr>
        <p:grpSp>
          <p:nvGrpSpPr>
            <p:cNvPr id="52" name="组合 51"/>
            <p:cNvGrpSpPr/>
            <p:nvPr/>
          </p:nvGrpSpPr>
          <p:grpSpPr>
            <a:xfrm>
              <a:off x="1315606" y="3801329"/>
              <a:ext cx="906739" cy="488300"/>
              <a:chOff x="1193686" y="3050759"/>
              <a:chExt cx="906739" cy="488300"/>
            </a:xfrm>
          </p:grpSpPr>
          <p:sp>
            <p:nvSpPr>
              <p:cNvPr id="54" name="文本框 53"/>
              <p:cNvSpPr txBox="1"/>
              <p:nvPr/>
            </p:nvSpPr>
            <p:spPr>
              <a:xfrm>
                <a:off x="1217899" y="3050759"/>
                <a:ext cx="446276" cy="346248"/>
              </a:xfrm>
              <a:prstGeom prst="rect">
                <a:avLst/>
              </a:prstGeom>
              <a:noFill/>
            </p:spPr>
            <p:txBody>
              <a:bodyPr wrap="none">
                <a:spAutoFit/>
              </a:bodyPr>
              <a:lstStyle/>
              <a:p>
                <a:pPr defTabSz="1218565" eaLnBrk="0" fontAlgn="base" hangingPunct="0">
                  <a:spcBef>
                    <a:spcPct val="0"/>
                  </a:spcBef>
                  <a:spcAft>
                    <a:spcPct val="0"/>
                  </a:spcAft>
                  <a:defRPr/>
                </a:pPr>
                <a:r>
                  <a:rPr lang="en-US" altLang="zh-CN" sz="2400" dirty="0">
                    <a:ln w="38100">
                      <a:noFill/>
                    </a:ln>
                    <a:solidFill>
                      <a:schemeClr val="tx1"/>
                    </a:solidFill>
                    <a:latin typeface="微软雅黑" panose="020B0503020204020204" pitchFamily="34" charset="-122"/>
                    <a:ea typeface="微软雅黑" panose="020B0503020204020204" pitchFamily="34" charset="-122"/>
                  </a:rPr>
                  <a:t>04</a:t>
                </a:r>
              </a:p>
            </p:txBody>
          </p:sp>
          <p:sp>
            <p:nvSpPr>
              <p:cNvPr id="2" name="矩形 1"/>
              <p:cNvSpPr/>
              <p:nvPr/>
            </p:nvSpPr>
            <p:spPr>
              <a:xfrm>
                <a:off x="1193686" y="3346650"/>
                <a:ext cx="906739" cy="192409"/>
              </a:xfrm>
              <a:prstGeom prst="rect">
                <a:avLst/>
              </a:prstGeom>
            </p:spPr>
            <p:txBody>
              <a:bodyPr wrap="none">
                <a:spAutoFit/>
              </a:bodyPr>
              <a:lstStyle/>
              <a:p>
                <a:pPr defTabSz="1218565" eaLnBrk="0" fontAlgn="base" hangingPunct="0">
                  <a:spcBef>
                    <a:spcPct val="0"/>
                  </a:spcBef>
                  <a:spcAft>
                    <a:spcPct val="0"/>
                  </a:spcAft>
                </a:pPr>
                <a:r>
                  <a:rPr lang="en-US" altLang="zh-CN" sz="1065"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Add Title In Here</a:t>
                </a:r>
              </a:p>
            </p:txBody>
          </p:sp>
        </p:grpSp>
        <p:sp>
          <p:nvSpPr>
            <p:cNvPr id="53" name="矩形 52"/>
            <p:cNvSpPr/>
            <p:nvPr/>
          </p:nvSpPr>
          <p:spPr>
            <a:xfrm>
              <a:off x="1307235" y="4249692"/>
              <a:ext cx="1489859" cy="322897"/>
            </a:xfrm>
            <a:prstGeom prst="rect">
              <a:avLst/>
            </a:prstGeom>
          </p:spPr>
          <p:txBody>
            <a:bodyPr wrap="square">
              <a:spAutoFit/>
            </a:bodyPr>
            <a:lstStyle/>
            <a:p>
              <a:pPr defTabSz="1218565" eaLnBrk="0" fontAlgn="base" hangingPunct="0">
                <a:lnSpc>
                  <a:spcPts val="1335"/>
                </a:lnSpc>
                <a:spcBef>
                  <a:spcPct val="0"/>
                </a:spcBef>
                <a:spcAft>
                  <a:spcPct val="0"/>
                </a:spcAft>
              </a:pPr>
              <a:r>
                <a:rPr lang="en-US" altLang="zh-CN" sz="800"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请在此粘贴或者输入您的文字内容请在此粘贴或者输入您的文字内容</a:t>
              </a:r>
            </a:p>
          </p:txBody>
        </p:sp>
      </p:grpSp>
      <p:sp>
        <p:nvSpPr>
          <p:cNvPr id="3" name="任意多边形 2"/>
          <p:cNvSpPr/>
          <p:nvPr/>
        </p:nvSpPr>
        <p:spPr>
          <a:xfrm>
            <a:off x="9113520" y="3824605"/>
            <a:ext cx="345440" cy="599440"/>
          </a:xfrm>
          <a:custGeom>
            <a:avLst/>
            <a:gdLst>
              <a:gd name="connsiteX0" fmla="*/ 0 w 259080"/>
              <a:gd name="connsiteY0" fmla="*/ 0 h 449580"/>
              <a:gd name="connsiteX1" fmla="*/ 259080 w 259080"/>
              <a:gd name="connsiteY1" fmla="*/ 449580 h 449580"/>
            </a:gdLst>
            <a:ahLst/>
            <a:cxnLst>
              <a:cxn ang="0">
                <a:pos x="connsiteX0" y="connsiteY0"/>
              </a:cxn>
              <a:cxn ang="0">
                <a:pos x="connsiteX1" y="connsiteY1"/>
              </a:cxn>
            </a:cxnLst>
            <a:rect l="l" t="t" r="r" b="b"/>
            <a:pathLst>
              <a:path w="259080" h="449580">
                <a:moveTo>
                  <a:pt x="0" y="0"/>
                </a:moveTo>
                <a:lnTo>
                  <a:pt x="259080" y="449580"/>
                </a:lnTo>
              </a:path>
            </a:pathLst>
          </a:cu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defTabSz="1218565" eaLnBrk="0" fontAlgn="base" hangingPunct="0">
              <a:spcBef>
                <a:spcPct val="0"/>
              </a:spcBef>
              <a:spcAft>
                <a:spcPct val="0"/>
              </a:spcAft>
            </a:pPr>
            <a:endParaRPr lang="zh-CN" altLang="en-US" sz="2400">
              <a:solidFill>
                <a:prstClr val="black"/>
              </a:solidFill>
            </a:endParaRPr>
          </a:p>
        </p:txBody>
      </p:sp>
      <p:grpSp>
        <p:nvGrpSpPr>
          <p:cNvPr id="4" name="组合 3"/>
          <p:cNvGrpSpPr/>
          <p:nvPr/>
        </p:nvGrpSpPr>
        <p:grpSpPr>
          <a:xfrm>
            <a:off x="8692422" y="4148326"/>
            <a:ext cx="1986479" cy="1028347"/>
            <a:chOff x="1307235" y="3801329"/>
            <a:chExt cx="1489859" cy="771260"/>
          </a:xfrm>
        </p:grpSpPr>
        <p:grpSp>
          <p:nvGrpSpPr>
            <p:cNvPr id="5" name="组合 4"/>
            <p:cNvGrpSpPr/>
            <p:nvPr/>
          </p:nvGrpSpPr>
          <p:grpSpPr>
            <a:xfrm>
              <a:off x="1315606" y="3801329"/>
              <a:ext cx="906739" cy="488300"/>
              <a:chOff x="1193686" y="3050759"/>
              <a:chExt cx="906739" cy="488300"/>
            </a:xfrm>
          </p:grpSpPr>
          <p:sp>
            <p:nvSpPr>
              <p:cNvPr id="60" name="文本框 59"/>
              <p:cNvSpPr txBox="1"/>
              <p:nvPr/>
            </p:nvSpPr>
            <p:spPr>
              <a:xfrm>
                <a:off x="1217899" y="3050759"/>
                <a:ext cx="446276" cy="346248"/>
              </a:xfrm>
              <a:prstGeom prst="rect">
                <a:avLst/>
              </a:prstGeom>
              <a:noFill/>
            </p:spPr>
            <p:txBody>
              <a:bodyPr wrap="none">
                <a:spAutoFit/>
              </a:bodyPr>
              <a:lstStyle/>
              <a:p>
                <a:pPr defTabSz="1218565" eaLnBrk="0" fontAlgn="base" hangingPunct="0">
                  <a:spcBef>
                    <a:spcPct val="0"/>
                  </a:spcBef>
                  <a:spcAft>
                    <a:spcPct val="0"/>
                  </a:spcAft>
                  <a:defRPr/>
                </a:pPr>
                <a:r>
                  <a:rPr lang="en-US" altLang="zh-CN" sz="2400" dirty="0">
                    <a:ln w="38100">
                      <a:noFill/>
                    </a:ln>
                    <a:solidFill>
                      <a:schemeClr val="tx1"/>
                    </a:solidFill>
                    <a:latin typeface="微软雅黑" panose="020B0503020204020204" pitchFamily="34" charset="-122"/>
                    <a:ea typeface="微软雅黑" panose="020B0503020204020204" pitchFamily="34" charset="-122"/>
                  </a:rPr>
                  <a:t>05</a:t>
                </a:r>
              </a:p>
            </p:txBody>
          </p:sp>
          <p:sp>
            <p:nvSpPr>
              <p:cNvPr id="61" name="矩形 60"/>
              <p:cNvSpPr/>
              <p:nvPr/>
            </p:nvSpPr>
            <p:spPr>
              <a:xfrm>
                <a:off x="1193686" y="3346650"/>
                <a:ext cx="906739" cy="192409"/>
              </a:xfrm>
              <a:prstGeom prst="rect">
                <a:avLst/>
              </a:prstGeom>
            </p:spPr>
            <p:txBody>
              <a:bodyPr wrap="none">
                <a:spAutoFit/>
              </a:bodyPr>
              <a:lstStyle/>
              <a:p>
                <a:pPr defTabSz="1218565" eaLnBrk="0" fontAlgn="base" hangingPunct="0">
                  <a:spcBef>
                    <a:spcPct val="0"/>
                  </a:spcBef>
                  <a:spcAft>
                    <a:spcPct val="0"/>
                  </a:spcAft>
                </a:pPr>
                <a:r>
                  <a:rPr lang="en-US" altLang="zh-CN" sz="1065"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Add Title In Here</a:t>
                </a:r>
              </a:p>
            </p:txBody>
          </p:sp>
        </p:grpSp>
        <p:sp>
          <p:nvSpPr>
            <p:cNvPr id="59" name="矩形 58"/>
            <p:cNvSpPr/>
            <p:nvPr/>
          </p:nvSpPr>
          <p:spPr>
            <a:xfrm>
              <a:off x="1307235" y="4249692"/>
              <a:ext cx="1489859" cy="322897"/>
            </a:xfrm>
            <a:prstGeom prst="rect">
              <a:avLst/>
            </a:prstGeom>
          </p:spPr>
          <p:txBody>
            <a:bodyPr wrap="square">
              <a:spAutoFit/>
            </a:bodyPr>
            <a:lstStyle/>
            <a:p>
              <a:pPr defTabSz="1218565" eaLnBrk="0" fontAlgn="base" hangingPunct="0">
                <a:lnSpc>
                  <a:spcPts val="1335"/>
                </a:lnSpc>
                <a:spcBef>
                  <a:spcPct val="0"/>
                </a:spcBef>
                <a:spcAft>
                  <a:spcPct val="0"/>
                </a:spcAft>
              </a:pPr>
              <a:r>
                <a:rPr lang="en-US" altLang="zh-CN" sz="800"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请在此粘贴或者输入您的文字内容请在此粘贴或者输入您的文字内容</a:t>
              </a:r>
            </a:p>
          </p:txBody>
        </p:sp>
      </p:grpSp>
    </p:spTree>
  </p:cSld>
  <p:clrMapOvr>
    <a:masterClrMapping/>
  </p:clrMapOvr>
  <p:transition advTm="5709">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wipe(left)">
                                      <p:cBhvr>
                                        <p:cTn id="11" dur="500"/>
                                        <p:tgtEl>
                                          <p:spTgt spid="56"/>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250" fill="hold"/>
                                        <p:tgtEl>
                                          <p:spTgt spid="7"/>
                                        </p:tgtEl>
                                        <p:attrNameLst>
                                          <p:attrName>ppt_w</p:attrName>
                                        </p:attrNameLst>
                                      </p:cBhvr>
                                      <p:tavLst>
                                        <p:tav tm="0">
                                          <p:val>
                                            <p:fltVal val="0"/>
                                          </p:val>
                                        </p:tav>
                                        <p:tav tm="100000">
                                          <p:val>
                                            <p:strVal val="#ppt_w"/>
                                          </p:val>
                                        </p:tav>
                                      </p:tavLst>
                                    </p:anim>
                                    <p:anim calcmode="lin" valueType="num">
                                      <p:cBhvr>
                                        <p:cTn id="16" dur="250" fill="hold"/>
                                        <p:tgtEl>
                                          <p:spTgt spid="7"/>
                                        </p:tgtEl>
                                        <p:attrNameLst>
                                          <p:attrName>ppt_h</p:attrName>
                                        </p:attrNameLst>
                                      </p:cBhvr>
                                      <p:tavLst>
                                        <p:tav tm="0">
                                          <p:val>
                                            <p:fltVal val="0"/>
                                          </p:val>
                                        </p:tav>
                                        <p:tav tm="100000">
                                          <p:val>
                                            <p:strVal val="#ppt_h"/>
                                          </p:val>
                                        </p:tav>
                                      </p:tavLst>
                                    </p:anim>
                                    <p:animEffect transition="in" filter="fade">
                                      <p:cBhvr>
                                        <p:cTn id="17" dur="250"/>
                                        <p:tgtEl>
                                          <p:spTgt spid="7"/>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250" fill="hold"/>
                                        <p:tgtEl>
                                          <p:spTgt spid="12"/>
                                        </p:tgtEl>
                                        <p:attrNameLst>
                                          <p:attrName>ppt_w</p:attrName>
                                        </p:attrNameLst>
                                      </p:cBhvr>
                                      <p:tavLst>
                                        <p:tav tm="0">
                                          <p:val>
                                            <p:fltVal val="0"/>
                                          </p:val>
                                        </p:tav>
                                        <p:tav tm="100000">
                                          <p:val>
                                            <p:strVal val="#ppt_w"/>
                                          </p:val>
                                        </p:tav>
                                      </p:tavLst>
                                    </p:anim>
                                    <p:anim calcmode="lin" valueType="num">
                                      <p:cBhvr>
                                        <p:cTn id="22" dur="250" fill="hold"/>
                                        <p:tgtEl>
                                          <p:spTgt spid="12"/>
                                        </p:tgtEl>
                                        <p:attrNameLst>
                                          <p:attrName>ppt_h</p:attrName>
                                        </p:attrNameLst>
                                      </p:cBhvr>
                                      <p:tavLst>
                                        <p:tav tm="0">
                                          <p:val>
                                            <p:fltVal val="0"/>
                                          </p:val>
                                        </p:tav>
                                        <p:tav tm="100000">
                                          <p:val>
                                            <p:strVal val="#ppt_h"/>
                                          </p:val>
                                        </p:tav>
                                      </p:tavLst>
                                    </p:anim>
                                    <p:animEffect transition="in" filter="fade">
                                      <p:cBhvr>
                                        <p:cTn id="23" dur="250"/>
                                        <p:tgtEl>
                                          <p:spTgt spid="12"/>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250" fill="hold"/>
                                        <p:tgtEl>
                                          <p:spTgt spid="17"/>
                                        </p:tgtEl>
                                        <p:attrNameLst>
                                          <p:attrName>ppt_w</p:attrName>
                                        </p:attrNameLst>
                                      </p:cBhvr>
                                      <p:tavLst>
                                        <p:tav tm="0">
                                          <p:val>
                                            <p:fltVal val="0"/>
                                          </p:val>
                                        </p:tav>
                                        <p:tav tm="100000">
                                          <p:val>
                                            <p:strVal val="#ppt_w"/>
                                          </p:val>
                                        </p:tav>
                                      </p:tavLst>
                                    </p:anim>
                                    <p:anim calcmode="lin" valueType="num">
                                      <p:cBhvr>
                                        <p:cTn id="28" dur="250" fill="hold"/>
                                        <p:tgtEl>
                                          <p:spTgt spid="17"/>
                                        </p:tgtEl>
                                        <p:attrNameLst>
                                          <p:attrName>ppt_h</p:attrName>
                                        </p:attrNameLst>
                                      </p:cBhvr>
                                      <p:tavLst>
                                        <p:tav tm="0">
                                          <p:val>
                                            <p:fltVal val="0"/>
                                          </p:val>
                                        </p:tav>
                                        <p:tav tm="100000">
                                          <p:val>
                                            <p:strVal val="#ppt_h"/>
                                          </p:val>
                                        </p:tav>
                                      </p:tavLst>
                                    </p:anim>
                                    <p:animEffect transition="in" filter="fade">
                                      <p:cBhvr>
                                        <p:cTn id="29" dur="250"/>
                                        <p:tgtEl>
                                          <p:spTgt spid="17"/>
                                        </p:tgtEl>
                                      </p:cBhvr>
                                    </p:animEffect>
                                  </p:childTnLst>
                                </p:cTn>
                              </p:par>
                            </p:childTnLst>
                          </p:cTn>
                        </p:par>
                        <p:par>
                          <p:cTn id="30" fill="hold">
                            <p:stCondLst>
                              <p:cond delay="2500"/>
                            </p:stCondLst>
                            <p:childTnLst>
                              <p:par>
                                <p:cTn id="31" presetID="53" presetClass="entr" presetSubtype="16"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250" fill="hold"/>
                                        <p:tgtEl>
                                          <p:spTgt spid="22"/>
                                        </p:tgtEl>
                                        <p:attrNameLst>
                                          <p:attrName>ppt_w</p:attrName>
                                        </p:attrNameLst>
                                      </p:cBhvr>
                                      <p:tavLst>
                                        <p:tav tm="0">
                                          <p:val>
                                            <p:fltVal val="0"/>
                                          </p:val>
                                        </p:tav>
                                        <p:tav tm="100000">
                                          <p:val>
                                            <p:strVal val="#ppt_w"/>
                                          </p:val>
                                        </p:tav>
                                      </p:tavLst>
                                    </p:anim>
                                    <p:anim calcmode="lin" valueType="num">
                                      <p:cBhvr>
                                        <p:cTn id="34" dur="250" fill="hold"/>
                                        <p:tgtEl>
                                          <p:spTgt spid="22"/>
                                        </p:tgtEl>
                                        <p:attrNameLst>
                                          <p:attrName>ppt_h</p:attrName>
                                        </p:attrNameLst>
                                      </p:cBhvr>
                                      <p:tavLst>
                                        <p:tav tm="0">
                                          <p:val>
                                            <p:fltVal val="0"/>
                                          </p:val>
                                        </p:tav>
                                        <p:tav tm="100000">
                                          <p:val>
                                            <p:strVal val="#ppt_h"/>
                                          </p:val>
                                        </p:tav>
                                      </p:tavLst>
                                    </p:anim>
                                    <p:animEffect transition="in" filter="fade">
                                      <p:cBhvr>
                                        <p:cTn id="35" dur="250"/>
                                        <p:tgtEl>
                                          <p:spTgt spid="22"/>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 calcmode="lin" valueType="num">
                                      <p:cBhvr>
                                        <p:cTn id="39" dur="250" fill="hold"/>
                                        <p:tgtEl>
                                          <p:spTgt spid="27"/>
                                        </p:tgtEl>
                                        <p:attrNameLst>
                                          <p:attrName>ppt_w</p:attrName>
                                        </p:attrNameLst>
                                      </p:cBhvr>
                                      <p:tavLst>
                                        <p:tav tm="0">
                                          <p:val>
                                            <p:fltVal val="0"/>
                                          </p:val>
                                        </p:tav>
                                        <p:tav tm="100000">
                                          <p:val>
                                            <p:strVal val="#ppt_w"/>
                                          </p:val>
                                        </p:tav>
                                      </p:tavLst>
                                    </p:anim>
                                    <p:anim calcmode="lin" valueType="num">
                                      <p:cBhvr>
                                        <p:cTn id="40" dur="250" fill="hold"/>
                                        <p:tgtEl>
                                          <p:spTgt spid="27"/>
                                        </p:tgtEl>
                                        <p:attrNameLst>
                                          <p:attrName>ppt_h</p:attrName>
                                        </p:attrNameLst>
                                      </p:cBhvr>
                                      <p:tavLst>
                                        <p:tav tm="0">
                                          <p:val>
                                            <p:fltVal val="0"/>
                                          </p:val>
                                        </p:tav>
                                        <p:tav tm="100000">
                                          <p:val>
                                            <p:strVal val="#ppt_h"/>
                                          </p:val>
                                        </p:tav>
                                      </p:tavLst>
                                    </p:anim>
                                    <p:animEffect transition="in" filter="fade">
                                      <p:cBhvr>
                                        <p:cTn id="41" dur="250"/>
                                        <p:tgtEl>
                                          <p:spTgt spid="27"/>
                                        </p:tgtEl>
                                      </p:cBhvr>
                                    </p:animEffect>
                                  </p:childTnLst>
                                </p:cTn>
                              </p:par>
                            </p:childTnLst>
                          </p:cTn>
                        </p:par>
                        <p:par>
                          <p:cTn id="42" fill="hold">
                            <p:stCondLst>
                              <p:cond delay="3500"/>
                            </p:stCondLst>
                            <p:childTnLst>
                              <p:par>
                                <p:cTn id="43" presetID="53" presetClass="entr" presetSubtype="16" fill="hold"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250" fill="hold"/>
                                        <p:tgtEl>
                                          <p:spTgt spid="32"/>
                                        </p:tgtEl>
                                        <p:attrNameLst>
                                          <p:attrName>ppt_w</p:attrName>
                                        </p:attrNameLst>
                                      </p:cBhvr>
                                      <p:tavLst>
                                        <p:tav tm="0">
                                          <p:val>
                                            <p:fltVal val="0"/>
                                          </p:val>
                                        </p:tav>
                                        <p:tav tm="100000">
                                          <p:val>
                                            <p:strVal val="#ppt_w"/>
                                          </p:val>
                                        </p:tav>
                                      </p:tavLst>
                                    </p:anim>
                                    <p:anim calcmode="lin" valueType="num">
                                      <p:cBhvr>
                                        <p:cTn id="46" dur="250" fill="hold"/>
                                        <p:tgtEl>
                                          <p:spTgt spid="32"/>
                                        </p:tgtEl>
                                        <p:attrNameLst>
                                          <p:attrName>ppt_h</p:attrName>
                                        </p:attrNameLst>
                                      </p:cBhvr>
                                      <p:tavLst>
                                        <p:tav tm="0">
                                          <p:val>
                                            <p:fltVal val="0"/>
                                          </p:val>
                                        </p:tav>
                                        <p:tav tm="100000">
                                          <p:val>
                                            <p:strVal val="#ppt_h"/>
                                          </p:val>
                                        </p:tav>
                                      </p:tavLst>
                                    </p:anim>
                                    <p:animEffect transition="in" filter="fade">
                                      <p:cBhvr>
                                        <p:cTn id="47" dur="250"/>
                                        <p:tgtEl>
                                          <p:spTgt spid="32"/>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250" fill="hold"/>
                                        <p:tgtEl>
                                          <p:spTgt spid="37"/>
                                        </p:tgtEl>
                                        <p:attrNameLst>
                                          <p:attrName>ppt_w</p:attrName>
                                        </p:attrNameLst>
                                      </p:cBhvr>
                                      <p:tavLst>
                                        <p:tav tm="0">
                                          <p:val>
                                            <p:fltVal val="0"/>
                                          </p:val>
                                        </p:tav>
                                        <p:tav tm="100000">
                                          <p:val>
                                            <p:strVal val="#ppt_w"/>
                                          </p:val>
                                        </p:tav>
                                      </p:tavLst>
                                    </p:anim>
                                    <p:anim calcmode="lin" valueType="num">
                                      <p:cBhvr>
                                        <p:cTn id="52" dur="250" fill="hold"/>
                                        <p:tgtEl>
                                          <p:spTgt spid="37"/>
                                        </p:tgtEl>
                                        <p:attrNameLst>
                                          <p:attrName>ppt_h</p:attrName>
                                        </p:attrNameLst>
                                      </p:cBhvr>
                                      <p:tavLst>
                                        <p:tav tm="0">
                                          <p:val>
                                            <p:fltVal val="0"/>
                                          </p:val>
                                        </p:tav>
                                        <p:tav tm="100000">
                                          <p:val>
                                            <p:strVal val="#ppt_h"/>
                                          </p:val>
                                        </p:tav>
                                      </p:tavLst>
                                    </p:anim>
                                    <p:animEffect transition="in" filter="fade">
                                      <p:cBhvr>
                                        <p:cTn id="53" dur="250"/>
                                        <p:tgtEl>
                                          <p:spTgt spid="37"/>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p:cTn id="57" dur="250" fill="hold"/>
                                        <p:tgtEl>
                                          <p:spTgt spid="38"/>
                                        </p:tgtEl>
                                        <p:attrNameLst>
                                          <p:attrName>ppt_w</p:attrName>
                                        </p:attrNameLst>
                                      </p:cBhvr>
                                      <p:tavLst>
                                        <p:tav tm="0">
                                          <p:val>
                                            <p:fltVal val="0"/>
                                          </p:val>
                                        </p:tav>
                                        <p:tav tm="100000">
                                          <p:val>
                                            <p:strVal val="#ppt_w"/>
                                          </p:val>
                                        </p:tav>
                                      </p:tavLst>
                                    </p:anim>
                                    <p:anim calcmode="lin" valueType="num">
                                      <p:cBhvr>
                                        <p:cTn id="58" dur="250" fill="hold"/>
                                        <p:tgtEl>
                                          <p:spTgt spid="38"/>
                                        </p:tgtEl>
                                        <p:attrNameLst>
                                          <p:attrName>ppt_h</p:attrName>
                                        </p:attrNameLst>
                                      </p:cBhvr>
                                      <p:tavLst>
                                        <p:tav tm="0">
                                          <p:val>
                                            <p:fltVal val="0"/>
                                          </p:val>
                                        </p:tav>
                                        <p:tav tm="100000">
                                          <p:val>
                                            <p:strVal val="#ppt_h"/>
                                          </p:val>
                                        </p:tav>
                                      </p:tavLst>
                                    </p:anim>
                                    <p:animEffect transition="in" filter="fade">
                                      <p:cBhvr>
                                        <p:cTn id="59" dur="250"/>
                                        <p:tgtEl>
                                          <p:spTgt spid="38"/>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 calcmode="lin" valueType="num">
                                      <p:cBhvr>
                                        <p:cTn id="63" dur="250" fill="hold"/>
                                        <p:tgtEl>
                                          <p:spTgt spid="39"/>
                                        </p:tgtEl>
                                        <p:attrNameLst>
                                          <p:attrName>ppt_w</p:attrName>
                                        </p:attrNameLst>
                                      </p:cBhvr>
                                      <p:tavLst>
                                        <p:tav tm="0">
                                          <p:val>
                                            <p:fltVal val="0"/>
                                          </p:val>
                                        </p:tav>
                                        <p:tav tm="100000">
                                          <p:val>
                                            <p:strVal val="#ppt_w"/>
                                          </p:val>
                                        </p:tav>
                                      </p:tavLst>
                                    </p:anim>
                                    <p:anim calcmode="lin" valueType="num">
                                      <p:cBhvr>
                                        <p:cTn id="64" dur="250" fill="hold"/>
                                        <p:tgtEl>
                                          <p:spTgt spid="39"/>
                                        </p:tgtEl>
                                        <p:attrNameLst>
                                          <p:attrName>ppt_h</p:attrName>
                                        </p:attrNameLst>
                                      </p:cBhvr>
                                      <p:tavLst>
                                        <p:tav tm="0">
                                          <p:val>
                                            <p:fltVal val="0"/>
                                          </p:val>
                                        </p:tav>
                                        <p:tav tm="100000">
                                          <p:val>
                                            <p:strVal val="#ppt_h"/>
                                          </p:val>
                                        </p:tav>
                                      </p:tavLst>
                                    </p:anim>
                                    <p:animEffect transition="in" filter="fade">
                                      <p:cBhvr>
                                        <p:cTn id="65" dur="250"/>
                                        <p:tgtEl>
                                          <p:spTgt spid="39"/>
                                        </p:tgtEl>
                                      </p:cBhvr>
                                    </p:animEffect>
                                  </p:childTnLst>
                                </p:cTn>
                              </p:par>
                            </p:childTnLst>
                          </p:cTn>
                        </p:par>
                        <p:par>
                          <p:cTn id="66" fill="hold">
                            <p:stCondLst>
                              <p:cond delay="5500"/>
                            </p:stCondLst>
                            <p:childTnLst>
                              <p:par>
                                <p:cTn id="67" presetID="53" presetClass="entr" presetSubtype="16" fill="hold" grpId="0" nodeType="afterEffect">
                                  <p:stCondLst>
                                    <p:cond delay="0"/>
                                  </p:stCondLst>
                                  <p:childTnLst>
                                    <p:set>
                                      <p:cBhvr>
                                        <p:cTn id="68" dur="1" fill="hold">
                                          <p:stCondLst>
                                            <p:cond delay="0"/>
                                          </p:stCondLst>
                                        </p:cTn>
                                        <p:tgtEl>
                                          <p:spTgt spid="40"/>
                                        </p:tgtEl>
                                        <p:attrNameLst>
                                          <p:attrName>style.visibility</p:attrName>
                                        </p:attrNameLst>
                                      </p:cBhvr>
                                      <p:to>
                                        <p:strVal val="visible"/>
                                      </p:to>
                                    </p:set>
                                    <p:anim calcmode="lin" valueType="num">
                                      <p:cBhvr>
                                        <p:cTn id="69" dur="250" fill="hold"/>
                                        <p:tgtEl>
                                          <p:spTgt spid="40"/>
                                        </p:tgtEl>
                                        <p:attrNameLst>
                                          <p:attrName>ppt_w</p:attrName>
                                        </p:attrNameLst>
                                      </p:cBhvr>
                                      <p:tavLst>
                                        <p:tav tm="0">
                                          <p:val>
                                            <p:fltVal val="0"/>
                                          </p:val>
                                        </p:tav>
                                        <p:tav tm="100000">
                                          <p:val>
                                            <p:strVal val="#ppt_w"/>
                                          </p:val>
                                        </p:tav>
                                      </p:tavLst>
                                    </p:anim>
                                    <p:anim calcmode="lin" valueType="num">
                                      <p:cBhvr>
                                        <p:cTn id="70" dur="250" fill="hold"/>
                                        <p:tgtEl>
                                          <p:spTgt spid="40"/>
                                        </p:tgtEl>
                                        <p:attrNameLst>
                                          <p:attrName>ppt_h</p:attrName>
                                        </p:attrNameLst>
                                      </p:cBhvr>
                                      <p:tavLst>
                                        <p:tav tm="0">
                                          <p:val>
                                            <p:fltVal val="0"/>
                                          </p:val>
                                        </p:tav>
                                        <p:tav tm="100000">
                                          <p:val>
                                            <p:strVal val="#ppt_h"/>
                                          </p:val>
                                        </p:tav>
                                      </p:tavLst>
                                    </p:anim>
                                    <p:animEffect transition="in" filter="fade">
                                      <p:cBhvr>
                                        <p:cTn id="71" dur="250"/>
                                        <p:tgtEl>
                                          <p:spTgt spid="40"/>
                                        </p:tgtEl>
                                      </p:cBhvr>
                                    </p:animEffect>
                                  </p:childTnLst>
                                </p:cTn>
                              </p:par>
                            </p:childTnLst>
                          </p:cTn>
                        </p:par>
                        <p:par>
                          <p:cTn id="72" fill="hold">
                            <p:stCondLst>
                              <p:cond delay="6000"/>
                            </p:stCondLst>
                            <p:childTnLst>
                              <p:par>
                                <p:cTn id="73" presetID="53" presetClass="entr" presetSubtype="16" fill="hold"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250" fill="hold"/>
                                        <p:tgtEl>
                                          <p:spTgt spid="41"/>
                                        </p:tgtEl>
                                        <p:attrNameLst>
                                          <p:attrName>ppt_w</p:attrName>
                                        </p:attrNameLst>
                                      </p:cBhvr>
                                      <p:tavLst>
                                        <p:tav tm="0">
                                          <p:val>
                                            <p:fltVal val="0"/>
                                          </p:val>
                                        </p:tav>
                                        <p:tav tm="100000">
                                          <p:val>
                                            <p:strVal val="#ppt_w"/>
                                          </p:val>
                                        </p:tav>
                                      </p:tavLst>
                                    </p:anim>
                                    <p:anim calcmode="lin" valueType="num">
                                      <p:cBhvr>
                                        <p:cTn id="76" dur="250" fill="hold"/>
                                        <p:tgtEl>
                                          <p:spTgt spid="41"/>
                                        </p:tgtEl>
                                        <p:attrNameLst>
                                          <p:attrName>ppt_h</p:attrName>
                                        </p:attrNameLst>
                                      </p:cBhvr>
                                      <p:tavLst>
                                        <p:tav tm="0">
                                          <p:val>
                                            <p:fltVal val="0"/>
                                          </p:val>
                                        </p:tav>
                                        <p:tav tm="100000">
                                          <p:val>
                                            <p:strVal val="#ppt_h"/>
                                          </p:val>
                                        </p:tav>
                                      </p:tavLst>
                                    </p:anim>
                                    <p:animEffect transition="in" filter="fade">
                                      <p:cBhvr>
                                        <p:cTn id="77" dur="250"/>
                                        <p:tgtEl>
                                          <p:spTgt spid="41"/>
                                        </p:tgtEl>
                                      </p:cBhvr>
                                    </p:animEffect>
                                  </p:childTnLst>
                                </p:cTn>
                              </p:par>
                            </p:childTnLst>
                          </p:cTn>
                        </p:par>
                        <p:par>
                          <p:cTn id="78" fill="hold">
                            <p:stCondLst>
                              <p:cond delay="6500"/>
                            </p:stCondLst>
                            <p:childTnLst>
                              <p:par>
                                <p:cTn id="79" presetID="53" presetClass="entr" presetSubtype="16" fill="hold"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p:cTn id="81" dur="250" fill="hold"/>
                                        <p:tgtEl>
                                          <p:spTgt spid="46"/>
                                        </p:tgtEl>
                                        <p:attrNameLst>
                                          <p:attrName>ppt_w</p:attrName>
                                        </p:attrNameLst>
                                      </p:cBhvr>
                                      <p:tavLst>
                                        <p:tav tm="0">
                                          <p:val>
                                            <p:fltVal val="0"/>
                                          </p:val>
                                        </p:tav>
                                        <p:tav tm="100000">
                                          <p:val>
                                            <p:strVal val="#ppt_w"/>
                                          </p:val>
                                        </p:tav>
                                      </p:tavLst>
                                    </p:anim>
                                    <p:anim calcmode="lin" valueType="num">
                                      <p:cBhvr>
                                        <p:cTn id="82" dur="250" fill="hold"/>
                                        <p:tgtEl>
                                          <p:spTgt spid="46"/>
                                        </p:tgtEl>
                                        <p:attrNameLst>
                                          <p:attrName>ppt_h</p:attrName>
                                        </p:attrNameLst>
                                      </p:cBhvr>
                                      <p:tavLst>
                                        <p:tav tm="0">
                                          <p:val>
                                            <p:fltVal val="0"/>
                                          </p:val>
                                        </p:tav>
                                        <p:tav tm="100000">
                                          <p:val>
                                            <p:strVal val="#ppt_h"/>
                                          </p:val>
                                        </p:tav>
                                      </p:tavLst>
                                    </p:anim>
                                    <p:animEffect transition="in" filter="fade">
                                      <p:cBhvr>
                                        <p:cTn id="83" dur="250"/>
                                        <p:tgtEl>
                                          <p:spTgt spid="46"/>
                                        </p:tgtEl>
                                      </p:cBhvr>
                                    </p:animEffect>
                                  </p:childTnLst>
                                </p:cTn>
                              </p:par>
                            </p:childTnLst>
                          </p:cTn>
                        </p:par>
                        <p:par>
                          <p:cTn id="84" fill="hold">
                            <p:stCondLst>
                              <p:cond delay="7000"/>
                            </p:stCondLst>
                            <p:childTnLst>
                              <p:par>
                                <p:cTn id="85" presetID="53" presetClass="entr" presetSubtype="16" fill="hold" nodeType="after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250" fill="hold"/>
                                        <p:tgtEl>
                                          <p:spTgt spid="51"/>
                                        </p:tgtEl>
                                        <p:attrNameLst>
                                          <p:attrName>ppt_w</p:attrName>
                                        </p:attrNameLst>
                                      </p:cBhvr>
                                      <p:tavLst>
                                        <p:tav tm="0">
                                          <p:val>
                                            <p:fltVal val="0"/>
                                          </p:val>
                                        </p:tav>
                                        <p:tav tm="100000">
                                          <p:val>
                                            <p:strVal val="#ppt_w"/>
                                          </p:val>
                                        </p:tav>
                                      </p:tavLst>
                                    </p:anim>
                                    <p:anim calcmode="lin" valueType="num">
                                      <p:cBhvr>
                                        <p:cTn id="88" dur="250" fill="hold"/>
                                        <p:tgtEl>
                                          <p:spTgt spid="51"/>
                                        </p:tgtEl>
                                        <p:attrNameLst>
                                          <p:attrName>ppt_h</p:attrName>
                                        </p:attrNameLst>
                                      </p:cBhvr>
                                      <p:tavLst>
                                        <p:tav tm="0">
                                          <p:val>
                                            <p:fltVal val="0"/>
                                          </p:val>
                                        </p:tav>
                                        <p:tav tm="100000">
                                          <p:val>
                                            <p:strVal val="#ppt_h"/>
                                          </p:val>
                                        </p:tav>
                                      </p:tavLst>
                                    </p:anim>
                                    <p:animEffect transition="in" filter="fade">
                                      <p:cBhvr>
                                        <p:cTn id="89" dur="250"/>
                                        <p:tgtEl>
                                          <p:spTgt spid="51"/>
                                        </p:tgtEl>
                                      </p:cBhvr>
                                    </p:animEffect>
                                  </p:childTnLst>
                                </p:cTn>
                              </p:par>
                            </p:childTnLst>
                          </p:cTn>
                        </p:par>
                        <p:par>
                          <p:cTn id="90" fill="hold">
                            <p:stCondLst>
                              <p:cond delay="7500"/>
                            </p:stCondLst>
                            <p:childTnLst>
                              <p:par>
                                <p:cTn id="91" presetID="53" presetClass="entr" presetSubtype="16" fill="hold" grpId="0" nodeType="afterEffect">
                                  <p:stCondLst>
                                    <p:cond delay="0"/>
                                  </p:stCondLst>
                                  <p:childTnLst>
                                    <p:set>
                                      <p:cBhvr>
                                        <p:cTn id="92" dur="1" fill="hold">
                                          <p:stCondLst>
                                            <p:cond delay="0"/>
                                          </p:stCondLst>
                                        </p:cTn>
                                        <p:tgtEl>
                                          <p:spTgt spid="3"/>
                                        </p:tgtEl>
                                        <p:attrNameLst>
                                          <p:attrName>style.visibility</p:attrName>
                                        </p:attrNameLst>
                                      </p:cBhvr>
                                      <p:to>
                                        <p:strVal val="visible"/>
                                      </p:to>
                                    </p:set>
                                    <p:anim calcmode="lin" valueType="num">
                                      <p:cBhvr>
                                        <p:cTn id="93" dur="250" fill="hold"/>
                                        <p:tgtEl>
                                          <p:spTgt spid="3"/>
                                        </p:tgtEl>
                                        <p:attrNameLst>
                                          <p:attrName>ppt_w</p:attrName>
                                        </p:attrNameLst>
                                      </p:cBhvr>
                                      <p:tavLst>
                                        <p:tav tm="0">
                                          <p:val>
                                            <p:fltVal val="0"/>
                                          </p:val>
                                        </p:tav>
                                        <p:tav tm="100000">
                                          <p:val>
                                            <p:strVal val="#ppt_w"/>
                                          </p:val>
                                        </p:tav>
                                      </p:tavLst>
                                    </p:anim>
                                    <p:anim calcmode="lin" valueType="num">
                                      <p:cBhvr>
                                        <p:cTn id="94" dur="250" fill="hold"/>
                                        <p:tgtEl>
                                          <p:spTgt spid="3"/>
                                        </p:tgtEl>
                                        <p:attrNameLst>
                                          <p:attrName>ppt_h</p:attrName>
                                        </p:attrNameLst>
                                      </p:cBhvr>
                                      <p:tavLst>
                                        <p:tav tm="0">
                                          <p:val>
                                            <p:fltVal val="0"/>
                                          </p:val>
                                        </p:tav>
                                        <p:tav tm="100000">
                                          <p:val>
                                            <p:strVal val="#ppt_h"/>
                                          </p:val>
                                        </p:tav>
                                      </p:tavLst>
                                    </p:anim>
                                    <p:animEffect transition="in" filter="fade">
                                      <p:cBhvr>
                                        <p:cTn id="95" dur="250"/>
                                        <p:tgtEl>
                                          <p:spTgt spid="3"/>
                                        </p:tgtEl>
                                      </p:cBhvr>
                                    </p:animEffect>
                                  </p:childTnLst>
                                </p:cTn>
                              </p:par>
                            </p:childTnLst>
                          </p:cTn>
                        </p:par>
                        <p:par>
                          <p:cTn id="96" fill="hold">
                            <p:stCondLst>
                              <p:cond delay="8000"/>
                            </p:stCondLst>
                            <p:childTnLst>
                              <p:par>
                                <p:cTn id="97" presetID="53" presetClass="entr" presetSubtype="16"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 calcmode="lin" valueType="num">
                                      <p:cBhvr>
                                        <p:cTn id="99" dur="250" fill="hold"/>
                                        <p:tgtEl>
                                          <p:spTgt spid="4"/>
                                        </p:tgtEl>
                                        <p:attrNameLst>
                                          <p:attrName>ppt_w</p:attrName>
                                        </p:attrNameLst>
                                      </p:cBhvr>
                                      <p:tavLst>
                                        <p:tav tm="0">
                                          <p:val>
                                            <p:fltVal val="0"/>
                                          </p:val>
                                        </p:tav>
                                        <p:tav tm="100000">
                                          <p:val>
                                            <p:strVal val="#ppt_w"/>
                                          </p:val>
                                        </p:tav>
                                      </p:tavLst>
                                    </p:anim>
                                    <p:anim calcmode="lin" valueType="num">
                                      <p:cBhvr>
                                        <p:cTn id="100" dur="250" fill="hold"/>
                                        <p:tgtEl>
                                          <p:spTgt spid="4"/>
                                        </p:tgtEl>
                                        <p:attrNameLst>
                                          <p:attrName>ppt_h</p:attrName>
                                        </p:attrNameLst>
                                      </p:cBhvr>
                                      <p:tavLst>
                                        <p:tav tm="0">
                                          <p:val>
                                            <p:fltVal val="0"/>
                                          </p:val>
                                        </p:tav>
                                        <p:tav tm="100000">
                                          <p:val>
                                            <p:strVal val="#ppt_h"/>
                                          </p:val>
                                        </p:tav>
                                      </p:tavLst>
                                    </p:anim>
                                    <p:animEffect transition="in" filter="fade">
                                      <p:cBhvr>
                                        <p:cTn id="101" dur="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bldLvl="0" animBg="1"/>
      <p:bldP spid="37" grpId="0" bldLvl="0" animBg="1"/>
      <p:bldP spid="38" grpId="0" bldLvl="0" animBg="1"/>
      <p:bldP spid="39" grpId="0" bldLvl="0" animBg="1"/>
      <p:bldP spid="40" grpId="0" bldLvl="0" animBg="1"/>
      <p:bldP spid="3"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Isosceles Triangle 8"/>
          <p:cNvSpPr/>
          <p:nvPr/>
        </p:nvSpPr>
        <p:spPr bwMode="auto">
          <a:xfrm rot="5400000">
            <a:off x="-195553" y="389152"/>
            <a:ext cx="649517" cy="333779"/>
          </a:xfrm>
          <a:prstGeom prst="triangle">
            <a:avLst/>
          </a:prstGeom>
          <a:gradFill>
            <a:gsLst>
              <a:gs pos="0">
                <a:srgbClr val="E30000"/>
              </a:gs>
              <a:gs pos="100000">
                <a:srgbClr val="760303"/>
              </a:gs>
            </a:gsLst>
            <a:lin ang="5400000" scaled="0"/>
          </a:gradFill>
          <a:ln w="9525">
            <a:noFill/>
            <a:round/>
          </a:ln>
          <a:effectLst>
            <a:outerShdw blurRad="50800" dist="38100" dir="2700000" algn="tl" rotWithShape="0">
              <a:prstClr val="black">
                <a:alpha val="40000"/>
              </a:prstClr>
            </a:outerShdw>
          </a:effectLst>
        </p:spPr>
        <p:txBody>
          <a:bodyPr vert="horz" wrap="square" lIns="121920" tIns="60960" rIns="121920" bIns="60960" numCol="1" rtlCol="0" anchor="t" anchorCtr="0" compatLnSpc="1"/>
          <a:lstStyle/>
          <a:p>
            <a:pPr algn="ctr"/>
            <a:endParaRPr lang="en-US" sz="2400"/>
          </a:p>
        </p:txBody>
      </p:sp>
      <p:grpSp>
        <p:nvGrpSpPr>
          <p:cNvPr id="56" name="组合 55"/>
          <p:cNvGrpSpPr/>
          <p:nvPr/>
        </p:nvGrpSpPr>
        <p:grpSpPr>
          <a:xfrm>
            <a:off x="280712" y="212555"/>
            <a:ext cx="5282645" cy="678814"/>
            <a:chOff x="-3965474" y="172906"/>
            <a:chExt cx="5241581" cy="673538"/>
          </a:xfrm>
        </p:grpSpPr>
        <p:sp>
          <p:nvSpPr>
            <p:cNvPr id="57" name="Text Box 7"/>
            <p:cNvSpPr txBox="1">
              <a:spLocks noChangeArrowheads="1"/>
            </p:cNvSpPr>
            <p:nvPr/>
          </p:nvSpPr>
          <p:spPr bwMode="auto">
            <a:xfrm>
              <a:off x="-984643" y="270732"/>
              <a:ext cx="2260750" cy="504245"/>
            </a:xfrm>
            <a:prstGeom prst="rect">
              <a:avLst/>
            </a:prstGeom>
            <a:noFill/>
            <a:ln w="9525">
              <a:noFill/>
              <a:miter lim="800000"/>
            </a:ln>
          </p:spPr>
          <p:txBody>
            <a:bodyPr wrap="none" lIns="46078" tIns="23040" rIns="46078" bIns="23040">
              <a:spAutoFit/>
            </a:bodyPr>
            <a:lstStyle/>
            <a:p>
              <a:pPr defTabSz="1087755"/>
              <a:r>
                <a:rPr lang="en-CA" altLang="zh-CN" sz="1500" dirty="0" smtClean="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PROBATION </a:t>
              </a:r>
            </a:p>
            <a:p>
              <a:pPr defTabSz="1087755"/>
              <a:r>
                <a:rPr lang="en-CA" altLang="zh-CN" sz="1500" dirty="0" smtClean="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PERIOD MANAGEMENT</a:t>
              </a:r>
              <a:endParaRPr lang="en-CA" altLang="zh-CN" sz="15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58" name="矩形 57"/>
            <p:cNvSpPr/>
            <p:nvPr/>
          </p:nvSpPr>
          <p:spPr>
            <a:xfrm>
              <a:off x="-3965474" y="172906"/>
              <a:ext cx="3130157" cy="673538"/>
            </a:xfrm>
            <a:prstGeom prst="rect">
              <a:avLst/>
            </a:prstGeom>
          </p:spPr>
          <p:txBody>
            <a:bodyPr wrap="none">
              <a:spAutoFit/>
            </a:bodyPr>
            <a:lstStyle/>
            <a:p>
              <a:pPr algn="l"/>
              <a:r>
                <a:rPr lang="zh-CN" altLang="en-US" sz="3600" b="1" spc="300" dirty="0" smtClean="0">
                  <a:latin typeface="微软雅黑" panose="020B0503020204020204" pitchFamily="34" charset="-122"/>
                  <a:ea typeface="微软雅黑" panose="020B0503020204020204" pitchFamily="34" charset="-122"/>
                </a:rPr>
                <a:t>此处添加标题</a:t>
              </a:r>
            </a:p>
          </p:txBody>
        </p:sp>
      </p:grpSp>
      <p:sp>
        <p:nvSpPr>
          <p:cNvPr id="8193" name="Oval 6"/>
          <p:cNvSpPr/>
          <p:nvPr/>
        </p:nvSpPr>
        <p:spPr>
          <a:xfrm>
            <a:off x="1219200" y="2443163"/>
            <a:ext cx="571500" cy="571500"/>
          </a:xfrm>
          <a:prstGeom prst="ellipse">
            <a:avLst/>
          </a:prstGeom>
          <a:gradFill>
            <a:gsLst>
              <a:gs pos="0">
                <a:srgbClr val="E30000"/>
              </a:gs>
              <a:gs pos="100000">
                <a:srgbClr val="760303"/>
              </a:gs>
            </a:gsLst>
            <a:lin ang="18900000" scaled="0"/>
          </a:gradFill>
          <a:ln w="12700">
            <a:noFill/>
          </a:ln>
        </p:spPr>
        <p:txBody>
          <a:bodyPr anchor="ctr"/>
          <a:lstStyle/>
          <a:p>
            <a:pPr lvl="0" indent="0" algn="ctr">
              <a:buFont typeface="Arial" panose="020B0604020202020204" pitchFamily="34" charset="0"/>
              <a:buNone/>
            </a:pPr>
            <a:endParaRPr lang="en-US" altLang="zh-CN" dirty="0">
              <a:solidFill>
                <a:schemeClr val="tx1"/>
              </a:solidFill>
              <a:latin typeface="微软雅黑" panose="020B0503020204020204" pitchFamily="34" charset="-122"/>
              <a:ea typeface="微软雅黑" panose="020B0503020204020204" pitchFamily="34" charset="-122"/>
              <a:sym typeface="FontAwesome" pitchFamily="2" charset="0"/>
            </a:endParaRPr>
          </a:p>
        </p:txBody>
      </p:sp>
      <p:sp>
        <p:nvSpPr>
          <p:cNvPr id="8194" name="Rectangle 8"/>
          <p:cNvSpPr/>
          <p:nvPr/>
        </p:nvSpPr>
        <p:spPr>
          <a:xfrm>
            <a:off x="1944688" y="2644775"/>
            <a:ext cx="2409825" cy="711835"/>
          </a:xfrm>
          <a:prstGeom prst="rect">
            <a:avLst/>
          </a:prstGeom>
          <a:noFill/>
          <a:ln w="9525">
            <a:noFill/>
          </a:ln>
        </p:spPr>
        <p:txBody>
          <a:bodyPr anchor="t">
            <a:spAutoFit/>
          </a:bodyPr>
          <a:lstStyle/>
          <a:p>
            <a:pPr lvl="0" indent="0">
              <a:buFont typeface="Arial" panose="020B0604020202020204" pitchFamily="34" charset="0"/>
              <a:buNone/>
            </a:pPr>
            <a:r>
              <a:rPr sz="1000" dirty="0">
                <a:solidFill>
                  <a:schemeClr val="tx1"/>
                </a:solidFill>
                <a:latin typeface="微软雅黑" panose="020B0503020204020204" pitchFamily="34" charset="-122"/>
                <a:ea typeface="微软雅黑" panose="020B0503020204020204" pitchFamily="34" charset="-122"/>
                <a:sym typeface="Times New Roman" panose="02020603050405020304" pitchFamily="18" charset="0"/>
              </a:rPr>
              <a:t>您的内容打在这里，或者通过复制您的文本后，在此框中选择粘贴，并选择只保留文字。您的内容打在这里，或者通过复制您的文本后，在此框中</a:t>
            </a:r>
          </a:p>
        </p:txBody>
      </p:sp>
      <p:sp>
        <p:nvSpPr>
          <p:cNvPr id="8195" name="Oval 9"/>
          <p:cNvSpPr/>
          <p:nvPr/>
        </p:nvSpPr>
        <p:spPr>
          <a:xfrm>
            <a:off x="1204913" y="3824288"/>
            <a:ext cx="571500" cy="571500"/>
          </a:xfrm>
          <a:prstGeom prst="ellipse">
            <a:avLst/>
          </a:prstGeom>
          <a:gradFill>
            <a:gsLst>
              <a:gs pos="0">
                <a:srgbClr val="E30000"/>
              </a:gs>
              <a:gs pos="100000">
                <a:srgbClr val="760303"/>
              </a:gs>
            </a:gsLst>
            <a:lin ang="18900000" scaled="0"/>
          </a:gradFill>
          <a:ln w="12700">
            <a:noFill/>
          </a:ln>
        </p:spPr>
        <p:txBody>
          <a:bodyPr anchor="ctr"/>
          <a:lstStyle/>
          <a:p>
            <a:pPr lvl="0" indent="0" algn="ctr">
              <a:buFont typeface="Arial" panose="020B0604020202020204" pitchFamily="34" charset="0"/>
              <a:buNone/>
            </a:pPr>
            <a:endParaRPr lang="en-US" altLang="zh-CN" dirty="0">
              <a:solidFill>
                <a:schemeClr val="tx1"/>
              </a:solidFill>
              <a:latin typeface="微软雅黑" panose="020B0503020204020204" pitchFamily="34" charset="-122"/>
              <a:ea typeface="微软雅黑" panose="020B0503020204020204" pitchFamily="34" charset="-122"/>
              <a:sym typeface="FontAwesome" pitchFamily="2" charset="0"/>
            </a:endParaRPr>
          </a:p>
        </p:txBody>
      </p:sp>
      <p:sp>
        <p:nvSpPr>
          <p:cNvPr id="8196" name="Oval 12"/>
          <p:cNvSpPr/>
          <p:nvPr/>
        </p:nvSpPr>
        <p:spPr>
          <a:xfrm>
            <a:off x="4559300" y="2443163"/>
            <a:ext cx="571500" cy="571500"/>
          </a:xfrm>
          <a:prstGeom prst="ellipse">
            <a:avLst/>
          </a:prstGeom>
          <a:gradFill>
            <a:gsLst>
              <a:gs pos="0">
                <a:srgbClr val="E30000"/>
              </a:gs>
              <a:gs pos="100000">
                <a:srgbClr val="760303"/>
              </a:gs>
            </a:gsLst>
            <a:lin ang="18900000" scaled="0"/>
          </a:gradFill>
          <a:ln w="12700">
            <a:noFill/>
          </a:ln>
        </p:spPr>
        <p:txBody>
          <a:bodyPr anchor="ctr"/>
          <a:lstStyle/>
          <a:p>
            <a:pPr lvl="0" indent="0" algn="ctr">
              <a:buFont typeface="Arial" panose="020B0604020202020204" pitchFamily="34" charset="0"/>
              <a:buNone/>
            </a:pPr>
            <a:endParaRPr lang="en-US" altLang="zh-CN" dirty="0">
              <a:solidFill>
                <a:schemeClr val="tx1"/>
              </a:solidFill>
              <a:latin typeface="微软雅黑" panose="020B0503020204020204" pitchFamily="34" charset="-122"/>
              <a:ea typeface="微软雅黑" panose="020B0503020204020204" pitchFamily="34" charset="-122"/>
              <a:sym typeface="FontAwesome" pitchFamily="2" charset="0"/>
            </a:endParaRPr>
          </a:p>
        </p:txBody>
      </p:sp>
      <p:sp>
        <p:nvSpPr>
          <p:cNvPr id="8197" name="Oval 14"/>
          <p:cNvSpPr/>
          <p:nvPr/>
        </p:nvSpPr>
        <p:spPr>
          <a:xfrm>
            <a:off x="4546600" y="3824288"/>
            <a:ext cx="571500" cy="571500"/>
          </a:xfrm>
          <a:prstGeom prst="ellipse">
            <a:avLst/>
          </a:prstGeom>
          <a:gradFill>
            <a:gsLst>
              <a:gs pos="0">
                <a:srgbClr val="E30000"/>
              </a:gs>
              <a:gs pos="100000">
                <a:srgbClr val="760303"/>
              </a:gs>
            </a:gsLst>
            <a:lin ang="18900000" scaled="0"/>
          </a:gradFill>
          <a:ln w="12700">
            <a:noFill/>
          </a:ln>
        </p:spPr>
        <p:txBody>
          <a:bodyPr anchor="ctr"/>
          <a:lstStyle/>
          <a:p>
            <a:pPr lvl="0" indent="0" algn="ctr">
              <a:buFont typeface="Arial" panose="020B0604020202020204" pitchFamily="34" charset="0"/>
              <a:buNone/>
            </a:pPr>
            <a:endParaRPr lang="en-US" altLang="zh-CN" dirty="0">
              <a:solidFill>
                <a:schemeClr val="tx1"/>
              </a:solidFill>
              <a:latin typeface="微软雅黑" panose="020B0503020204020204" pitchFamily="34" charset="-122"/>
              <a:ea typeface="微软雅黑" panose="020B0503020204020204" pitchFamily="34" charset="-122"/>
              <a:sym typeface="FontAwesome" pitchFamily="2" charset="0"/>
            </a:endParaRPr>
          </a:p>
        </p:txBody>
      </p:sp>
      <p:sp>
        <p:nvSpPr>
          <p:cNvPr id="8198" name="Rectangle 8"/>
          <p:cNvSpPr/>
          <p:nvPr/>
        </p:nvSpPr>
        <p:spPr>
          <a:xfrm>
            <a:off x="1944688" y="2357438"/>
            <a:ext cx="2409825" cy="319087"/>
          </a:xfrm>
          <a:prstGeom prst="rect">
            <a:avLst/>
          </a:prstGeom>
          <a:noFill/>
          <a:ln w="9525">
            <a:noFill/>
          </a:ln>
        </p:spPr>
        <p:txBody>
          <a:bodyPr anchor="t">
            <a:spAutoFit/>
          </a:bodyPr>
          <a:lstStyle/>
          <a:p>
            <a:pPr lvl="0" indent="0">
              <a:buFont typeface="Arial" panose="020B0604020202020204" pitchFamily="34" charset="0"/>
              <a:buNone/>
            </a:pPr>
            <a:r>
              <a:rPr lang="zh-CN" altLang="en-US" sz="1400" b="1" dirty="0">
                <a:solidFill>
                  <a:schemeClr val="tx1"/>
                </a:solidFill>
                <a:latin typeface="微软雅黑" panose="020B0503020204020204" pitchFamily="34" charset="-122"/>
                <a:ea typeface="微软雅黑" panose="020B0503020204020204" pitchFamily="34" charset="-122"/>
                <a:sym typeface="Times New Roman" panose="02020603050405020304" pitchFamily="18" charset="0"/>
              </a:rPr>
              <a:t>请在此处输入标题</a:t>
            </a:r>
          </a:p>
        </p:txBody>
      </p:sp>
      <p:sp>
        <p:nvSpPr>
          <p:cNvPr id="8199" name="Rectangle 8"/>
          <p:cNvSpPr/>
          <p:nvPr/>
        </p:nvSpPr>
        <p:spPr>
          <a:xfrm>
            <a:off x="5200650" y="2676525"/>
            <a:ext cx="2409825" cy="711835"/>
          </a:xfrm>
          <a:prstGeom prst="rect">
            <a:avLst/>
          </a:prstGeom>
          <a:noFill/>
          <a:ln w="9525">
            <a:noFill/>
          </a:ln>
        </p:spPr>
        <p:txBody>
          <a:bodyPr anchor="t">
            <a:spAutoFit/>
          </a:bodyPr>
          <a:lstStyle/>
          <a:p>
            <a:pPr lvl="0" indent="0">
              <a:buFont typeface="Arial" panose="020B0604020202020204" pitchFamily="34" charset="0"/>
              <a:buNone/>
            </a:pPr>
            <a:r>
              <a:rPr sz="1000" dirty="0">
                <a:solidFill>
                  <a:schemeClr val="tx1"/>
                </a:solidFill>
                <a:latin typeface="微软雅黑" panose="020B0503020204020204" pitchFamily="34" charset="-122"/>
                <a:ea typeface="微软雅黑" panose="020B0503020204020204" pitchFamily="34" charset="-122"/>
                <a:sym typeface="Times New Roman" panose="02020603050405020304" pitchFamily="18" charset="0"/>
              </a:rPr>
              <a:t>您的内容打在这里，或者通过复制您的文本后，在此框中选择粘贴，并选择只保留文字。您的内容打在这里，或者通过复制您的文本后，在此框中</a:t>
            </a:r>
          </a:p>
        </p:txBody>
      </p:sp>
      <p:sp>
        <p:nvSpPr>
          <p:cNvPr id="8200" name="Rectangle 8"/>
          <p:cNvSpPr/>
          <p:nvPr/>
        </p:nvSpPr>
        <p:spPr>
          <a:xfrm>
            <a:off x="5200650" y="2390775"/>
            <a:ext cx="2409825" cy="319088"/>
          </a:xfrm>
          <a:prstGeom prst="rect">
            <a:avLst/>
          </a:prstGeom>
          <a:noFill/>
          <a:ln w="9525">
            <a:noFill/>
          </a:ln>
        </p:spPr>
        <p:txBody>
          <a:bodyPr anchor="t">
            <a:spAutoFit/>
          </a:bodyPr>
          <a:lstStyle/>
          <a:p>
            <a:pPr lvl="0" indent="0">
              <a:buFont typeface="Arial" panose="020B0604020202020204" pitchFamily="34" charset="0"/>
              <a:buNone/>
            </a:pPr>
            <a:r>
              <a:rPr lang="zh-CN" altLang="en-US" sz="1400" b="1" dirty="0">
                <a:solidFill>
                  <a:schemeClr val="tx1"/>
                </a:solidFill>
                <a:latin typeface="微软雅黑" panose="020B0503020204020204" pitchFamily="34" charset="-122"/>
                <a:ea typeface="微软雅黑" panose="020B0503020204020204" pitchFamily="34" charset="-122"/>
                <a:sym typeface="Times New Roman" panose="02020603050405020304" pitchFamily="18" charset="0"/>
              </a:rPr>
              <a:t>请在此处输入标题</a:t>
            </a:r>
          </a:p>
        </p:txBody>
      </p:sp>
      <p:sp>
        <p:nvSpPr>
          <p:cNvPr id="8201" name="Rectangle 8"/>
          <p:cNvSpPr/>
          <p:nvPr/>
        </p:nvSpPr>
        <p:spPr>
          <a:xfrm>
            <a:off x="8669338" y="2676525"/>
            <a:ext cx="2409825" cy="711835"/>
          </a:xfrm>
          <a:prstGeom prst="rect">
            <a:avLst/>
          </a:prstGeom>
          <a:noFill/>
          <a:ln w="9525">
            <a:noFill/>
          </a:ln>
        </p:spPr>
        <p:txBody>
          <a:bodyPr anchor="t">
            <a:spAutoFit/>
          </a:bodyPr>
          <a:lstStyle/>
          <a:p>
            <a:pPr lvl="0" indent="0">
              <a:buFont typeface="Arial" panose="020B0604020202020204" pitchFamily="34" charset="0"/>
              <a:buNone/>
            </a:pPr>
            <a:r>
              <a:rPr sz="1000" dirty="0">
                <a:solidFill>
                  <a:schemeClr val="tx1"/>
                </a:solidFill>
                <a:latin typeface="微软雅黑" panose="020B0503020204020204" pitchFamily="34" charset="-122"/>
                <a:ea typeface="微软雅黑" panose="020B0503020204020204" pitchFamily="34" charset="-122"/>
                <a:sym typeface="Times New Roman" panose="02020603050405020304" pitchFamily="18" charset="0"/>
              </a:rPr>
              <a:t>您的内容打在这里，或者通过复制您的文本后，在此框中选择粘贴，并选择只保留文字。您的内容打在这里，或者通过复制您的文本后，在此框中</a:t>
            </a:r>
          </a:p>
        </p:txBody>
      </p:sp>
      <p:sp>
        <p:nvSpPr>
          <p:cNvPr id="8202" name="Rectangle 8"/>
          <p:cNvSpPr/>
          <p:nvPr/>
        </p:nvSpPr>
        <p:spPr>
          <a:xfrm>
            <a:off x="8669338" y="2390775"/>
            <a:ext cx="2409825" cy="319088"/>
          </a:xfrm>
          <a:prstGeom prst="rect">
            <a:avLst/>
          </a:prstGeom>
          <a:noFill/>
          <a:ln w="9525">
            <a:noFill/>
          </a:ln>
        </p:spPr>
        <p:txBody>
          <a:bodyPr anchor="t">
            <a:spAutoFit/>
          </a:bodyPr>
          <a:lstStyle/>
          <a:p>
            <a:pPr lvl="0" indent="0">
              <a:buFont typeface="Arial" panose="020B0604020202020204" pitchFamily="34" charset="0"/>
              <a:buNone/>
            </a:pPr>
            <a:r>
              <a:rPr lang="zh-CN" altLang="en-US" sz="1400" b="1" dirty="0">
                <a:solidFill>
                  <a:schemeClr val="tx1"/>
                </a:solidFill>
                <a:latin typeface="微软雅黑" panose="020B0503020204020204" pitchFamily="34" charset="-122"/>
                <a:ea typeface="微软雅黑" panose="020B0503020204020204" pitchFamily="34" charset="-122"/>
                <a:sym typeface="Times New Roman" panose="02020603050405020304" pitchFamily="18" charset="0"/>
              </a:rPr>
              <a:t>请在此处输入标题</a:t>
            </a:r>
          </a:p>
        </p:txBody>
      </p:sp>
      <p:sp>
        <p:nvSpPr>
          <p:cNvPr id="8203" name="Rectangle 8"/>
          <p:cNvSpPr/>
          <p:nvPr/>
        </p:nvSpPr>
        <p:spPr>
          <a:xfrm>
            <a:off x="1944688" y="4067175"/>
            <a:ext cx="2409825" cy="711835"/>
          </a:xfrm>
          <a:prstGeom prst="rect">
            <a:avLst/>
          </a:prstGeom>
          <a:noFill/>
          <a:ln w="9525">
            <a:noFill/>
          </a:ln>
        </p:spPr>
        <p:txBody>
          <a:bodyPr anchor="t">
            <a:spAutoFit/>
          </a:bodyPr>
          <a:lstStyle/>
          <a:p>
            <a:pPr lvl="0" indent="0">
              <a:buFont typeface="Arial" panose="020B0604020202020204" pitchFamily="34" charset="0"/>
              <a:buNone/>
            </a:pPr>
            <a:r>
              <a:rPr sz="1000" dirty="0">
                <a:solidFill>
                  <a:schemeClr val="tx1"/>
                </a:solidFill>
                <a:latin typeface="微软雅黑" panose="020B0503020204020204" pitchFamily="34" charset="-122"/>
                <a:ea typeface="微软雅黑" panose="020B0503020204020204" pitchFamily="34" charset="-122"/>
                <a:sym typeface="Times New Roman" panose="02020603050405020304" pitchFamily="18" charset="0"/>
              </a:rPr>
              <a:t>您的内容打在这里，或者通过复制您的文本后，在此框中选择粘贴，并选择只保留文字。您的内容打在这里，或者通过复制您的文本后，在此框中</a:t>
            </a:r>
          </a:p>
        </p:txBody>
      </p:sp>
      <p:sp>
        <p:nvSpPr>
          <p:cNvPr id="8204" name="Rectangle 8"/>
          <p:cNvSpPr/>
          <p:nvPr/>
        </p:nvSpPr>
        <p:spPr>
          <a:xfrm>
            <a:off x="1944688" y="3779838"/>
            <a:ext cx="2409825" cy="319087"/>
          </a:xfrm>
          <a:prstGeom prst="rect">
            <a:avLst/>
          </a:prstGeom>
          <a:noFill/>
          <a:ln w="9525">
            <a:noFill/>
          </a:ln>
        </p:spPr>
        <p:txBody>
          <a:bodyPr anchor="t">
            <a:spAutoFit/>
          </a:bodyPr>
          <a:lstStyle/>
          <a:p>
            <a:pPr lvl="0" indent="0">
              <a:buFont typeface="Arial" panose="020B0604020202020204" pitchFamily="34" charset="0"/>
              <a:buNone/>
            </a:pPr>
            <a:r>
              <a:rPr lang="zh-CN" altLang="en-US" sz="1400" b="1" dirty="0">
                <a:solidFill>
                  <a:schemeClr val="tx1"/>
                </a:solidFill>
                <a:latin typeface="微软雅黑" panose="020B0503020204020204" pitchFamily="34" charset="-122"/>
                <a:ea typeface="微软雅黑" panose="020B0503020204020204" pitchFamily="34" charset="-122"/>
                <a:sym typeface="Times New Roman" panose="02020603050405020304" pitchFamily="18" charset="0"/>
              </a:rPr>
              <a:t>请在此处输入标题</a:t>
            </a:r>
          </a:p>
        </p:txBody>
      </p:sp>
      <p:sp>
        <p:nvSpPr>
          <p:cNvPr id="8205" name="Rectangle 8"/>
          <p:cNvSpPr/>
          <p:nvPr/>
        </p:nvSpPr>
        <p:spPr>
          <a:xfrm>
            <a:off x="5270500" y="3935413"/>
            <a:ext cx="2409825" cy="711835"/>
          </a:xfrm>
          <a:prstGeom prst="rect">
            <a:avLst/>
          </a:prstGeom>
          <a:noFill/>
          <a:ln w="9525">
            <a:noFill/>
          </a:ln>
        </p:spPr>
        <p:txBody>
          <a:bodyPr anchor="t">
            <a:spAutoFit/>
          </a:bodyPr>
          <a:lstStyle/>
          <a:p>
            <a:pPr lvl="0" indent="0">
              <a:buFont typeface="Arial" panose="020B0604020202020204" pitchFamily="34" charset="0"/>
              <a:buNone/>
            </a:pPr>
            <a:r>
              <a:rPr sz="1000" dirty="0">
                <a:solidFill>
                  <a:schemeClr val="tx1"/>
                </a:solidFill>
                <a:latin typeface="微软雅黑" panose="020B0503020204020204" pitchFamily="34" charset="-122"/>
                <a:ea typeface="微软雅黑" panose="020B0503020204020204" pitchFamily="34" charset="-122"/>
                <a:sym typeface="Times New Roman" panose="02020603050405020304" pitchFamily="18" charset="0"/>
              </a:rPr>
              <a:t>您的内容打在这里，或者通过复制您的文本后，在此框中选择粘贴，并选择只保留文字。您的内容打在这里，或者通过复制您的文本后，在此框中</a:t>
            </a:r>
          </a:p>
        </p:txBody>
      </p:sp>
      <p:sp>
        <p:nvSpPr>
          <p:cNvPr id="8206" name="Rectangle 8"/>
          <p:cNvSpPr/>
          <p:nvPr/>
        </p:nvSpPr>
        <p:spPr>
          <a:xfrm>
            <a:off x="5270500" y="3648075"/>
            <a:ext cx="2409825" cy="320675"/>
          </a:xfrm>
          <a:prstGeom prst="rect">
            <a:avLst/>
          </a:prstGeom>
          <a:noFill/>
          <a:ln w="9525">
            <a:noFill/>
          </a:ln>
        </p:spPr>
        <p:txBody>
          <a:bodyPr anchor="t">
            <a:spAutoFit/>
          </a:bodyPr>
          <a:lstStyle/>
          <a:p>
            <a:pPr lvl="0" indent="0">
              <a:buFont typeface="Arial" panose="020B0604020202020204" pitchFamily="34" charset="0"/>
              <a:buNone/>
            </a:pPr>
            <a:r>
              <a:rPr lang="zh-CN" altLang="en-US" sz="1400" b="1" dirty="0">
                <a:solidFill>
                  <a:schemeClr val="tx1"/>
                </a:solidFill>
                <a:latin typeface="微软雅黑" panose="020B0503020204020204" pitchFamily="34" charset="-122"/>
                <a:ea typeface="微软雅黑" panose="020B0503020204020204" pitchFamily="34" charset="-122"/>
                <a:sym typeface="Times New Roman" panose="02020603050405020304" pitchFamily="18" charset="0"/>
              </a:rPr>
              <a:t>请在此处输入标题</a:t>
            </a:r>
          </a:p>
        </p:txBody>
      </p:sp>
      <p:sp>
        <p:nvSpPr>
          <p:cNvPr id="8207" name="Rectangle 8"/>
          <p:cNvSpPr/>
          <p:nvPr/>
        </p:nvSpPr>
        <p:spPr>
          <a:xfrm>
            <a:off x="8669338" y="3935413"/>
            <a:ext cx="2409825" cy="711835"/>
          </a:xfrm>
          <a:prstGeom prst="rect">
            <a:avLst/>
          </a:prstGeom>
          <a:noFill/>
          <a:ln w="9525">
            <a:noFill/>
          </a:ln>
        </p:spPr>
        <p:txBody>
          <a:bodyPr anchor="t">
            <a:spAutoFit/>
          </a:bodyPr>
          <a:lstStyle/>
          <a:p>
            <a:pPr lvl="0" indent="0">
              <a:buFont typeface="Arial" panose="020B0604020202020204" pitchFamily="34" charset="0"/>
              <a:buNone/>
            </a:pPr>
            <a:r>
              <a:rPr sz="1000" dirty="0">
                <a:solidFill>
                  <a:schemeClr val="tx1"/>
                </a:solidFill>
                <a:latin typeface="微软雅黑" panose="020B0503020204020204" pitchFamily="34" charset="-122"/>
                <a:ea typeface="微软雅黑" panose="020B0503020204020204" pitchFamily="34" charset="-122"/>
                <a:sym typeface="Times New Roman" panose="02020603050405020304" pitchFamily="18" charset="0"/>
              </a:rPr>
              <a:t>您的内容打在这里，或者通过复制您的文本后，在此框中选择粘贴，并选择只保留文字。您的内容打在这里，或者通过复制您的文本后，在此框中</a:t>
            </a:r>
          </a:p>
        </p:txBody>
      </p:sp>
      <p:sp>
        <p:nvSpPr>
          <p:cNvPr id="8208" name="Rectangle 8"/>
          <p:cNvSpPr/>
          <p:nvPr/>
        </p:nvSpPr>
        <p:spPr>
          <a:xfrm>
            <a:off x="8669338" y="3648075"/>
            <a:ext cx="2409825" cy="320675"/>
          </a:xfrm>
          <a:prstGeom prst="rect">
            <a:avLst/>
          </a:prstGeom>
          <a:noFill/>
          <a:ln w="9525">
            <a:noFill/>
          </a:ln>
        </p:spPr>
        <p:txBody>
          <a:bodyPr anchor="t">
            <a:spAutoFit/>
          </a:bodyPr>
          <a:lstStyle/>
          <a:p>
            <a:pPr lvl="0" indent="0">
              <a:buFont typeface="Arial" panose="020B0604020202020204" pitchFamily="34" charset="0"/>
              <a:buNone/>
            </a:pPr>
            <a:r>
              <a:rPr lang="zh-CN" altLang="en-US" sz="1400" b="1" dirty="0">
                <a:solidFill>
                  <a:schemeClr val="tx1"/>
                </a:solidFill>
                <a:latin typeface="微软雅黑" panose="020B0503020204020204" pitchFamily="34" charset="-122"/>
                <a:ea typeface="微软雅黑" panose="020B0503020204020204" pitchFamily="34" charset="-122"/>
                <a:sym typeface="Times New Roman" panose="02020603050405020304" pitchFamily="18" charset="0"/>
              </a:rPr>
              <a:t>请在此处输入标题</a:t>
            </a:r>
          </a:p>
        </p:txBody>
      </p:sp>
      <p:sp>
        <p:nvSpPr>
          <p:cNvPr id="8209" name="Oval 12"/>
          <p:cNvSpPr/>
          <p:nvPr/>
        </p:nvSpPr>
        <p:spPr>
          <a:xfrm>
            <a:off x="7945438" y="2443163"/>
            <a:ext cx="571500" cy="571500"/>
          </a:xfrm>
          <a:prstGeom prst="ellipse">
            <a:avLst/>
          </a:prstGeom>
          <a:gradFill>
            <a:gsLst>
              <a:gs pos="0">
                <a:srgbClr val="E30000"/>
              </a:gs>
              <a:gs pos="100000">
                <a:srgbClr val="760303"/>
              </a:gs>
            </a:gsLst>
            <a:lin ang="18900000" scaled="0"/>
          </a:gradFill>
          <a:ln w="12700">
            <a:noFill/>
          </a:ln>
        </p:spPr>
        <p:txBody>
          <a:bodyPr anchor="ctr"/>
          <a:lstStyle/>
          <a:p>
            <a:pPr lvl="0" indent="0" algn="ctr">
              <a:buFont typeface="Arial" panose="020B0604020202020204" pitchFamily="34" charset="0"/>
              <a:buNone/>
            </a:pPr>
            <a:endParaRPr lang="en-US" altLang="zh-CN" dirty="0">
              <a:solidFill>
                <a:schemeClr val="tx1"/>
              </a:solidFill>
              <a:latin typeface="微软雅黑" panose="020B0503020204020204" pitchFamily="34" charset="-122"/>
              <a:ea typeface="微软雅黑" panose="020B0503020204020204" pitchFamily="34" charset="-122"/>
              <a:sym typeface="FontAwesome" pitchFamily="2" charset="0"/>
            </a:endParaRPr>
          </a:p>
        </p:txBody>
      </p:sp>
      <p:sp>
        <p:nvSpPr>
          <p:cNvPr id="8210" name="Oval 14"/>
          <p:cNvSpPr/>
          <p:nvPr/>
        </p:nvSpPr>
        <p:spPr>
          <a:xfrm>
            <a:off x="7932738" y="3824288"/>
            <a:ext cx="571500" cy="571500"/>
          </a:xfrm>
          <a:prstGeom prst="ellipse">
            <a:avLst/>
          </a:prstGeom>
          <a:gradFill>
            <a:gsLst>
              <a:gs pos="0">
                <a:srgbClr val="E30000"/>
              </a:gs>
              <a:gs pos="100000">
                <a:srgbClr val="760303"/>
              </a:gs>
            </a:gsLst>
            <a:lin ang="18900000" scaled="0"/>
          </a:gradFill>
          <a:ln w="12700">
            <a:noFill/>
          </a:ln>
        </p:spPr>
        <p:txBody>
          <a:bodyPr anchor="ctr"/>
          <a:lstStyle/>
          <a:p>
            <a:pPr lvl="0" indent="0" algn="ctr">
              <a:buFont typeface="Arial" panose="020B0604020202020204" pitchFamily="34" charset="0"/>
              <a:buNone/>
            </a:pPr>
            <a:endParaRPr lang="en-US" altLang="zh-CN" dirty="0">
              <a:solidFill>
                <a:schemeClr val="tx1"/>
              </a:solidFill>
              <a:latin typeface="微软雅黑" panose="020B0503020204020204" pitchFamily="34" charset="-122"/>
              <a:ea typeface="微软雅黑" panose="020B0503020204020204" pitchFamily="34" charset="-122"/>
              <a:sym typeface="FontAwesome" pitchFamily="2" charset="0"/>
            </a:endParaRPr>
          </a:p>
        </p:txBody>
      </p:sp>
      <p:sp>
        <p:nvSpPr>
          <p:cNvPr id="364" name="Freeform 17"/>
          <p:cNvSpPr>
            <a:spLocks noEditPoints="1"/>
          </p:cNvSpPr>
          <p:nvPr/>
        </p:nvSpPr>
        <p:spPr bwMode="auto">
          <a:xfrm>
            <a:off x="4722813" y="2551113"/>
            <a:ext cx="219075" cy="355600"/>
          </a:xfrm>
          <a:custGeom>
            <a:avLst/>
            <a:gdLst>
              <a:gd name="T0" fmla="*/ 96 w 96"/>
              <a:gd name="T1" fmla="*/ 48 h 156"/>
              <a:gd name="T2" fmla="*/ 48 w 96"/>
              <a:gd name="T3" fmla="*/ 0 h 156"/>
              <a:gd name="T4" fmla="*/ 0 w 96"/>
              <a:gd name="T5" fmla="*/ 48 h 156"/>
              <a:gd name="T6" fmla="*/ 6 w 96"/>
              <a:gd name="T7" fmla="*/ 72 h 156"/>
              <a:gd name="T8" fmla="*/ 6 w 96"/>
              <a:gd name="T9" fmla="*/ 72 h 156"/>
              <a:gd name="T10" fmla="*/ 48 w 96"/>
              <a:gd name="T11" fmla="*/ 156 h 156"/>
              <a:gd name="T12" fmla="*/ 90 w 96"/>
              <a:gd name="T13" fmla="*/ 72 h 156"/>
              <a:gd name="T14" fmla="*/ 90 w 96"/>
              <a:gd name="T15" fmla="*/ 72 h 156"/>
              <a:gd name="T16" fmla="*/ 96 w 96"/>
              <a:gd name="T17" fmla="*/ 48 h 156"/>
              <a:gd name="T18" fmla="*/ 48 w 96"/>
              <a:gd name="T19" fmla="*/ 72 h 156"/>
              <a:gd name="T20" fmla="*/ 24 w 96"/>
              <a:gd name="T21" fmla="*/ 48 h 156"/>
              <a:gd name="T22" fmla="*/ 48 w 96"/>
              <a:gd name="T23" fmla="*/ 24 h 156"/>
              <a:gd name="T24" fmla="*/ 72 w 96"/>
              <a:gd name="T25" fmla="*/ 48 h 156"/>
              <a:gd name="T26" fmla="*/ 48 w 96"/>
              <a:gd name="T27" fmla="*/ 72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6" h="156">
                <a:moveTo>
                  <a:pt x="96" y="48"/>
                </a:moveTo>
                <a:cubicBezTo>
                  <a:pt x="96" y="21"/>
                  <a:pt x="75" y="0"/>
                  <a:pt x="48" y="0"/>
                </a:cubicBezTo>
                <a:cubicBezTo>
                  <a:pt x="21" y="0"/>
                  <a:pt x="0" y="21"/>
                  <a:pt x="0" y="48"/>
                </a:cubicBezTo>
                <a:cubicBezTo>
                  <a:pt x="0" y="57"/>
                  <a:pt x="2" y="65"/>
                  <a:pt x="6" y="72"/>
                </a:cubicBezTo>
                <a:cubicBezTo>
                  <a:pt x="6" y="72"/>
                  <a:pt x="6" y="72"/>
                  <a:pt x="6" y="72"/>
                </a:cubicBezTo>
                <a:cubicBezTo>
                  <a:pt x="48" y="156"/>
                  <a:pt x="48" y="156"/>
                  <a:pt x="48" y="156"/>
                </a:cubicBezTo>
                <a:cubicBezTo>
                  <a:pt x="90" y="72"/>
                  <a:pt x="90" y="72"/>
                  <a:pt x="90" y="72"/>
                </a:cubicBezTo>
                <a:cubicBezTo>
                  <a:pt x="90" y="72"/>
                  <a:pt x="90" y="72"/>
                  <a:pt x="90" y="72"/>
                </a:cubicBezTo>
                <a:cubicBezTo>
                  <a:pt x="94" y="65"/>
                  <a:pt x="96" y="57"/>
                  <a:pt x="96" y="48"/>
                </a:cubicBezTo>
                <a:moveTo>
                  <a:pt x="48" y="72"/>
                </a:moveTo>
                <a:cubicBezTo>
                  <a:pt x="35" y="72"/>
                  <a:pt x="24" y="61"/>
                  <a:pt x="24" y="48"/>
                </a:cubicBezTo>
                <a:cubicBezTo>
                  <a:pt x="24" y="35"/>
                  <a:pt x="35" y="24"/>
                  <a:pt x="48" y="24"/>
                </a:cubicBezTo>
                <a:cubicBezTo>
                  <a:pt x="61" y="24"/>
                  <a:pt x="72" y="35"/>
                  <a:pt x="72" y="48"/>
                </a:cubicBezTo>
                <a:cubicBezTo>
                  <a:pt x="72" y="61"/>
                  <a:pt x="61" y="72"/>
                  <a:pt x="48" y="72"/>
                </a:cubicBezTo>
              </a:path>
            </a:pathLst>
          </a:custGeom>
          <a:solidFill>
            <a:schemeClr val="bg1"/>
          </a:solidFill>
          <a:ln>
            <a:noFill/>
          </a:ln>
        </p:spPr>
        <p:txBody>
          <a:bodyPr/>
          <a:lstStyle/>
          <a:p>
            <a:pPr defTabSz="685165" eaLnBrk="1" fontAlgn="auto" hangingPunct="1">
              <a:spcBef>
                <a:spcPts val="0"/>
              </a:spcBef>
              <a:spcAft>
                <a:spcPts val="0"/>
              </a:spcAft>
              <a:defRPr/>
            </a:pPr>
            <a:endParaRPr lang="zh-CN" altLang="en-US" sz="1350" strike="noStrike" noProof="1">
              <a:solidFill>
                <a:schemeClr val="tx1"/>
              </a:solidFill>
              <a:latin typeface="微软雅黑" panose="020B0503020204020204" pitchFamily="34" charset="-122"/>
              <a:ea typeface="微软雅黑" panose="020B0503020204020204" pitchFamily="34" charset="-122"/>
            </a:endParaRPr>
          </a:p>
        </p:txBody>
      </p:sp>
      <p:sp>
        <p:nvSpPr>
          <p:cNvPr id="366" name="Freeform 19"/>
          <p:cNvSpPr>
            <a:spLocks noEditPoints="1"/>
          </p:cNvSpPr>
          <p:nvPr/>
        </p:nvSpPr>
        <p:spPr bwMode="auto">
          <a:xfrm>
            <a:off x="8069263" y="2578100"/>
            <a:ext cx="325438" cy="301625"/>
          </a:xfrm>
          <a:custGeom>
            <a:avLst/>
            <a:gdLst>
              <a:gd name="T0" fmla="*/ 108 w 144"/>
              <a:gd name="T1" fmla="*/ 0 h 132"/>
              <a:gd name="T2" fmla="*/ 36 w 144"/>
              <a:gd name="T3" fmla="*/ 0 h 132"/>
              <a:gd name="T4" fmla="*/ 0 w 144"/>
              <a:gd name="T5" fmla="*/ 36 h 132"/>
              <a:gd name="T6" fmla="*/ 0 w 144"/>
              <a:gd name="T7" fmla="*/ 60 h 132"/>
              <a:gd name="T8" fmla="*/ 36 w 144"/>
              <a:gd name="T9" fmla="*/ 96 h 132"/>
              <a:gd name="T10" fmla="*/ 42 w 144"/>
              <a:gd name="T11" fmla="*/ 96 h 132"/>
              <a:gd name="T12" fmla="*/ 42 w 144"/>
              <a:gd name="T13" fmla="*/ 132 h 132"/>
              <a:gd name="T14" fmla="*/ 83 w 144"/>
              <a:gd name="T15" fmla="*/ 96 h 132"/>
              <a:gd name="T16" fmla="*/ 108 w 144"/>
              <a:gd name="T17" fmla="*/ 96 h 132"/>
              <a:gd name="T18" fmla="*/ 144 w 144"/>
              <a:gd name="T19" fmla="*/ 60 h 132"/>
              <a:gd name="T20" fmla="*/ 144 w 144"/>
              <a:gd name="T21" fmla="*/ 36 h 132"/>
              <a:gd name="T22" fmla="*/ 108 w 144"/>
              <a:gd name="T23" fmla="*/ 0 h 132"/>
              <a:gd name="T24" fmla="*/ 36 w 144"/>
              <a:gd name="T25" fmla="*/ 60 h 132"/>
              <a:gd name="T26" fmla="*/ 24 w 144"/>
              <a:gd name="T27" fmla="*/ 48 h 132"/>
              <a:gd name="T28" fmla="*/ 36 w 144"/>
              <a:gd name="T29" fmla="*/ 36 h 132"/>
              <a:gd name="T30" fmla="*/ 48 w 144"/>
              <a:gd name="T31" fmla="*/ 48 h 132"/>
              <a:gd name="T32" fmla="*/ 36 w 144"/>
              <a:gd name="T33" fmla="*/ 60 h 132"/>
              <a:gd name="T34" fmla="*/ 72 w 144"/>
              <a:gd name="T35" fmla="*/ 60 h 132"/>
              <a:gd name="T36" fmla="*/ 60 w 144"/>
              <a:gd name="T37" fmla="*/ 48 h 132"/>
              <a:gd name="T38" fmla="*/ 72 w 144"/>
              <a:gd name="T39" fmla="*/ 36 h 132"/>
              <a:gd name="T40" fmla="*/ 84 w 144"/>
              <a:gd name="T41" fmla="*/ 48 h 132"/>
              <a:gd name="T42" fmla="*/ 72 w 144"/>
              <a:gd name="T43" fmla="*/ 60 h 132"/>
              <a:gd name="T44" fmla="*/ 108 w 144"/>
              <a:gd name="T45" fmla="*/ 60 h 132"/>
              <a:gd name="T46" fmla="*/ 96 w 144"/>
              <a:gd name="T47" fmla="*/ 48 h 132"/>
              <a:gd name="T48" fmla="*/ 108 w 144"/>
              <a:gd name="T49" fmla="*/ 36 h 132"/>
              <a:gd name="T50" fmla="*/ 120 w 144"/>
              <a:gd name="T51" fmla="*/ 48 h 132"/>
              <a:gd name="T52" fmla="*/ 108 w 144"/>
              <a:gd name="T53" fmla="*/ 6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4" h="132">
                <a:moveTo>
                  <a:pt x="108" y="0"/>
                </a:moveTo>
                <a:cubicBezTo>
                  <a:pt x="36" y="0"/>
                  <a:pt x="36" y="0"/>
                  <a:pt x="36" y="0"/>
                </a:cubicBezTo>
                <a:cubicBezTo>
                  <a:pt x="16" y="0"/>
                  <a:pt x="0" y="16"/>
                  <a:pt x="0" y="36"/>
                </a:cubicBezTo>
                <a:cubicBezTo>
                  <a:pt x="0" y="60"/>
                  <a:pt x="0" y="60"/>
                  <a:pt x="0" y="60"/>
                </a:cubicBezTo>
                <a:cubicBezTo>
                  <a:pt x="0" y="80"/>
                  <a:pt x="16" y="96"/>
                  <a:pt x="36" y="96"/>
                </a:cubicBezTo>
                <a:cubicBezTo>
                  <a:pt x="42" y="96"/>
                  <a:pt x="42" y="96"/>
                  <a:pt x="42" y="96"/>
                </a:cubicBezTo>
                <a:cubicBezTo>
                  <a:pt x="42" y="132"/>
                  <a:pt x="42" y="132"/>
                  <a:pt x="42" y="132"/>
                </a:cubicBezTo>
                <a:cubicBezTo>
                  <a:pt x="83" y="96"/>
                  <a:pt x="83" y="96"/>
                  <a:pt x="83" y="96"/>
                </a:cubicBezTo>
                <a:cubicBezTo>
                  <a:pt x="108" y="96"/>
                  <a:pt x="108" y="96"/>
                  <a:pt x="108" y="96"/>
                </a:cubicBezTo>
                <a:cubicBezTo>
                  <a:pt x="128" y="96"/>
                  <a:pt x="144" y="80"/>
                  <a:pt x="144" y="60"/>
                </a:cubicBezTo>
                <a:cubicBezTo>
                  <a:pt x="144" y="36"/>
                  <a:pt x="144" y="36"/>
                  <a:pt x="144" y="36"/>
                </a:cubicBezTo>
                <a:cubicBezTo>
                  <a:pt x="144" y="16"/>
                  <a:pt x="128" y="0"/>
                  <a:pt x="108" y="0"/>
                </a:cubicBezTo>
                <a:moveTo>
                  <a:pt x="36" y="60"/>
                </a:moveTo>
                <a:cubicBezTo>
                  <a:pt x="29" y="60"/>
                  <a:pt x="24" y="55"/>
                  <a:pt x="24" y="48"/>
                </a:cubicBezTo>
                <a:cubicBezTo>
                  <a:pt x="24" y="41"/>
                  <a:pt x="29" y="36"/>
                  <a:pt x="36" y="36"/>
                </a:cubicBezTo>
                <a:cubicBezTo>
                  <a:pt x="43" y="36"/>
                  <a:pt x="48" y="41"/>
                  <a:pt x="48" y="48"/>
                </a:cubicBezTo>
                <a:cubicBezTo>
                  <a:pt x="48" y="55"/>
                  <a:pt x="43" y="60"/>
                  <a:pt x="36" y="60"/>
                </a:cubicBezTo>
                <a:moveTo>
                  <a:pt x="72" y="60"/>
                </a:moveTo>
                <a:cubicBezTo>
                  <a:pt x="65" y="60"/>
                  <a:pt x="60" y="55"/>
                  <a:pt x="60" y="48"/>
                </a:cubicBezTo>
                <a:cubicBezTo>
                  <a:pt x="60" y="41"/>
                  <a:pt x="65" y="36"/>
                  <a:pt x="72" y="36"/>
                </a:cubicBezTo>
                <a:cubicBezTo>
                  <a:pt x="79" y="36"/>
                  <a:pt x="84" y="41"/>
                  <a:pt x="84" y="48"/>
                </a:cubicBezTo>
                <a:cubicBezTo>
                  <a:pt x="84" y="55"/>
                  <a:pt x="79" y="60"/>
                  <a:pt x="72" y="60"/>
                </a:cubicBezTo>
                <a:moveTo>
                  <a:pt x="108" y="60"/>
                </a:moveTo>
                <a:cubicBezTo>
                  <a:pt x="101" y="60"/>
                  <a:pt x="96" y="55"/>
                  <a:pt x="96" y="48"/>
                </a:cubicBezTo>
                <a:cubicBezTo>
                  <a:pt x="96" y="41"/>
                  <a:pt x="101" y="36"/>
                  <a:pt x="108" y="36"/>
                </a:cubicBezTo>
                <a:cubicBezTo>
                  <a:pt x="115" y="36"/>
                  <a:pt x="120" y="41"/>
                  <a:pt x="120" y="48"/>
                </a:cubicBezTo>
                <a:cubicBezTo>
                  <a:pt x="120" y="55"/>
                  <a:pt x="115" y="60"/>
                  <a:pt x="108" y="60"/>
                </a:cubicBezTo>
              </a:path>
            </a:pathLst>
          </a:custGeom>
          <a:solidFill>
            <a:schemeClr val="bg1"/>
          </a:solidFill>
          <a:ln>
            <a:noFill/>
          </a:ln>
        </p:spPr>
        <p:txBody>
          <a:bodyPr/>
          <a:lstStyle/>
          <a:p>
            <a:pPr defTabSz="685165" eaLnBrk="1" fontAlgn="auto" hangingPunct="1">
              <a:spcBef>
                <a:spcPts val="0"/>
              </a:spcBef>
              <a:spcAft>
                <a:spcPts val="0"/>
              </a:spcAft>
              <a:defRPr/>
            </a:pPr>
            <a:endParaRPr lang="zh-CN" altLang="en-US" sz="1350" strike="noStrike" noProof="1">
              <a:solidFill>
                <a:schemeClr val="tx1"/>
              </a:solidFill>
              <a:latin typeface="微软雅黑" panose="020B0503020204020204" pitchFamily="34" charset="-122"/>
              <a:ea typeface="微软雅黑" panose="020B0503020204020204" pitchFamily="34" charset="-122"/>
            </a:endParaRPr>
          </a:p>
        </p:txBody>
      </p:sp>
      <p:sp>
        <p:nvSpPr>
          <p:cNvPr id="411" name="Freeform 64"/>
          <p:cNvSpPr>
            <a:spLocks noEditPoints="1"/>
          </p:cNvSpPr>
          <p:nvPr/>
        </p:nvSpPr>
        <p:spPr bwMode="auto">
          <a:xfrm>
            <a:off x="1341438" y="3960813"/>
            <a:ext cx="298450" cy="298450"/>
          </a:xfrm>
          <a:custGeom>
            <a:avLst/>
            <a:gdLst>
              <a:gd name="T0" fmla="*/ 123 w 131"/>
              <a:gd name="T1" fmla="*/ 72 h 131"/>
              <a:gd name="T2" fmla="*/ 51 w 131"/>
              <a:gd name="T3" fmla="*/ 0 h 131"/>
              <a:gd name="T4" fmla="*/ 0 w 131"/>
              <a:gd name="T5" fmla="*/ 0 h 131"/>
              <a:gd name="T6" fmla="*/ 0 w 131"/>
              <a:gd name="T7" fmla="*/ 51 h 131"/>
              <a:gd name="T8" fmla="*/ 72 w 131"/>
              <a:gd name="T9" fmla="*/ 123 h 131"/>
              <a:gd name="T10" fmla="*/ 89 w 131"/>
              <a:gd name="T11" fmla="*/ 123 h 131"/>
              <a:gd name="T12" fmla="*/ 123 w 131"/>
              <a:gd name="T13" fmla="*/ 89 h 131"/>
              <a:gd name="T14" fmla="*/ 123 w 131"/>
              <a:gd name="T15" fmla="*/ 72 h 131"/>
              <a:gd name="T16" fmla="*/ 34 w 131"/>
              <a:gd name="T17" fmla="*/ 34 h 131"/>
              <a:gd name="T18" fmla="*/ 17 w 131"/>
              <a:gd name="T19" fmla="*/ 34 h 131"/>
              <a:gd name="T20" fmla="*/ 17 w 131"/>
              <a:gd name="T21" fmla="*/ 17 h 131"/>
              <a:gd name="T22" fmla="*/ 34 w 131"/>
              <a:gd name="T23" fmla="*/ 17 h 131"/>
              <a:gd name="T24" fmla="*/ 34 w 131"/>
              <a:gd name="T25" fmla="*/ 34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 h="131">
                <a:moveTo>
                  <a:pt x="123" y="72"/>
                </a:moveTo>
                <a:cubicBezTo>
                  <a:pt x="114" y="63"/>
                  <a:pt x="51" y="0"/>
                  <a:pt x="51" y="0"/>
                </a:cubicBezTo>
                <a:cubicBezTo>
                  <a:pt x="0" y="0"/>
                  <a:pt x="0" y="0"/>
                  <a:pt x="0" y="0"/>
                </a:cubicBezTo>
                <a:cubicBezTo>
                  <a:pt x="0" y="51"/>
                  <a:pt x="0" y="51"/>
                  <a:pt x="0" y="51"/>
                </a:cubicBezTo>
                <a:cubicBezTo>
                  <a:pt x="72" y="123"/>
                  <a:pt x="72" y="123"/>
                  <a:pt x="72" y="123"/>
                </a:cubicBezTo>
                <a:cubicBezTo>
                  <a:pt x="72" y="123"/>
                  <a:pt x="80" y="131"/>
                  <a:pt x="89" y="123"/>
                </a:cubicBezTo>
                <a:cubicBezTo>
                  <a:pt x="123" y="89"/>
                  <a:pt x="123" y="89"/>
                  <a:pt x="123" y="89"/>
                </a:cubicBezTo>
                <a:cubicBezTo>
                  <a:pt x="123" y="89"/>
                  <a:pt x="131" y="80"/>
                  <a:pt x="123" y="72"/>
                </a:cubicBezTo>
                <a:moveTo>
                  <a:pt x="34" y="34"/>
                </a:moveTo>
                <a:cubicBezTo>
                  <a:pt x="29" y="38"/>
                  <a:pt x="21" y="38"/>
                  <a:pt x="17" y="34"/>
                </a:cubicBezTo>
                <a:cubicBezTo>
                  <a:pt x="12" y="29"/>
                  <a:pt x="12" y="21"/>
                  <a:pt x="17" y="17"/>
                </a:cubicBezTo>
                <a:cubicBezTo>
                  <a:pt x="21" y="12"/>
                  <a:pt x="29" y="12"/>
                  <a:pt x="34" y="17"/>
                </a:cubicBezTo>
                <a:cubicBezTo>
                  <a:pt x="38" y="21"/>
                  <a:pt x="38" y="29"/>
                  <a:pt x="34" y="34"/>
                </a:cubicBezTo>
              </a:path>
            </a:pathLst>
          </a:custGeom>
          <a:solidFill>
            <a:schemeClr val="bg1"/>
          </a:solidFill>
          <a:ln>
            <a:noFill/>
          </a:ln>
        </p:spPr>
        <p:txBody>
          <a:bodyPr/>
          <a:lstStyle/>
          <a:p>
            <a:pPr defTabSz="685165" eaLnBrk="1" fontAlgn="auto" hangingPunct="1">
              <a:spcBef>
                <a:spcPts val="0"/>
              </a:spcBef>
              <a:spcAft>
                <a:spcPts val="0"/>
              </a:spcAft>
              <a:defRPr/>
            </a:pPr>
            <a:endParaRPr lang="zh-CN" altLang="en-US" sz="1350" strike="noStrike" noProof="1">
              <a:solidFill>
                <a:schemeClr val="tx1"/>
              </a:solidFill>
              <a:latin typeface="微软雅黑" panose="020B0503020204020204" pitchFamily="34" charset="-122"/>
              <a:ea typeface="微软雅黑" panose="020B0503020204020204" pitchFamily="34" charset="-122"/>
            </a:endParaRPr>
          </a:p>
        </p:txBody>
      </p:sp>
      <p:sp>
        <p:nvSpPr>
          <p:cNvPr id="3" name="Oval 65"/>
          <p:cNvSpPr>
            <a:spLocks noChangeArrowheads="1"/>
          </p:cNvSpPr>
          <p:nvPr/>
        </p:nvSpPr>
        <p:spPr bwMode="auto">
          <a:xfrm>
            <a:off x="4805363" y="4083050"/>
            <a:ext cx="53975" cy="53975"/>
          </a:xfrm>
          <a:prstGeom prst="ellipse">
            <a:avLst/>
          </a:prstGeom>
          <a:solidFill>
            <a:schemeClr val="bg1"/>
          </a:solidFill>
          <a:ln>
            <a:noFill/>
          </a:ln>
        </p:spPr>
        <p:txBody>
          <a:bodyPr/>
          <a:lstStyle/>
          <a:p>
            <a:pPr defTabSz="685165" eaLnBrk="1" fontAlgn="auto" hangingPunct="1">
              <a:spcBef>
                <a:spcPts val="0"/>
              </a:spcBef>
              <a:spcAft>
                <a:spcPts val="0"/>
              </a:spcAft>
              <a:defRPr/>
            </a:pPr>
            <a:endParaRPr lang="zh-CN" altLang="en-US" sz="1350" strike="noStrike" noProof="1">
              <a:solidFill>
                <a:schemeClr val="tx1"/>
              </a:solidFill>
              <a:latin typeface="微软雅黑" panose="020B0503020204020204" pitchFamily="34" charset="-122"/>
              <a:ea typeface="微软雅黑" panose="020B0503020204020204" pitchFamily="34" charset="-122"/>
            </a:endParaRPr>
          </a:p>
        </p:txBody>
      </p:sp>
      <p:sp>
        <p:nvSpPr>
          <p:cNvPr id="4" name="Freeform 66"/>
          <p:cNvSpPr>
            <a:spLocks noEditPoints="1"/>
          </p:cNvSpPr>
          <p:nvPr/>
        </p:nvSpPr>
        <p:spPr bwMode="auto">
          <a:xfrm>
            <a:off x="4670425" y="4000500"/>
            <a:ext cx="325438" cy="219075"/>
          </a:xfrm>
          <a:custGeom>
            <a:avLst/>
            <a:gdLst>
              <a:gd name="T0" fmla="*/ 72 w 144"/>
              <a:gd name="T1" fmla="*/ 0 h 96"/>
              <a:gd name="T2" fmla="*/ 0 w 144"/>
              <a:gd name="T3" fmla="*/ 48 h 96"/>
              <a:gd name="T4" fmla="*/ 72 w 144"/>
              <a:gd name="T5" fmla="*/ 96 h 96"/>
              <a:gd name="T6" fmla="*/ 144 w 144"/>
              <a:gd name="T7" fmla="*/ 48 h 96"/>
              <a:gd name="T8" fmla="*/ 72 w 144"/>
              <a:gd name="T9" fmla="*/ 0 h 96"/>
              <a:gd name="T10" fmla="*/ 72 w 144"/>
              <a:gd name="T11" fmla="*/ 78 h 96"/>
              <a:gd name="T12" fmla="*/ 42 w 144"/>
              <a:gd name="T13" fmla="*/ 48 h 96"/>
              <a:gd name="T14" fmla="*/ 72 w 144"/>
              <a:gd name="T15" fmla="*/ 18 h 96"/>
              <a:gd name="T16" fmla="*/ 102 w 144"/>
              <a:gd name="T17" fmla="*/ 48 h 96"/>
              <a:gd name="T18" fmla="*/ 72 w 144"/>
              <a:gd name="T19" fmla="*/ 7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4" h="96">
                <a:moveTo>
                  <a:pt x="72" y="0"/>
                </a:moveTo>
                <a:cubicBezTo>
                  <a:pt x="32" y="0"/>
                  <a:pt x="0" y="48"/>
                  <a:pt x="0" y="48"/>
                </a:cubicBezTo>
                <a:cubicBezTo>
                  <a:pt x="0" y="48"/>
                  <a:pt x="32" y="96"/>
                  <a:pt x="72" y="96"/>
                </a:cubicBezTo>
                <a:cubicBezTo>
                  <a:pt x="112" y="96"/>
                  <a:pt x="144" y="48"/>
                  <a:pt x="144" y="48"/>
                </a:cubicBezTo>
                <a:cubicBezTo>
                  <a:pt x="144" y="48"/>
                  <a:pt x="112" y="0"/>
                  <a:pt x="72" y="0"/>
                </a:cubicBezTo>
                <a:moveTo>
                  <a:pt x="72" y="78"/>
                </a:moveTo>
                <a:cubicBezTo>
                  <a:pt x="55" y="78"/>
                  <a:pt x="42" y="65"/>
                  <a:pt x="42" y="48"/>
                </a:cubicBezTo>
                <a:cubicBezTo>
                  <a:pt x="42" y="31"/>
                  <a:pt x="55" y="18"/>
                  <a:pt x="72" y="18"/>
                </a:cubicBezTo>
                <a:cubicBezTo>
                  <a:pt x="89" y="18"/>
                  <a:pt x="102" y="31"/>
                  <a:pt x="102" y="48"/>
                </a:cubicBezTo>
                <a:cubicBezTo>
                  <a:pt x="102" y="65"/>
                  <a:pt x="89" y="78"/>
                  <a:pt x="72" y="78"/>
                </a:cubicBezTo>
              </a:path>
            </a:pathLst>
          </a:custGeom>
          <a:solidFill>
            <a:schemeClr val="bg1"/>
          </a:solidFill>
          <a:ln>
            <a:noFill/>
          </a:ln>
        </p:spPr>
        <p:txBody>
          <a:bodyPr/>
          <a:lstStyle/>
          <a:p>
            <a:pPr defTabSz="685165" eaLnBrk="1" fontAlgn="auto" hangingPunct="1">
              <a:spcBef>
                <a:spcPts val="0"/>
              </a:spcBef>
              <a:spcAft>
                <a:spcPts val="0"/>
              </a:spcAft>
              <a:defRPr/>
            </a:pPr>
            <a:endParaRPr lang="zh-CN" altLang="en-US" sz="1350" strike="noStrike" noProof="1">
              <a:solidFill>
                <a:schemeClr val="tx1"/>
              </a:solidFill>
              <a:latin typeface="微软雅黑" panose="020B0503020204020204" pitchFamily="34" charset="-122"/>
              <a:ea typeface="微软雅黑" panose="020B0503020204020204" pitchFamily="34" charset="-122"/>
            </a:endParaRPr>
          </a:p>
        </p:txBody>
      </p:sp>
      <p:sp>
        <p:nvSpPr>
          <p:cNvPr id="430" name="Freeform 83"/>
          <p:cNvSpPr/>
          <p:nvPr/>
        </p:nvSpPr>
        <p:spPr bwMode="auto">
          <a:xfrm>
            <a:off x="8118475" y="3935413"/>
            <a:ext cx="227013" cy="344488"/>
          </a:xfrm>
          <a:custGeom>
            <a:avLst/>
            <a:gdLst>
              <a:gd name="T0" fmla="*/ 57 w 99"/>
              <a:gd name="T1" fmla="*/ 0 h 151"/>
              <a:gd name="T2" fmla="*/ 45 w 99"/>
              <a:gd name="T3" fmla="*/ 0 h 151"/>
              <a:gd name="T4" fmla="*/ 45 w 99"/>
              <a:gd name="T5" fmla="*/ 102 h 151"/>
              <a:gd name="T6" fmla="*/ 1 w 99"/>
              <a:gd name="T7" fmla="*/ 122 h 151"/>
              <a:gd name="T8" fmla="*/ 5 w 99"/>
              <a:gd name="T9" fmla="*/ 136 h 151"/>
              <a:gd name="T10" fmla="*/ 58 w 99"/>
              <a:gd name="T11" fmla="*/ 128 h 151"/>
              <a:gd name="T12" fmla="*/ 63 w 99"/>
              <a:gd name="T13" fmla="*/ 98 h 151"/>
              <a:gd name="T14" fmla="*/ 63 w 99"/>
              <a:gd name="T15" fmla="*/ 36 h 151"/>
              <a:gd name="T16" fmla="*/ 83 w 99"/>
              <a:gd name="T17" fmla="*/ 58 h 151"/>
              <a:gd name="T18" fmla="*/ 80 w 99"/>
              <a:gd name="T19" fmla="*/ 80 h 151"/>
              <a:gd name="T20" fmla="*/ 79 w 99"/>
              <a:gd name="T21" fmla="*/ 85 h 151"/>
              <a:gd name="T22" fmla="*/ 89 w 99"/>
              <a:gd name="T23" fmla="*/ 77 h 151"/>
              <a:gd name="T24" fmla="*/ 93 w 99"/>
              <a:gd name="T25" fmla="*/ 65 h 151"/>
              <a:gd name="T26" fmla="*/ 57 w 99"/>
              <a:gd name="T27"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9" h="151">
                <a:moveTo>
                  <a:pt x="57" y="0"/>
                </a:moveTo>
                <a:cubicBezTo>
                  <a:pt x="45" y="0"/>
                  <a:pt x="45" y="0"/>
                  <a:pt x="45" y="0"/>
                </a:cubicBezTo>
                <a:cubicBezTo>
                  <a:pt x="45" y="102"/>
                  <a:pt x="45" y="102"/>
                  <a:pt x="45" y="102"/>
                </a:cubicBezTo>
                <a:cubicBezTo>
                  <a:pt x="27" y="93"/>
                  <a:pt x="5" y="105"/>
                  <a:pt x="1" y="122"/>
                </a:cubicBezTo>
                <a:cubicBezTo>
                  <a:pt x="0" y="127"/>
                  <a:pt x="2" y="133"/>
                  <a:pt x="5" y="136"/>
                </a:cubicBezTo>
                <a:cubicBezTo>
                  <a:pt x="17" y="151"/>
                  <a:pt x="45" y="144"/>
                  <a:pt x="58" y="128"/>
                </a:cubicBezTo>
                <a:cubicBezTo>
                  <a:pt x="64" y="120"/>
                  <a:pt x="63" y="114"/>
                  <a:pt x="63" y="98"/>
                </a:cubicBezTo>
                <a:cubicBezTo>
                  <a:pt x="63" y="36"/>
                  <a:pt x="63" y="36"/>
                  <a:pt x="63" y="36"/>
                </a:cubicBezTo>
                <a:cubicBezTo>
                  <a:pt x="71" y="42"/>
                  <a:pt x="80" y="47"/>
                  <a:pt x="83" y="58"/>
                </a:cubicBezTo>
                <a:cubicBezTo>
                  <a:pt x="85" y="64"/>
                  <a:pt x="83" y="75"/>
                  <a:pt x="80" y="80"/>
                </a:cubicBezTo>
                <a:cubicBezTo>
                  <a:pt x="80" y="82"/>
                  <a:pt x="78" y="83"/>
                  <a:pt x="79" y="85"/>
                </a:cubicBezTo>
                <a:cubicBezTo>
                  <a:pt x="84" y="89"/>
                  <a:pt x="87" y="81"/>
                  <a:pt x="89" y="77"/>
                </a:cubicBezTo>
                <a:cubicBezTo>
                  <a:pt x="90" y="73"/>
                  <a:pt x="92" y="68"/>
                  <a:pt x="93" y="65"/>
                </a:cubicBezTo>
                <a:cubicBezTo>
                  <a:pt x="99" y="29"/>
                  <a:pt x="60" y="27"/>
                  <a:pt x="57" y="0"/>
                </a:cubicBezTo>
              </a:path>
            </a:pathLst>
          </a:custGeom>
          <a:solidFill>
            <a:schemeClr val="bg1"/>
          </a:solidFill>
          <a:ln>
            <a:noFill/>
          </a:ln>
        </p:spPr>
        <p:txBody>
          <a:bodyPr/>
          <a:lstStyle/>
          <a:p>
            <a:pPr defTabSz="685165" eaLnBrk="1" fontAlgn="auto" hangingPunct="1">
              <a:spcBef>
                <a:spcPts val="0"/>
              </a:spcBef>
              <a:spcAft>
                <a:spcPts val="0"/>
              </a:spcAft>
              <a:defRPr/>
            </a:pPr>
            <a:endParaRPr lang="zh-CN" altLang="en-US" sz="1350" strike="noStrike" noProof="1">
              <a:solidFill>
                <a:schemeClr val="tx1"/>
              </a:solidFill>
              <a:latin typeface="微软雅黑" panose="020B0503020204020204" pitchFamily="34" charset="-122"/>
              <a:ea typeface="微软雅黑" panose="020B0503020204020204" pitchFamily="34" charset="-122"/>
            </a:endParaRPr>
          </a:p>
        </p:txBody>
      </p:sp>
      <p:sp>
        <p:nvSpPr>
          <p:cNvPr id="432" name="Oval 85"/>
          <p:cNvSpPr>
            <a:spLocks noChangeArrowheads="1"/>
          </p:cNvSpPr>
          <p:nvPr/>
        </p:nvSpPr>
        <p:spPr bwMode="auto">
          <a:xfrm>
            <a:off x="1449388" y="2689225"/>
            <a:ext cx="82550" cy="80963"/>
          </a:xfrm>
          <a:prstGeom prst="ellipse">
            <a:avLst/>
          </a:prstGeom>
          <a:solidFill>
            <a:schemeClr val="bg1"/>
          </a:solidFill>
          <a:ln>
            <a:noFill/>
          </a:ln>
        </p:spPr>
        <p:txBody>
          <a:bodyPr/>
          <a:lstStyle/>
          <a:p>
            <a:pPr defTabSz="685165" eaLnBrk="1" fontAlgn="auto" hangingPunct="1">
              <a:spcBef>
                <a:spcPts val="0"/>
              </a:spcBef>
              <a:spcAft>
                <a:spcPts val="0"/>
              </a:spcAft>
              <a:defRPr/>
            </a:pPr>
            <a:endParaRPr lang="zh-CN" altLang="en-US" sz="1350" strike="noStrike" noProof="1">
              <a:solidFill>
                <a:schemeClr val="tx1"/>
              </a:solidFill>
              <a:latin typeface="微软雅黑" panose="020B0503020204020204" pitchFamily="34" charset="-122"/>
              <a:ea typeface="微软雅黑" panose="020B0503020204020204" pitchFamily="34" charset="-122"/>
            </a:endParaRPr>
          </a:p>
        </p:txBody>
      </p:sp>
      <p:sp>
        <p:nvSpPr>
          <p:cNvPr id="6" name="Freeform 86"/>
          <p:cNvSpPr>
            <a:spLocks noEditPoints="1"/>
          </p:cNvSpPr>
          <p:nvPr/>
        </p:nvSpPr>
        <p:spPr bwMode="auto">
          <a:xfrm>
            <a:off x="1314450" y="2593975"/>
            <a:ext cx="325438" cy="244475"/>
          </a:xfrm>
          <a:custGeom>
            <a:avLst/>
            <a:gdLst>
              <a:gd name="T0" fmla="*/ 132 w 144"/>
              <a:gd name="T1" fmla="*/ 12 h 108"/>
              <a:gd name="T2" fmla="*/ 60 w 144"/>
              <a:gd name="T3" fmla="*/ 12 h 108"/>
              <a:gd name="T4" fmla="*/ 48 w 144"/>
              <a:gd name="T5" fmla="*/ 0 h 108"/>
              <a:gd name="T6" fmla="*/ 36 w 144"/>
              <a:gd name="T7" fmla="*/ 0 h 108"/>
              <a:gd name="T8" fmla="*/ 24 w 144"/>
              <a:gd name="T9" fmla="*/ 12 h 108"/>
              <a:gd name="T10" fmla="*/ 12 w 144"/>
              <a:gd name="T11" fmla="*/ 12 h 108"/>
              <a:gd name="T12" fmla="*/ 0 w 144"/>
              <a:gd name="T13" fmla="*/ 24 h 108"/>
              <a:gd name="T14" fmla="*/ 12 w 144"/>
              <a:gd name="T15" fmla="*/ 24 h 108"/>
              <a:gd name="T16" fmla="*/ 24 w 144"/>
              <a:gd name="T17" fmla="*/ 36 h 108"/>
              <a:gd name="T18" fmla="*/ 24 w 144"/>
              <a:gd name="T19" fmla="*/ 84 h 108"/>
              <a:gd name="T20" fmla="*/ 12 w 144"/>
              <a:gd name="T21" fmla="*/ 96 h 108"/>
              <a:gd name="T22" fmla="*/ 0 w 144"/>
              <a:gd name="T23" fmla="*/ 96 h 108"/>
              <a:gd name="T24" fmla="*/ 12 w 144"/>
              <a:gd name="T25" fmla="*/ 108 h 108"/>
              <a:gd name="T26" fmla="*/ 132 w 144"/>
              <a:gd name="T27" fmla="*/ 108 h 108"/>
              <a:gd name="T28" fmla="*/ 144 w 144"/>
              <a:gd name="T29" fmla="*/ 96 h 108"/>
              <a:gd name="T30" fmla="*/ 144 w 144"/>
              <a:gd name="T31" fmla="*/ 24 h 108"/>
              <a:gd name="T32" fmla="*/ 132 w 144"/>
              <a:gd name="T33" fmla="*/ 12 h 108"/>
              <a:gd name="T34" fmla="*/ 78 w 144"/>
              <a:gd name="T35" fmla="*/ 90 h 108"/>
              <a:gd name="T36" fmla="*/ 48 w 144"/>
              <a:gd name="T37" fmla="*/ 60 h 108"/>
              <a:gd name="T38" fmla="*/ 78 w 144"/>
              <a:gd name="T39" fmla="*/ 30 h 108"/>
              <a:gd name="T40" fmla="*/ 108 w 144"/>
              <a:gd name="T41" fmla="*/ 60 h 108"/>
              <a:gd name="T42" fmla="*/ 78 w 144"/>
              <a:gd name="T43" fmla="*/ 90 h 108"/>
              <a:gd name="T44" fmla="*/ 123 w 144"/>
              <a:gd name="T45" fmla="*/ 48 h 108"/>
              <a:gd name="T46" fmla="*/ 114 w 144"/>
              <a:gd name="T47" fmla="*/ 39 h 108"/>
              <a:gd name="T48" fmla="*/ 123 w 144"/>
              <a:gd name="T49" fmla="*/ 30 h 108"/>
              <a:gd name="T50" fmla="*/ 132 w 144"/>
              <a:gd name="T51" fmla="*/ 39 h 108"/>
              <a:gd name="T52" fmla="*/ 123 w 144"/>
              <a:gd name="T53"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4" h="108">
                <a:moveTo>
                  <a:pt x="132" y="12"/>
                </a:moveTo>
                <a:cubicBezTo>
                  <a:pt x="60" y="12"/>
                  <a:pt x="60" y="12"/>
                  <a:pt x="60" y="12"/>
                </a:cubicBezTo>
                <a:cubicBezTo>
                  <a:pt x="60" y="5"/>
                  <a:pt x="55" y="0"/>
                  <a:pt x="48" y="0"/>
                </a:cubicBezTo>
                <a:cubicBezTo>
                  <a:pt x="36" y="0"/>
                  <a:pt x="36" y="0"/>
                  <a:pt x="36" y="0"/>
                </a:cubicBezTo>
                <a:cubicBezTo>
                  <a:pt x="29" y="0"/>
                  <a:pt x="24" y="5"/>
                  <a:pt x="24" y="12"/>
                </a:cubicBezTo>
                <a:cubicBezTo>
                  <a:pt x="12" y="12"/>
                  <a:pt x="12" y="12"/>
                  <a:pt x="12" y="12"/>
                </a:cubicBezTo>
                <a:cubicBezTo>
                  <a:pt x="5" y="12"/>
                  <a:pt x="0" y="17"/>
                  <a:pt x="0" y="24"/>
                </a:cubicBezTo>
                <a:cubicBezTo>
                  <a:pt x="12" y="24"/>
                  <a:pt x="12" y="24"/>
                  <a:pt x="12" y="24"/>
                </a:cubicBezTo>
                <a:cubicBezTo>
                  <a:pt x="19" y="24"/>
                  <a:pt x="24" y="29"/>
                  <a:pt x="24" y="36"/>
                </a:cubicBezTo>
                <a:cubicBezTo>
                  <a:pt x="24" y="84"/>
                  <a:pt x="24" y="84"/>
                  <a:pt x="24" y="84"/>
                </a:cubicBezTo>
                <a:cubicBezTo>
                  <a:pt x="24" y="91"/>
                  <a:pt x="19" y="96"/>
                  <a:pt x="12" y="96"/>
                </a:cubicBezTo>
                <a:cubicBezTo>
                  <a:pt x="0" y="96"/>
                  <a:pt x="0" y="96"/>
                  <a:pt x="0" y="96"/>
                </a:cubicBezTo>
                <a:cubicBezTo>
                  <a:pt x="0" y="103"/>
                  <a:pt x="5" y="108"/>
                  <a:pt x="12" y="108"/>
                </a:cubicBezTo>
                <a:cubicBezTo>
                  <a:pt x="132" y="108"/>
                  <a:pt x="132" y="108"/>
                  <a:pt x="132" y="108"/>
                </a:cubicBezTo>
                <a:cubicBezTo>
                  <a:pt x="139" y="108"/>
                  <a:pt x="144" y="103"/>
                  <a:pt x="144" y="96"/>
                </a:cubicBezTo>
                <a:cubicBezTo>
                  <a:pt x="144" y="24"/>
                  <a:pt x="144" y="24"/>
                  <a:pt x="144" y="24"/>
                </a:cubicBezTo>
                <a:cubicBezTo>
                  <a:pt x="144" y="17"/>
                  <a:pt x="139" y="12"/>
                  <a:pt x="132" y="12"/>
                </a:cubicBezTo>
                <a:moveTo>
                  <a:pt x="78" y="90"/>
                </a:moveTo>
                <a:cubicBezTo>
                  <a:pt x="61" y="90"/>
                  <a:pt x="48" y="77"/>
                  <a:pt x="48" y="60"/>
                </a:cubicBezTo>
                <a:cubicBezTo>
                  <a:pt x="48" y="43"/>
                  <a:pt x="61" y="30"/>
                  <a:pt x="78" y="30"/>
                </a:cubicBezTo>
                <a:cubicBezTo>
                  <a:pt x="95" y="30"/>
                  <a:pt x="108" y="43"/>
                  <a:pt x="108" y="60"/>
                </a:cubicBezTo>
                <a:cubicBezTo>
                  <a:pt x="108" y="77"/>
                  <a:pt x="95" y="90"/>
                  <a:pt x="78" y="90"/>
                </a:cubicBezTo>
                <a:moveTo>
                  <a:pt x="123" y="48"/>
                </a:moveTo>
                <a:cubicBezTo>
                  <a:pt x="118" y="48"/>
                  <a:pt x="114" y="44"/>
                  <a:pt x="114" y="39"/>
                </a:cubicBezTo>
                <a:cubicBezTo>
                  <a:pt x="114" y="34"/>
                  <a:pt x="118" y="30"/>
                  <a:pt x="123" y="30"/>
                </a:cubicBezTo>
                <a:cubicBezTo>
                  <a:pt x="128" y="30"/>
                  <a:pt x="132" y="34"/>
                  <a:pt x="132" y="39"/>
                </a:cubicBezTo>
                <a:cubicBezTo>
                  <a:pt x="132" y="44"/>
                  <a:pt x="128" y="48"/>
                  <a:pt x="123" y="48"/>
                </a:cubicBezTo>
              </a:path>
            </a:pathLst>
          </a:custGeom>
          <a:solidFill>
            <a:schemeClr val="bg1"/>
          </a:solidFill>
          <a:ln>
            <a:noFill/>
          </a:ln>
        </p:spPr>
        <p:txBody>
          <a:bodyPr/>
          <a:lstStyle/>
          <a:p>
            <a:pPr defTabSz="685165" eaLnBrk="1" fontAlgn="auto" hangingPunct="1">
              <a:spcBef>
                <a:spcPts val="0"/>
              </a:spcBef>
              <a:spcAft>
                <a:spcPts val="0"/>
              </a:spcAft>
              <a:defRPr/>
            </a:pPr>
            <a:endParaRPr lang="zh-CN" altLang="en-US" sz="1350" strike="noStrike" noProof="1">
              <a:solidFill>
                <a:schemeClr val="tx1"/>
              </a:solidFill>
              <a:latin typeface="微软雅黑" panose="020B0503020204020204" pitchFamily="34" charset="-122"/>
              <a:ea typeface="微软雅黑" panose="020B0503020204020204" pitchFamily="34" charset="-122"/>
            </a:endParaRPr>
          </a:p>
        </p:txBody>
      </p:sp>
    </p:spTree>
  </p:cSld>
  <p:clrMapOvr>
    <a:masterClrMapping/>
  </p:clrMapOvr>
  <p:transition advTm="1731">
    <p:checke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wipe(left)">
                                      <p:cBhvr>
                                        <p:cTn id="11"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Isosceles Triangle 8"/>
          <p:cNvSpPr/>
          <p:nvPr/>
        </p:nvSpPr>
        <p:spPr bwMode="auto">
          <a:xfrm rot="5400000">
            <a:off x="-195553" y="389152"/>
            <a:ext cx="649517" cy="333779"/>
          </a:xfrm>
          <a:prstGeom prst="triangle">
            <a:avLst/>
          </a:prstGeom>
          <a:gradFill>
            <a:gsLst>
              <a:gs pos="0">
                <a:srgbClr val="E30000"/>
              </a:gs>
              <a:gs pos="100000">
                <a:srgbClr val="760303"/>
              </a:gs>
            </a:gsLst>
            <a:lin ang="5400000" scaled="0"/>
          </a:gradFill>
          <a:ln w="9525">
            <a:noFill/>
            <a:round/>
          </a:ln>
          <a:effectLst>
            <a:outerShdw blurRad="50800" dist="38100" dir="2700000" algn="tl" rotWithShape="0">
              <a:prstClr val="black">
                <a:alpha val="40000"/>
              </a:prstClr>
            </a:outerShdw>
          </a:effectLst>
        </p:spPr>
        <p:txBody>
          <a:bodyPr vert="horz" wrap="square" lIns="121920" tIns="60960" rIns="121920" bIns="60960" numCol="1" rtlCol="0" anchor="t" anchorCtr="0" compatLnSpc="1"/>
          <a:lstStyle/>
          <a:p>
            <a:pPr algn="ctr"/>
            <a:endParaRPr lang="en-US" sz="2400"/>
          </a:p>
        </p:txBody>
      </p:sp>
      <p:grpSp>
        <p:nvGrpSpPr>
          <p:cNvPr id="56" name="组合 55"/>
          <p:cNvGrpSpPr/>
          <p:nvPr/>
        </p:nvGrpSpPr>
        <p:grpSpPr>
          <a:xfrm>
            <a:off x="280712" y="212555"/>
            <a:ext cx="5282645" cy="678814"/>
            <a:chOff x="-3965474" y="172906"/>
            <a:chExt cx="5241581" cy="673538"/>
          </a:xfrm>
        </p:grpSpPr>
        <p:sp>
          <p:nvSpPr>
            <p:cNvPr id="57" name="Text Box 7"/>
            <p:cNvSpPr txBox="1">
              <a:spLocks noChangeArrowheads="1"/>
            </p:cNvSpPr>
            <p:nvPr/>
          </p:nvSpPr>
          <p:spPr bwMode="auto">
            <a:xfrm>
              <a:off x="-984643" y="270732"/>
              <a:ext cx="2260750" cy="504245"/>
            </a:xfrm>
            <a:prstGeom prst="rect">
              <a:avLst/>
            </a:prstGeom>
            <a:noFill/>
            <a:ln w="9525">
              <a:noFill/>
              <a:miter lim="800000"/>
            </a:ln>
          </p:spPr>
          <p:txBody>
            <a:bodyPr wrap="none" lIns="46078" tIns="23040" rIns="46078" bIns="23040">
              <a:spAutoFit/>
            </a:bodyPr>
            <a:lstStyle/>
            <a:p>
              <a:pPr defTabSz="1087755"/>
              <a:r>
                <a:rPr lang="en-CA" altLang="zh-CN" sz="1500" dirty="0" smtClean="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PROBATION </a:t>
              </a:r>
            </a:p>
            <a:p>
              <a:pPr defTabSz="1087755"/>
              <a:r>
                <a:rPr lang="en-CA" altLang="zh-CN" sz="1500" dirty="0" smtClean="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PERIOD MANAGEMENT</a:t>
              </a:r>
              <a:endParaRPr lang="en-CA" altLang="zh-CN" sz="15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58" name="矩形 57"/>
            <p:cNvSpPr/>
            <p:nvPr/>
          </p:nvSpPr>
          <p:spPr>
            <a:xfrm>
              <a:off x="-3965474" y="172906"/>
              <a:ext cx="3130157" cy="673538"/>
            </a:xfrm>
            <a:prstGeom prst="rect">
              <a:avLst/>
            </a:prstGeom>
          </p:spPr>
          <p:txBody>
            <a:bodyPr wrap="none">
              <a:spAutoFit/>
            </a:bodyPr>
            <a:lstStyle/>
            <a:p>
              <a:pPr algn="l"/>
              <a:r>
                <a:rPr lang="zh-CN" altLang="en-US" sz="3600" b="1" spc="300" dirty="0" smtClean="0">
                  <a:latin typeface="微软雅黑" panose="020B0503020204020204" pitchFamily="34" charset="-122"/>
                  <a:ea typeface="微软雅黑" panose="020B0503020204020204" pitchFamily="34" charset="-122"/>
                </a:rPr>
                <a:t>此处添加标题</a:t>
              </a:r>
            </a:p>
          </p:txBody>
        </p:sp>
      </p:grpSp>
      <p:sp>
        <p:nvSpPr>
          <p:cNvPr id="11" name="Rounded Rectangle 7"/>
          <p:cNvSpPr/>
          <p:nvPr/>
        </p:nvSpPr>
        <p:spPr>
          <a:xfrm>
            <a:off x="1775884" y="3581338"/>
            <a:ext cx="1524000" cy="1514018"/>
          </a:xfrm>
          <a:prstGeom prst="roundRect">
            <a:avLst>
              <a:gd name="adj" fmla="val 5429"/>
            </a:avLst>
          </a:prstGeom>
          <a:blipFill dpi="0" rotWithShape="1">
            <a:blip r:embed="rId2"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0"/>
          <p:cNvSpPr/>
          <p:nvPr/>
        </p:nvSpPr>
        <p:spPr>
          <a:xfrm>
            <a:off x="1775884" y="1997162"/>
            <a:ext cx="3048000" cy="1514018"/>
          </a:xfrm>
          <a:prstGeom prst="roundRect">
            <a:avLst>
              <a:gd name="adj" fmla="val 5429"/>
            </a:avLst>
          </a:prstGeom>
          <a:blipFill dpi="0" rotWithShape="1">
            <a:blip r:embed="rId3"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1"/>
          <p:cNvSpPr/>
          <p:nvPr/>
        </p:nvSpPr>
        <p:spPr>
          <a:xfrm>
            <a:off x="3383724" y="3581338"/>
            <a:ext cx="1440160" cy="1514018"/>
          </a:xfrm>
          <a:prstGeom prst="roundRect">
            <a:avLst>
              <a:gd name="adj" fmla="val 5429"/>
            </a:avLst>
          </a:prstGeom>
          <a:blipFill dpi="0" rotWithShape="1">
            <a:blip r:embed="rId4"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2"/>
          <p:cNvSpPr/>
          <p:nvPr/>
        </p:nvSpPr>
        <p:spPr>
          <a:xfrm>
            <a:off x="7367828" y="1997162"/>
            <a:ext cx="1428328" cy="1514018"/>
          </a:xfrm>
          <a:prstGeom prst="roundRect">
            <a:avLst>
              <a:gd name="adj" fmla="val 5429"/>
            </a:avLst>
          </a:prstGeom>
          <a:blipFill dpi="0" rotWithShape="1">
            <a:blip r:embed="rId5"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blipFill dpi="0" rotWithShape="1">
                <a:blip r:embed="rId6">
                  <a:extLst>
                    <a:ext uri="{28A0092B-C50C-407E-A947-70E740481C1C}">
                      <a14:useLocalDpi xmlns:a14="http://schemas.microsoft.com/office/drawing/2010/main" val="0"/>
                    </a:ext>
                  </a:extLst>
                </a:blip>
                <a:srcRect/>
                <a:stretch>
                  <a:fillRect/>
                </a:stretch>
              </a:blipFill>
            </a:endParaRPr>
          </a:p>
        </p:txBody>
      </p:sp>
      <p:sp>
        <p:nvSpPr>
          <p:cNvPr id="15" name="Rounded Rectangle 15"/>
          <p:cNvSpPr/>
          <p:nvPr/>
        </p:nvSpPr>
        <p:spPr>
          <a:xfrm>
            <a:off x="8891828" y="1997162"/>
            <a:ext cx="1524000" cy="1514018"/>
          </a:xfrm>
          <a:prstGeom prst="roundRect">
            <a:avLst>
              <a:gd name="adj" fmla="val 5429"/>
            </a:avLst>
          </a:prstGeom>
          <a:blipFill dpi="0" rotWithShape="1">
            <a:blip r:embed="rId7"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7"/>
          <p:cNvSpPr/>
          <p:nvPr/>
        </p:nvSpPr>
        <p:spPr>
          <a:xfrm>
            <a:off x="7367828" y="3579488"/>
            <a:ext cx="3048000" cy="1514018"/>
          </a:xfrm>
          <a:prstGeom prst="roundRect">
            <a:avLst>
              <a:gd name="adj" fmla="val 5429"/>
            </a:avLst>
          </a:prstGeom>
          <a:blipFill dpi="0" rotWithShape="1">
            <a:blip r:embed="rId8"/>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8"/>
          <p:cNvSpPr/>
          <p:nvPr/>
        </p:nvSpPr>
        <p:spPr>
          <a:xfrm>
            <a:off x="4907724" y="1997162"/>
            <a:ext cx="2376264" cy="3098194"/>
          </a:xfrm>
          <a:prstGeom prst="roundRect">
            <a:avLst>
              <a:gd name="adj" fmla="val 2409"/>
            </a:avLst>
          </a:prstGeom>
          <a:blipFill dpi="0" rotWithShape="1">
            <a:blip r:embed="rId9"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7"/>
          <p:cNvSpPr txBox="1">
            <a:spLocks noChangeArrowheads="1"/>
          </p:cNvSpPr>
          <p:nvPr/>
        </p:nvSpPr>
        <p:spPr bwMode="auto">
          <a:xfrm>
            <a:off x="1776095" y="1038225"/>
            <a:ext cx="8639175" cy="800100"/>
          </a:xfrm>
          <a:prstGeom prst="rect">
            <a:avLst/>
          </a:prstGeom>
          <a:noFill/>
          <a:ln w="9525">
            <a:noFill/>
            <a:miter lim="800000"/>
          </a:ln>
        </p:spPr>
        <p:txBody>
          <a:bodyPr wrap="square" lIns="45720" tIns="22860" rIns="45720" bIns="22860" anchor="ctr">
            <a:spAutoFit/>
          </a:bodyPr>
          <a:lstStyle/>
          <a:p>
            <a:pPr>
              <a:lnSpc>
                <a:spcPct val="150000"/>
              </a:lnSpc>
            </a:pPr>
            <a:r>
              <a:rPr sz="1100" dirty="0">
                <a:solidFill>
                  <a:srgbClr val="202A36"/>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您的内容打在这里，或者通过复制您的文本后，在此框中选择粘贴，并选择只保留文字。您的内容打在这里，或者通过复制您的文本后，在此框中</a:t>
            </a:r>
          </a:p>
        </p:txBody>
      </p:sp>
    </p:spTree>
  </p:cSld>
  <p:clrMapOvr>
    <a:masterClrMapping/>
  </p:clrMapOvr>
  <p:transition advTm="3931">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wipe(left)">
                                      <p:cBhvr>
                                        <p:cTn id="11" dur="500"/>
                                        <p:tgtEl>
                                          <p:spTgt spid="56"/>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250" fill="hold"/>
                                        <p:tgtEl>
                                          <p:spTgt spid="12"/>
                                        </p:tgtEl>
                                        <p:attrNameLst>
                                          <p:attrName>ppt_x</p:attrName>
                                        </p:attrNameLst>
                                      </p:cBhvr>
                                      <p:tavLst>
                                        <p:tav tm="0">
                                          <p:val>
                                            <p:strVal val="#ppt_x"/>
                                          </p:val>
                                        </p:tav>
                                        <p:tav tm="100000">
                                          <p:val>
                                            <p:strVal val="#ppt_x"/>
                                          </p:val>
                                        </p:tav>
                                      </p:tavLst>
                                    </p:anim>
                                    <p:anim calcmode="lin" valueType="num">
                                      <p:cBhvr additive="base">
                                        <p:cTn id="16" dur="250" fill="hold"/>
                                        <p:tgtEl>
                                          <p:spTgt spid="12"/>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250" fill="hold"/>
                                        <p:tgtEl>
                                          <p:spTgt spid="11"/>
                                        </p:tgtEl>
                                        <p:attrNameLst>
                                          <p:attrName>ppt_x</p:attrName>
                                        </p:attrNameLst>
                                      </p:cBhvr>
                                      <p:tavLst>
                                        <p:tav tm="0">
                                          <p:val>
                                            <p:strVal val="#ppt_x"/>
                                          </p:val>
                                        </p:tav>
                                        <p:tav tm="100000">
                                          <p:val>
                                            <p:strVal val="#ppt_x"/>
                                          </p:val>
                                        </p:tav>
                                      </p:tavLst>
                                    </p:anim>
                                    <p:anim calcmode="lin" valueType="num">
                                      <p:cBhvr additive="base">
                                        <p:cTn id="21" dur="250" fill="hold"/>
                                        <p:tgtEl>
                                          <p:spTgt spid="11"/>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250" fill="hold"/>
                                        <p:tgtEl>
                                          <p:spTgt spid="13"/>
                                        </p:tgtEl>
                                        <p:attrNameLst>
                                          <p:attrName>ppt_x</p:attrName>
                                        </p:attrNameLst>
                                      </p:cBhvr>
                                      <p:tavLst>
                                        <p:tav tm="0">
                                          <p:val>
                                            <p:strVal val="#ppt_x"/>
                                          </p:val>
                                        </p:tav>
                                        <p:tav tm="100000">
                                          <p:val>
                                            <p:strVal val="#ppt_x"/>
                                          </p:val>
                                        </p:tav>
                                      </p:tavLst>
                                    </p:anim>
                                    <p:anim calcmode="lin" valueType="num">
                                      <p:cBhvr additive="base">
                                        <p:cTn id="26" dur="250" fill="hold"/>
                                        <p:tgtEl>
                                          <p:spTgt spid="13"/>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 presetClass="entr" presetSubtype="4" fill="hold" grpId="0" nodeType="afterEffect">
                                  <p:stCondLst>
                                    <p:cond delay="0"/>
                                  </p:stCondLst>
                                  <p:childTnLst>
                                    <p:set>
                                      <p:cBhvr>
                                        <p:cTn id="29" dur="1" fill="hold">
                                          <p:stCondLst>
                                            <p:cond delay="0"/>
                                          </p:stCondLst>
                                        </p:cTn>
                                        <p:tgtEl>
                                          <p:spTgt spid="17"/>
                                        </p:tgtEl>
                                        <p:attrNameLst>
                                          <p:attrName>style.visibility</p:attrName>
                                        </p:attrNameLst>
                                      </p:cBhvr>
                                      <p:to>
                                        <p:strVal val="visible"/>
                                      </p:to>
                                    </p:set>
                                    <p:anim calcmode="lin" valueType="num">
                                      <p:cBhvr additive="base">
                                        <p:cTn id="30" dur="250" fill="hold"/>
                                        <p:tgtEl>
                                          <p:spTgt spid="17"/>
                                        </p:tgtEl>
                                        <p:attrNameLst>
                                          <p:attrName>ppt_x</p:attrName>
                                        </p:attrNameLst>
                                      </p:cBhvr>
                                      <p:tavLst>
                                        <p:tav tm="0">
                                          <p:val>
                                            <p:strVal val="#ppt_x"/>
                                          </p:val>
                                        </p:tav>
                                        <p:tav tm="100000">
                                          <p:val>
                                            <p:strVal val="#ppt_x"/>
                                          </p:val>
                                        </p:tav>
                                      </p:tavLst>
                                    </p:anim>
                                    <p:anim calcmode="lin" valueType="num">
                                      <p:cBhvr additive="base">
                                        <p:cTn id="31" dur="250" fill="hold"/>
                                        <p:tgtEl>
                                          <p:spTgt spid="17"/>
                                        </p:tgtEl>
                                        <p:attrNameLst>
                                          <p:attrName>ppt_y</p:attrName>
                                        </p:attrNameLst>
                                      </p:cBhvr>
                                      <p:tavLst>
                                        <p:tav tm="0">
                                          <p:val>
                                            <p:strVal val="1+#ppt_h/2"/>
                                          </p:val>
                                        </p:tav>
                                        <p:tav tm="100000">
                                          <p:val>
                                            <p:strVal val="#ppt_y"/>
                                          </p:val>
                                        </p:tav>
                                      </p:tavLst>
                                    </p:anim>
                                  </p:childTnLst>
                                </p:cTn>
                              </p:par>
                            </p:childTnLst>
                          </p:cTn>
                        </p:par>
                        <p:par>
                          <p:cTn id="32" fill="hold">
                            <p:stCondLst>
                              <p:cond delay="3000"/>
                            </p:stCondLst>
                            <p:childTnLst>
                              <p:par>
                                <p:cTn id="33" presetID="2" presetClass="entr" presetSubtype="4"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250" fill="hold"/>
                                        <p:tgtEl>
                                          <p:spTgt spid="14"/>
                                        </p:tgtEl>
                                        <p:attrNameLst>
                                          <p:attrName>ppt_x</p:attrName>
                                        </p:attrNameLst>
                                      </p:cBhvr>
                                      <p:tavLst>
                                        <p:tav tm="0">
                                          <p:val>
                                            <p:strVal val="#ppt_x"/>
                                          </p:val>
                                        </p:tav>
                                        <p:tav tm="100000">
                                          <p:val>
                                            <p:strVal val="#ppt_x"/>
                                          </p:val>
                                        </p:tav>
                                      </p:tavLst>
                                    </p:anim>
                                    <p:anim calcmode="lin" valueType="num">
                                      <p:cBhvr additive="base">
                                        <p:cTn id="36" dur="250" fill="hold"/>
                                        <p:tgtEl>
                                          <p:spTgt spid="14"/>
                                        </p:tgtEl>
                                        <p:attrNameLst>
                                          <p:attrName>ppt_y</p:attrName>
                                        </p:attrNameLst>
                                      </p:cBhvr>
                                      <p:tavLst>
                                        <p:tav tm="0">
                                          <p:val>
                                            <p:strVal val="1+#ppt_h/2"/>
                                          </p:val>
                                        </p:tav>
                                        <p:tav tm="100000">
                                          <p:val>
                                            <p:strVal val="#ppt_y"/>
                                          </p:val>
                                        </p:tav>
                                      </p:tavLst>
                                    </p:anim>
                                  </p:childTnLst>
                                </p:cTn>
                              </p:par>
                            </p:childTnLst>
                          </p:cTn>
                        </p:par>
                        <p:par>
                          <p:cTn id="37" fill="hold">
                            <p:stCondLst>
                              <p:cond delay="3500"/>
                            </p:stCondLst>
                            <p:childTnLst>
                              <p:par>
                                <p:cTn id="38" presetID="2" presetClass="entr" presetSubtype="4" fill="hold" grpId="0" nodeType="after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additive="base">
                                        <p:cTn id="40" dur="250" fill="hold"/>
                                        <p:tgtEl>
                                          <p:spTgt spid="15"/>
                                        </p:tgtEl>
                                        <p:attrNameLst>
                                          <p:attrName>ppt_x</p:attrName>
                                        </p:attrNameLst>
                                      </p:cBhvr>
                                      <p:tavLst>
                                        <p:tav tm="0">
                                          <p:val>
                                            <p:strVal val="#ppt_x"/>
                                          </p:val>
                                        </p:tav>
                                        <p:tav tm="100000">
                                          <p:val>
                                            <p:strVal val="#ppt_x"/>
                                          </p:val>
                                        </p:tav>
                                      </p:tavLst>
                                    </p:anim>
                                    <p:anim calcmode="lin" valueType="num">
                                      <p:cBhvr additive="base">
                                        <p:cTn id="41" dur="250" fill="hold"/>
                                        <p:tgtEl>
                                          <p:spTgt spid="15"/>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additive="base">
                                        <p:cTn id="45" dur="250" fill="hold"/>
                                        <p:tgtEl>
                                          <p:spTgt spid="16"/>
                                        </p:tgtEl>
                                        <p:attrNameLst>
                                          <p:attrName>ppt_x</p:attrName>
                                        </p:attrNameLst>
                                      </p:cBhvr>
                                      <p:tavLst>
                                        <p:tav tm="0">
                                          <p:val>
                                            <p:strVal val="#ppt_x"/>
                                          </p:val>
                                        </p:tav>
                                        <p:tav tm="100000">
                                          <p:val>
                                            <p:strVal val="#ppt_x"/>
                                          </p:val>
                                        </p:tav>
                                      </p:tavLst>
                                    </p:anim>
                                    <p:anim calcmode="lin" valueType="num">
                                      <p:cBhvr additive="base">
                                        <p:cTn id="46" dur="250" fill="hold"/>
                                        <p:tgtEl>
                                          <p:spTgt spid="16"/>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 calcmode="lin" valueType="num">
                                      <p:cBhvr additive="base">
                                        <p:cTn id="50" dur="250" fill="hold"/>
                                        <p:tgtEl>
                                          <p:spTgt spid="18"/>
                                        </p:tgtEl>
                                        <p:attrNameLst>
                                          <p:attrName>ppt_x</p:attrName>
                                        </p:attrNameLst>
                                      </p:cBhvr>
                                      <p:tavLst>
                                        <p:tav tm="0">
                                          <p:val>
                                            <p:strVal val="#ppt_x"/>
                                          </p:val>
                                        </p:tav>
                                        <p:tav tm="100000">
                                          <p:val>
                                            <p:strVal val="#ppt_x"/>
                                          </p:val>
                                        </p:tav>
                                      </p:tavLst>
                                    </p:anim>
                                    <p:anim calcmode="lin" valueType="num">
                                      <p:cBhvr additive="base">
                                        <p:cTn id="51" dur="25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bldLvl="0" animBg="1"/>
      <p:bldP spid="11" grpId="0" bldLvl="0" animBg="1"/>
      <p:bldP spid="12" grpId="0" bldLvl="0" animBg="1"/>
      <p:bldP spid="13" grpId="0" bldLvl="0" animBg="1"/>
      <p:bldP spid="14" grpId="0" bldLvl="0" animBg="1"/>
      <p:bldP spid="15" grpId="0" bldLvl="0" animBg="1"/>
      <p:bldP spid="16" grpId="0" bldLvl="0" animBg="1"/>
      <p:bldP spid="17" grpId="0" bldLvl="0" animBg="1"/>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2" name="图片 1" descr="Z0005"/>
          <p:cNvPicPr>
            <a:picLocks noChangeAspect="1"/>
          </p:cNvPicPr>
          <p:nvPr/>
        </p:nvPicPr>
        <p:blipFill>
          <a:blip r:embed="rId3"/>
          <a:stretch>
            <a:fillRect/>
          </a:stretch>
        </p:blipFill>
        <p:spPr>
          <a:xfrm>
            <a:off x="4345940" y="1283970"/>
            <a:ext cx="3522345" cy="3135630"/>
          </a:xfrm>
          <a:prstGeom prst="rect">
            <a:avLst/>
          </a:prstGeom>
          <a:effectLst>
            <a:outerShdw blurRad="50800" dist="38100" dir="2700000" algn="tl" rotWithShape="0">
              <a:prstClr val="black">
                <a:alpha val="40000"/>
              </a:prstClr>
            </a:outerShdw>
          </a:effectLst>
        </p:spPr>
      </p:pic>
      <p:sp>
        <p:nvSpPr>
          <p:cNvPr id="29" name="标题 4"/>
          <p:cNvSpPr txBox="1"/>
          <p:nvPr/>
        </p:nvSpPr>
        <p:spPr>
          <a:xfrm>
            <a:off x="4924537" y="3824775"/>
            <a:ext cx="2376264"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400" b="1" dirty="0" smtClean="0">
                <a:gradFill>
                  <a:gsLst>
                    <a:gs pos="0">
                      <a:srgbClr val="E30000"/>
                    </a:gs>
                    <a:gs pos="100000">
                      <a:srgbClr val="760303"/>
                    </a:gs>
                  </a:gsLst>
                  <a:lin ang="5400000" scaled="0"/>
                </a:gradFill>
                <a:latin typeface="微软雅黑" panose="020B0503020204020204" pitchFamily="34" charset="-122"/>
                <a:ea typeface="微软雅黑" panose="020B0503020204020204" pitchFamily="34" charset="-122"/>
              </a:rPr>
              <a:t>第三章</a:t>
            </a:r>
          </a:p>
        </p:txBody>
      </p:sp>
      <p:sp>
        <p:nvSpPr>
          <p:cNvPr id="36" name="文本框 35"/>
          <p:cNvSpPr txBox="1"/>
          <p:nvPr/>
        </p:nvSpPr>
        <p:spPr>
          <a:xfrm>
            <a:off x="3583269" y="4264152"/>
            <a:ext cx="5059680" cy="874395"/>
          </a:xfrm>
          <a:prstGeom prst="rect">
            <a:avLst/>
          </a:prstGeom>
          <a:noFill/>
        </p:spPr>
        <p:txBody>
          <a:bodyPr wrap="none" rtlCol="0">
            <a:spAutoFit/>
          </a:bodyPr>
          <a:lstStyle/>
          <a:p>
            <a:pPr algn="ctr"/>
            <a:r>
              <a:rPr lang="zh-CN" altLang="en-US" sz="4800" b="1" kern="100" dirty="0">
                <a:solidFill>
                  <a:srgbClr val="202A36"/>
                </a:solidFill>
                <a:latin typeface="微软雅黑" panose="020B0503020204020204" pitchFamily="34" charset="-122"/>
                <a:ea typeface="微软雅黑" panose="020B0503020204020204" pitchFamily="34" charset="-122"/>
                <a:cs typeface="Times New Roman" panose="02020603050405020304" pitchFamily="18" charset="0"/>
              </a:rPr>
              <a:t>单击此处添加标题</a:t>
            </a:r>
          </a:p>
        </p:txBody>
      </p:sp>
    </p:spTree>
  </p:cSld>
  <p:clrMapOvr>
    <a:masterClrMapping/>
  </p:clrMapOvr>
  <p:transition advTm="2668">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iterate type="lt">
                                    <p:tmPct val="0"/>
                                  </p:iterate>
                                  <p:childTnLst>
                                    <p:set>
                                      <p:cBhvr>
                                        <p:cTn id="12" dur="1" fill="hold">
                                          <p:stCondLst>
                                            <p:cond delay="0"/>
                                          </p:stCondLst>
                                        </p:cTn>
                                        <p:tgtEl>
                                          <p:spTgt spid="29"/>
                                        </p:tgtEl>
                                        <p:attrNameLst>
                                          <p:attrName>style.visibility</p:attrName>
                                        </p:attrNameLst>
                                      </p:cBhvr>
                                      <p:to>
                                        <p:strVal val="visible"/>
                                      </p:to>
                                    </p:set>
                                    <p:anim calcmode="lin" valueType="num">
                                      <p:cBhvr>
                                        <p:cTn id="13" dur="500" fill="hold"/>
                                        <p:tgtEl>
                                          <p:spTgt spid="29"/>
                                        </p:tgtEl>
                                        <p:attrNameLst>
                                          <p:attrName>ppt_w</p:attrName>
                                        </p:attrNameLst>
                                      </p:cBhvr>
                                      <p:tavLst>
                                        <p:tav tm="0">
                                          <p:val>
                                            <p:fltVal val="0"/>
                                          </p:val>
                                        </p:tav>
                                        <p:tav tm="100000">
                                          <p:val>
                                            <p:strVal val="#ppt_w"/>
                                          </p:val>
                                        </p:tav>
                                      </p:tavLst>
                                    </p:anim>
                                    <p:anim calcmode="lin" valueType="num">
                                      <p:cBhvr>
                                        <p:cTn id="14" dur="500" fill="hold"/>
                                        <p:tgtEl>
                                          <p:spTgt spid="29"/>
                                        </p:tgtEl>
                                        <p:attrNameLst>
                                          <p:attrName>ppt_h</p:attrName>
                                        </p:attrNameLst>
                                      </p:cBhvr>
                                      <p:tavLst>
                                        <p:tav tm="0">
                                          <p:val>
                                            <p:fltVal val="0"/>
                                          </p:val>
                                        </p:tav>
                                        <p:tav tm="100000">
                                          <p:val>
                                            <p:strVal val="#ppt_h"/>
                                          </p:val>
                                        </p:tav>
                                      </p:tavLst>
                                    </p:anim>
                                    <p:animEffect transition="in" filter="fade">
                                      <p:cBhvr>
                                        <p:cTn id="15" dur="500"/>
                                        <p:tgtEl>
                                          <p:spTgt spid="29"/>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dissolve">
                                      <p:cBhvr>
                                        <p:cTn id="1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Isosceles Triangle 8"/>
          <p:cNvSpPr/>
          <p:nvPr/>
        </p:nvSpPr>
        <p:spPr bwMode="auto">
          <a:xfrm rot="5400000">
            <a:off x="-195553" y="389152"/>
            <a:ext cx="649517" cy="333779"/>
          </a:xfrm>
          <a:prstGeom prst="triangle">
            <a:avLst/>
          </a:prstGeom>
          <a:gradFill>
            <a:gsLst>
              <a:gs pos="0">
                <a:srgbClr val="E30000"/>
              </a:gs>
              <a:gs pos="100000">
                <a:srgbClr val="760303"/>
              </a:gs>
            </a:gsLst>
            <a:lin ang="5400000" scaled="0"/>
          </a:gradFill>
          <a:ln w="9525">
            <a:noFill/>
            <a:round/>
          </a:ln>
          <a:effectLst>
            <a:outerShdw blurRad="50800" dist="38100" dir="2700000" algn="tl" rotWithShape="0">
              <a:prstClr val="black">
                <a:alpha val="40000"/>
              </a:prstClr>
            </a:outerShdw>
          </a:effectLst>
        </p:spPr>
        <p:txBody>
          <a:bodyPr vert="horz" wrap="square" lIns="121920" tIns="60960" rIns="121920" bIns="60960" numCol="1" rtlCol="0" anchor="t" anchorCtr="0" compatLnSpc="1"/>
          <a:lstStyle/>
          <a:p>
            <a:pPr algn="ctr"/>
            <a:endParaRPr lang="en-US" sz="2400"/>
          </a:p>
        </p:txBody>
      </p:sp>
      <p:grpSp>
        <p:nvGrpSpPr>
          <p:cNvPr id="56" name="组合 55"/>
          <p:cNvGrpSpPr/>
          <p:nvPr/>
        </p:nvGrpSpPr>
        <p:grpSpPr>
          <a:xfrm>
            <a:off x="280712" y="212555"/>
            <a:ext cx="5282645" cy="678814"/>
            <a:chOff x="-3965474" y="172906"/>
            <a:chExt cx="5241581" cy="673538"/>
          </a:xfrm>
        </p:grpSpPr>
        <p:sp>
          <p:nvSpPr>
            <p:cNvPr id="57" name="Text Box 7"/>
            <p:cNvSpPr txBox="1">
              <a:spLocks noChangeArrowheads="1"/>
            </p:cNvSpPr>
            <p:nvPr/>
          </p:nvSpPr>
          <p:spPr bwMode="auto">
            <a:xfrm>
              <a:off x="-984643" y="270732"/>
              <a:ext cx="2260750" cy="504245"/>
            </a:xfrm>
            <a:prstGeom prst="rect">
              <a:avLst/>
            </a:prstGeom>
            <a:noFill/>
            <a:ln w="9525">
              <a:noFill/>
              <a:miter lim="800000"/>
            </a:ln>
          </p:spPr>
          <p:txBody>
            <a:bodyPr wrap="none" lIns="46078" tIns="23040" rIns="46078" bIns="23040">
              <a:spAutoFit/>
            </a:bodyPr>
            <a:lstStyle/>
            <a:p>
              <a:pPr defTabSz="1087755"/>
              <a:r>
                <a:rPr lang="en-CA" altLang="zh-CN" sz="1500" dirty="0" smtClean="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PROBATION </a:t>
              </a:r>
            </a:p>
            <a:p>
              <a:pPr defTabSz="1087755"/>
              <a:r>
                <a:rPr lang="en-CA" altLang="zh-CN" sz="1500" dirty="0" smtClean="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PERIOD MANAGEMENT</a:t>
              </a:r>
              <a:endParaRPr lang="en-CA" altLang="zh-CN" sz="15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58" name="矩形 57"/>
            <p:cNvSpPr/>
            <p:nvPr/>
          </p:nvSpPr>
          <p:spPr>
            <a:xfrm>
              <a:off x="-3965474" y="172906"/>
              <a:ext cx="3130157" cy="673538"/>
            </a:xfrm>
            <a:prstGeom prst="rect">
              <a:avLst/>
            </a:prstGeom>
          </p:spPr>
          <p:txBody>
            <a:bodyPr wrap="none">
              <a:spAutoFit/>
            </a:bodyPr>
            <a:lstStyle/>
            <a:p>
              <a:pPr algn="l"/>
              <a:r>
                <a:rPr lang="zh-CN" altLang="en-US" sz="3600" b="1" spc="300" dirty="0" smtClean="0">
                  <a:latin typeface="微软雅黑" panose="020B0503020204020204" pitchFamily="34" charset="-122"/>
                  <a:ea typeface="微软雅黑" panose="020B0503020204020204" pitchFamily="34" charset="-122"/>
                </a:rPr>
                <a:t>此处添加标题</a:t>
              </a:r>
            </a:p>
          </p:txBody>
        </p:sp>
      </p:grpSp>
      <p:sp>
        <p:nvSpPr>
          <p:cNvPr id="14337" name="Oval 2"/>
          <p:cNvSpPr/>
          <p:nvPr/>
        </p:nvSpPr>
        <p:spPr>
          <a:xfrm>
            <a:off x="1281113" y="3224213"/>
            <a:ext cx="531812" cy="531812"/>
          </a:xfrm>
          <a:prstGeom prst="ellipse">
            <a:avLst/>
          </a:prstGeom>
          <a:gradFill>
            <a:gsLst>
              <a:gs pos="0">
                <a:srgbClr val="E30000"/>
              </a:gs>
              <a:gs pos="100000">
                <a:srgbClr val="760303"/>
              </a:gs>
            </a:gsLst>
            <a:lin ang="18900000" scaled="0"/>
          </a:gradFill>
          <a:ln w="12700">
            <a:noFill/>
          </a:ln>
        </p:spPr>
        <p:txBody>
          <a:bodyPr anchor="ctr"/>
          <a:lstStyle/>
          <a:p>
            <a:pPr lvl="0" indent="0" algn="ctr">
              <a:buFont typeface="Arial" panose="020B0604020202020204" pitchFamily="34" charset="0"/>
              <a:buNone/>
            </a:pPr>
            <a:endParaRPr lang="en-US" altLang="zh-CN" dirty="0">
              <a:solidFill>
                <a:schemeClr val="tx1"/>
              </a:solidFill>
              <a:latin typeface="微软雅黑" panose="020B0503020204020204" pitchFamily="34" charset="-122"/>
              <a:ea typeface="微软雅黑" panose="020B0503020204020204" pitchFamily="34" charset="-122"/>
              <a:sym typeface="FontAwesome" pitchFamily="2" charset="0"/>
            </a:endParaRPr>
          </a:p>
        </p:txBody>
      </p:sp>
      <p:sp>
        <p:nvSpPr>
          <p:cNvPr id="14338" name="Straight Connector 6"/>
          <p:cNvSpPr/>
          <p:nvPr/>
        </p:nvSpPr>
        <p:spPr>
          <a:xfrm>
            <a:off x="1812925" y="3489325"/>
            <a:ext cx="695325" cy="1588"/>
          </a:xfrm>
          <a:prstGeom prst="line">
            <a:avLst/>
          </a:prstGeom>
          <a:ln w="38100" cap="flat" cmpd="sng">
            <a:solidFill>
              <a:srgbClr val="262626"/>
            </a:solidFill>
            <a:prstDash val="sysDot"/>
            <a:bevel/>
            <a:headEnd type="none" w="med" len="med"/>
            <a:tailEnd type="none" w="med" len="med"/>
          </a:ln>
        </p:spPr>
      </p:sp>
      <p:sp>
        <p:nvSpPr>
          <p:cNvPr id="14339" name="Straight Connector 20"/>
          <p:cNvSpPr/>
          <p:nvPr/>
        </p:nvSpPr>
        <p:spPr>
          <a:xfrm>
            <a:off x="2974975" y="2314575"/>
            <a:ext cx="0" cy="731838"/>
          </a:xfrm>
          <a:prstGeom prst="line">
            <a:avLst/>
          </a:prstGeom>
          <a:ln w="38100" cap="flat" cmpd="sng">
            <a:solidFill>
              <a:srgbClr val="262626"/>
            </a:solidFill>
            <a:prstDash val="solid"/>
            <a:bevel/>
            <a:headEnd type="oval" w="med" len="med"/>
            <a:tailEnd type="none" w="med" len="med"/>
          </a:ln>
        </p:spPr>
      </p:sp>
      <p:sp>
        <p:nvSpPr>
          <p:cNvPr id="14340" name="Oval 21"/>
          <p:cNvSpPr/>
          <p:nvPr/>
        </p:nvSpPr>
        <p:spPr>
          <a:xfrm>
            <a:off x="2709863" y="1690688"/>
            <a:ext cx="531812" cy="531812"/>
          </a:xfrm>
          <a:prstGeom prst="ellipse">
            <a:avLst/>
          </a:prstGeom>
          <a:gradFill>
            <a:gsLst>
              <a:gs pos="0">
                <a:srgbClr val="E30000"/>
              </a:gs>
              <a:gs pos="100000">
                <a:srgbClr val="760303"/>
              </a:gs>
            </a:gsLst>
            <a:lin ang="18900000" scaled="0"/>
          </a:gradFill>
          <a:ln w="12700">
            <a:noFill/>
          </a:ln>
        </p:spPr>
        <p:txBody>
          <a:bodyPr anchor="ctr"/>
          <a:lstStyle/>
          <a:p>
            <a:pPr lvl="0" indent="0" algn="ctr">
              <a:buFont typeface="Arial" panose="020B0604020202020204" pitchFamily="34" charset="0"/>
              <a:buNone/>
            </a:pPr>
            <a:endParaRPr lang="en-US" altLang="zh-CN" dirty="0">
              <a:solidFill>
                <a:schemeClr val="tx1"/>
              </a:solidFill>
              <a:latin typeface="微软雅黑" panose="020B0503020204020204" pitchFamily="34" charset="-122"/>
              <a:ea typeface="微软雅黑" panose="020B0503020204020204" pitchFamily="34" charset="-122"/>
              <a:sym typeface="FontAwesome" pitchFamily="2" charset="0"/>
            </a:endParaRPr>
          </a:p>
        </p:txBody>
      </p:sp>
      <p:sp>
        <p:nvSpPr>
          <p:cNvPr id="14341" name="Straight Connector 22"/>
          <p:cNvSpPr/>
          <p:nvPr/>
        </p:nvSpPr>
        <p:spPr>
          <a:xfrm>
            <a:off x="3392488" y="3489325"/>
            <a:ext cx="695325" cy="1588"/>
          </a:xfrm>
          <a:prstGeom prst="line">
            <a:avLst/>
          </a:prstGeom>
          <a:ln w="38100" cap="flat" cmpd="sng">
            <a:solidFill>
              <a:srgbClr val="EC7016"/>
            </a:solidFill>
            <a:prstDash val="solid"/>
            <a:bevel/>
            <a:headEnd type="none" w="med" len="med"/>
            <a:tailEnd type="none" w="med" len="med"/>
          </a:ln>
        </p:spPr>
      </p:sp>
      <p:sp>
        <p:nvSpPr>
          <p:cNvPr id="14342" name="Oval 23"/>
          <p:cNvSpPr/>
          <p:nvPr/>
        </p:nvSpPr>
        <p:spPr>
          <a:xfrm>
            <a:off x="4095750" y="3228975"/>
            <a:ext cx="530225" cy="531813"/>
          </a:xfrm>
          <a:prstGeom prst="ellipse">
            <a:avLst/>
          </a:prstGeom>
          <a:gradFill>
            <a:gsLst>
              <a:gs pos="0">
                <a:srgbClr val="E30000"/>
              </a:gs>
              <a:gs pos="100000">
                <a:srgbClr val="760303"/>
              </a:gs>
            </a:gsLst>
            <a:lin ang="18900000" scaled="0"/>
          </a:gradFill>
          <a:ln w="12700">
            <a:noFill/>
          </a:ln>
        </p:spPr>
        <p:txBody>
          <a:bodyPr anchor="ctr"/>
          <a:lstStyle/>
          <a:p>
            <a:pPr lvl="0" indent="0" algn="ctr">
              <a:buFont typeface="Arial" panose="020B0604020202020204" pitchFamily="34" charset="0"/>
              <a:buNone/>
            </a:pPr>
            <a:endParaRPr lang="en-US" altLang="zh-CN" dirty="0">
              <a:solidFill>
                <a:schemeClr val="tx1"/>
              </a:solidFill>
              <a:latin typeface="微软雅黑" panose="020B0503020204020204" pitchFamily="34" charset="-122"/>
              <a:ea typeface="微软雅黑" panose="020B0503020204020204" pitchFamily="34" charset="-122"/>
              <a:sym typeface="FontAwesome" pitchFamily="2" charset="0"/>
            </a:endParaRPr>
          </a:p>
        </p:txBody>
      </p:sp>
      <p:sp>
        <p:nvSpPr>
          <p:cNvPr id="14343" name="Straight Connector 24"/>
          <p:cNvSpPr/>
          <p:nvPr/>
        </p:nvSpPr>
        <p:spPr>
          <a:xfrm>
            <a:off x="4616450" y="3489325"/>
            <a:ext cx="695325" cy="1588"/>
          </a:xfrm>
          <a:prstGeom prst="line">
            <a:avLst/>
          </a:prstGeom>
          <a:ln w="38100" cap="flat" cmpd="sng">
            <a:solidFill>
              <a:srgbClr val="EC7016"/>
            </a:solidFill>
            <a:prstDash val="solid"/>
            <a:bevel/>
            <a:headEnd type="none" w="med" len="med"/>
            <a:tailEnd type="none" w="med" len="med"/>
          </a:ln>
        </p:spPr>
      </p:sp>
      <p:sp>
        <p:nvSpPr>
          <p:cNvPr id="14344" name="Straight Connector 26"/>
          <p:cNvSpPr/>
          <p:nvPr/>
        </p:nvSpPr>
        <p:spPr>
          <a:xfrm>
            <a:off x="5761038" y="3937000"/>
            <a:ext cx="0" cy="731838"/>
          </a:xfrm>
          <a:prstGeom prst="line">
            <a:avLst/>
          </a:prstGeom>
          <a:ln w="38100" cap="flat" cmpd="sng">
            <a:solidFill>
              <a:srgbClr val="262626"/>
            </a:solidFill>
            <a:prstDash val="solid"/>
            <a:bevel/>
            <a:headEnd type="none" w="med" len="med"/>
            <a:tailEnd type="oval" w="med" len="med"/>
          </a:ln>
        </p:spPr>
      </p:sp>
      <p:sp>
        <p:nvSpPr>
          <p:cNvPr id="14345" name="Oval 27"/>
          <p:cNvSpPr/>
          <p:nvPr/>
        </p:nvSpPr>
        <p:spPr>
          <a:xfrm>
            <a:off x="5491163" y="4757738"/>
            <a:ext cx="531812" cy="531812"/>
          </a:xfrm>
          <a:prstGeom prst="ellipse">
            <a:avLst/>
          </a:prstGeom>
          <a:gradFill>
            <a:gsLst>
              <a:gs pos="0">
                <a:srgbClr val="E30000"/>
              </a:gs>
              <a:gs pos="100000">
                <a:srgbClr val="760303"/>
              </a:gs>
            </a:gsLst>
            <a:lin ang="18900000" scaled="0"/>
          </a:gradFill>
          <a:ln w="12700">
            <a:noFill/>
          </a:ln>
        </p:spPr>
        <p:txBody>
          <a:bodyPr anchor="ctr"/>
          <a:lstStyle/>
          <a:p>
            <a:pPr lvl="0" indent="0" algn="ctr">
              <a:buFont typeface="Arial" panose="020B0604020202020204" pitchFamily="34" charset="0"/>
              <a:buNone/>
            </a:pPr>
            <a:endParaRPr lang="en-US" altLang="zh-CN" dirty="0">
              <a:solidFill>
                <a:schemeClr val="tx1"/>
              </a:solidFill>
              <a:latin typeface="微软雅黑" panose="020B0503020204020204" pitchFamily="34" charset="-122"/>
              <a:ea typeface="微软雅黑" panose="020B0503020204020204" pitchFamily="34" charset="-122"/>
              <a:sym typeface="FontAwesome" pitchFamily="2" charset="0"/>
            </a:endParaRPr>
          </a:p>
        </p:txBody>
      </p:sp>
      <p:sp>
        <p:nvSpPr>
          <p:cNvPr id="14346" name="Straight Connector 31"/>
          <p:cNvSpPr/>
          <p:nvPr/>
        </p:nvSpPr>
        <p:spPr>
          <a:xfrm>
            <a:off x="6196013" y="3489325"/>
            <a:ext cx="695325" cy="1588"/>
          </a:xfrm>
          <a:prstGeom prst="line">
            <a:avLst/>
          </a:prstGeom>
          <a:ln w="38100" cap="flat" cmpd="sng">
            <a:solidFill>
              <a:srgbClr val="262626"/>
            </a:solidFill>
            <a:prstDash val="sysDot"/>
            <a:bevel/>
            <a:headEnd type="none" w="med" len="med"/>
            <a:tailEnd type="none" w="med" len="med"/>
          </a:ln>
        </p:spPr>
      </p:sp>
      <p:sp>
        <p:nvSpPr>
          <p:cNvPr id="14347" name="Oval 32"/>
          <p:cNvSpPr/>
          <p:nvPr/>
        </p:nvSpPr>
        <p:spPr>
          <a:xfrm>
            <a:off x="6899275" y="3228975"/>
            <a:ext cx="530225" cy="531813"/>
          </a:xfrm>
          <a:prstGeom prst="ellipse">
            <a:avLst/>
          </a:prstGeom>
          <a:gradFill>
            <a:gsLst>
              <a:gs pos="0">
                <a:srgbClr val="E30000"/>
              </a:gs>
              <a:gs pos="100000">
                <a:srgbClr val="760303"/>
              </a:gs>
            </a:gsLst>
            <a:lin ang="18900000" scaled="0"/>
          </a:gradFill>
          <a:ln w="12700">
            <a:noFill/>
          </a:ln>
        </p:spPr>
        <p:txBody>
          <a:bodyPr anchor="ctr"/>
          <a:lstStyle/>
          <a:p>
            <a:pPr lvl="0" indent="0" algn="ctr">
              <a:buFont typeface="Arial" panose="020B0604020202020204" pitchFamily="34" charset="0"/>
              <a:buNone/>
            </a:pPr>
            <a:endParaRPr lang="en-US" altLang="zh-CN" dirty="0">
              <a:solidFill>
                <a:schemeClr val="tx1"/>
              </a:solidFill>
              <a:latin typeface="微软雅黑" panose="020B0503020204020204" pitchFamily="34" charset="-122"/>
              <a:ea typeface="微软雅黑" panose="020B0503020204020204" pitchFamily="34" charset="-122"/>
              <a:sym typeface="FontAwesome" pitchFamily="2" charset="0"/>
            </a:endParaRPr>
          </a:p>
        </p:txBody>
      </p:sp>
      <p:sp>
        <p:nvSpPr>
          <p:cNvPr id="14348" name="Straight Connector 33"/>
          <p:cNvSpPr/>
          <p:nvPr/>
        </p:nvSpPr>
        <p:spPr>
          <a:xfrm>
            <a:off x="7434263" y="3489325"/>
            <a:ext cx="693737" cy="1588"/>
          </a:xfrm>
          <a:prstGeom prst="line">
            <a:avLst/>
          </a:prstGeom>
          <a:ln w="38100" cap="flat" cmpd="sng">
            <a:solidFill>
              <a:srgbClr val="EC7016"/>
            </a:solidFill>
            <a:prstDash val="sysDot"/>
            <a:bevel/>
            <a:headEnd type="none" w="med" len="med"/>
            <a:tailEnd type="none" w="med" len="med"/>
          </a:ln>
        </p:spPr>
      </p:sp>
      <p:sp>
        <p:nvSpPr>
          <p:cNvPr id="14349" name="Straight Connector 38"/>
          <p:cNvSpPr/>
          <p:nvPr/>
        </p:nvSpPr>
        <p:spPr>
          <a:xfrm>
            <a:off x="8596313" y="2314575"/>
            <a:ext cx="0" cy="731838"/>
          </a:xfrm>
          <a:prstGeom prst="line">
            <a:avLst/>
          </a:prstGeom>
          <a:ln w="38100" cap="flat" cmpd="sng">
            <a:solidFill>
              <a:srgbClr val="262626"/>
            </a:solidFill>
            <a:prstDash val="solid"/>
            <a:bevel/>
            <a:headEnd type="oval" w="med" len="med"/>
            <a:tailEnd type="none" w="med" len="med"/>
          </a:ln>
        </p:spPr>
      </p:sp>
      <p:sp>
        <p:nvSpPr>
          <p:cNvPr id="14350" name="Oval 39"/>
          <p:cNvSpPr/>
          <p:nvPr/>
        </p:nvSpPr>
        <p:spPr>
          <a:xfrm>
            <a:off x="8331200" y="1690688"/>
            <a:ext cx="530225" cy="531812"/>
          </a:xfrm>
          <a:prstGeom prst="ellipse">
            <a:avLst/>
          </a:prstGeom>
          <a:gradFill>
            <a:gsLst>
              <a:gs pos="0">
                <a:srgbClr val="E30000"/>
              </a:gs>
              <a:gs pos="100000">
                <a:srgbClr val="760303"/>
              </a:gs>
            </a:gsLst>
            <a:lin ang="18900000" scaled="0"/>
          </a:gradFill>
          <a:ln w="12700">
            <a:noFill/>
          </a:ln>
        </p:spPr>
        <p:txBody>
          <a:bodyPr anchor="ctr"/>
          <a:lstStyle/>
          <a:p>
            <a:pPr lvl="0" indent="0" algn="ctr">
              <a:buFont typeface="Arial" panose="020B0604020202020204" pitchFamily="34" charset="0"/>
              <a:buNone/>
            </a:pPr>
            <a:r>
              <a:rPr lang="en-US" altLang="zh-CN" dirty="0">
                <a:solidFill>
                  <a:schemeClr val="tx1"/>
                </a:solidFill>
                <a:latin typeface="FontAwesome" pitchFamily="2" charset="0"/>
                <a:ea typeface="宋体" panose="02010600030101010101" pitchFamily="2" charset="-122"/>
                <a:cs typeface="微软雅黑" panose="020B0503020204020204" pitchFamily="34" charset="-122"/>
                <a:sym typeface="FontAwesome" pitchFamily="2" charset="0"/>
              </a:rPr>
              <a:t></a:t>
            </a:r>
          </a:p>
        </p:txBody>
      </p:sp>
      <p:sp>
        <p:nvSpPr>
          <p:cNvPr id="14351" name="Straight Connector 40"/>
          <p:cNvSpPr/>
          <p:nvPr/>
        </p:nvSpPr>
        <p:spPr>
          <a:xfrm>
            <a:off x="9013825" y="3489325"/>
            <a:ext cx="695325" cy="1588"/>
          </a:xfrm>
          <a:prstGeom prst="line">
            <a:avLst/>
          </a:prstGeom>
          <a:ln w="38100" cap="flat" cmpd="sng">
            <a:solidFill>
              <a:srgbClr val="262626"/>
            </a:solidFill>
            <a:prstDash val="solid"/>
            <a:bevel/>
            <a:headEnd type="none" w="med" len="med"/>
            <a:tailEnd type="none" w="med" len="med"/>
          </a:ln>
        </p:spPr>
      </p:sp>
      <p:sp>
        <p:nvSpPr>
          <p:cNvPr id="14352" name="Oval 41"/>
          <p:cNvSpPr/>
          <p:nvPr/>
        </p:nvSpPr>
        <p:spPr>
          <a:xfrm>
            <a:off x="9715500" y="3228975"/>
            <a:ext cx="531813" cy="531813"/>
          </a:xfrm>
          <a:prstGeom prst="ellipse">
            <a:avLst/>
          </a:prstGeom>
          <a:gradFill>
            <a:gsLst>
              <a:gs pos="0">
                <a:srgbClr val="E30000"/>
              </a:gs>
              <a:gs pos="100000">
                <a:srgbClr val="760303"/>
              </a:gs>
            </a:gsLst>
            <a:lin ang="18900000" scaled="0"/>
          </a:gradFill>
          <a:ln w="12700">
            <a:noFill/>
          </a:ln>
        </p:spPr>
        <p:txBody>
          <a:bodyPr anchor="ctr"/>
          <a:lstStyle/>
          <a:p>
            <a:pPr lvl="0" indent="0" algn="ctr">
              <a:buFont typeface="Arial" panose="020B0604020202020204" pitchFamily="34" charset="0"/>
              <a:buNone/>
            </a:pPr>
            <a:r>
              <a:rPr lang="en-US" altLang="zh-CN" dirty="0">
                <a:solidFill>
                  <a:schemeClr val="tx1"/>
                </a:solidFill>
                <a:latin typeface="FontAwesome" pitchFamily="2" charset="0"/>
                <a:ea typeface="宋体" panose="02010600030101010101" pitchFamily="2" charset="-122"/>
                <a:cs typeface="微软雅黑" panose="020B0503020204020204" pitchFamily="34" charset="-122"/>
                <a:sym typeface="FontAwesome" pitchFamily="2" charset="0"/>
              </a:rPr>
              <a:t></a:t>
            </a:r>
          </a:p>
        </p:txBody>
      </p:sp>
      <p:sp>
        <p:nvSpPr>
          <p:cNvPr id="14353" name="TextBox 42"/>
          <p:cNvSpPr/>
          <p:nvPr/>
        </p:nvSpPr>
        <p:spPr>
          <a:xfrm>
            <a:off x="2446338" y="3232150"/>
            <a:ext cx="1016000" cy="548640"/>
          </a:xfrm>
          <a:prstGeom prst="rect">
            <a:avLst/>
          </a:prstGeom>
          <a:noFill/>
          <a:ln w="9525">
            <a:noFill/>
          </a:ln>
        </p:spPr>
        <p:txBody>
          <a:bodyPr wrap="none" anchor="t">
            <a:spAutoFit/>
          </a:bodyPr>
          <a:lstStyle/>
          <a:p>
            <a:pPr lvl="0" indent="0">
              <a:buFont typeface="Arial" panose="020B0604020202020204" pitchFamily="34" charset="0"/>
              <a:buNone/>
            </a:pPr>
            <a:r>
              <a:rPr lang="en-US" altLang="zh-CN" sz="2800" dirty="0">
                <a:solidFill>
                  <a:schemeClr val="tx1"/>
                </a:solidFill>
                <a:latin typeface="微软雅黑" panose="020B0503020204020204" pitchFamily="34" charset="-122"/>
                <a:ea typeface="微软雅黑" panose="020B0503020204020204" pitchFamily="34" charset="-122"/>
                <a:sym typeface="GeosansLight" pitchFamily="2" charset="0"/>
              </a:rPr>
              <a:t>2017</a:t>
            </a:r>
          </a:p>
        </p:txBody>
      </p:sp>
      <p:sp>
        <p:nvSpPr>
          <p:cNvPr id="14354" name="TextBox 43"/>
          <p:cNvSpPr/>
          <p:nvPr/>
        </p:nvSpPr>
        <p:spPr>
          <a:xfrm>
            <a:off x="5276850" y="3232150"/>
            <a:ext cx="1016000" cy="548640"/>
          </a:xfrm>
          <a:prstGeom prst="rect">
            <a:avLst/>
          </a:prstGeom>
          <a:noFill/>
          <a:ln w="9525">
            <a:noFill/>
          </a:ln>
        </p:spPr>
        <p:txBody>
          <a:bodyPr wrap="none" anchor="t">
            <a:spAutoFit/>
          </a:bodyPr>
          <a:lstStyle/>
          <a:p>
            <a:pPr lvl="0" indent="0">
              <a:buFont typeface="Arial" panose="020B0604020202020204" pitchFamily="34" charset="0"/>
              <a:buNone/>
            </a:pPr>
            <a:r>
              <a:rPr lang="en-US" altLang="zh-CN" sz="2800" dirty="0">
                <a:solidFill>
                  <a:schemeClr val="tx1"/>
                </a:solidFill>
                <a:latin typeface="微软雅黑" panose="020B0503020204020204" pitchFamily="34" charset="-122"/>
                <a:ea typeface="微软雅黑" panose="020B0503020204020204" pitchFamily="34" charset="-122"/>
                <a:sym typeface="GeosansLight" pitchFamily="2" charset="0"/>
              </a:rPr>
              <a:t>2018</a:t>
            </a:r>
          </a:p>
        </p:txBody>
      </p:sp>
      <p:sp>
        <p:nvSpPr>
          <p:cNvPr id="14355" name="TextBox 44"/>
          <p:cNvSpPr/>
          <p:nvPr/>
        </p:nvSpPr>
        <p:spPr>
          <a:xfrm>
            <a:off x="8045450" y="3232150"/>
            <a:ext cx="1016000" cy="548640"/>
          </a:xfrm>
          <a:prstGeom prst="rect">
            <a:avLst/>
          </a:prstGeom>
          <a:noFill/>
          <a:ln w="9525">
            <a:noFill/>
          </a:ln>
        </p:spPr>
        <p:txBody>
          <a:bodyPr wrap="none" anchor="t">
            <a:spAutoFit/>
          </a:bodyPr>
          <a:lstStyle/>
          <a:p>
            <a:pPr lvl="0" indent="0">
              <a:buFont typeface="Arial" panose="020B0604020202020204" pitchFamily="34" charset="0"/>
              <a:buNone/>
            </a:pPr>
            <a:r>
              <a:rPr lang="en-US" altLang="zh-CN" sz="2800" dirty="0">
                <a:solidFill>
                  <a:schemeClr val="tx1"/>
                </a:solidFill>
                <a:latin typeface="微软雅黑" panose="020B0503020204020204" pitchFamily="34" charset="-122"/>
                <a:ea typeface="微软雅黑" panose="020B0503020204020204" pitchFamily="34" charset="-122"/>
                <a:sym typeface="GeosansLight" pitchFamily="2" charset="0"/>
              </a:rPr>
              <a:t>2019</a:t>
            </a:r>
          </a:p>
        </p:txBody>
      </p:sp>
      <p:sp>
        <p:nvSpPr>
          <p:cNvPr id="14356" name="Rectangle 45"/>
          <p:cNvSpPr/>
          <p:nvPr/>
        </p:nvSpPr>
        <p:spPr>
          <a:xfrm>
            <a:off x="3100388" y="2408238"/>
            <a:ext cx="2390775" cy="711835"/>
          </a:xfrm>
          <a:prstGeom prst="rect">
            <a:avLst/>
          </a:prstGeom>
          <a:noFill/>
          <a:ln w="9525">
            <a:noFill/>
          </a:ln>
        </p:spPr>
        <p:txBody>
          <a:bodyPr anchor="t">
            <a:spAutoFit/>
          </a:bodyPr>
          <a:lstStyle/>
          <a:p>
            <a:pPr lvl="0" indent="0">
              <a:buFont typeface="Arial" panose="020B0604020202020204" pitchFamily="34" charset="0"/>
              <a:buNone/>
            </a:pPr>
            <a:r>
              <a:rPr sz="1000" dirty="0">
                <a:solidFill>
                  <a:schemeClr val="tx1"/>
                </a:solidFill>
                <a:latin typeface="微软雅黑" panose="020B0503020204020204" pitchFamily="34" charset="-122"/>
                <a:ea typeface="微软雅黑" panose="020B0503020204020204" pitchFamily="34" charset="-122"/>
                <a:sym typeface="Times New Roman" panose="02020603050405020304" pitchFamily="18" charset="0"/>
              </a:rPr>
              <a:t>您的内容打在这里，或者通过复制您的文本后，在此框中选择粘贴，并选择只保留文字。您的内容打在这里，或者通过复制您的文本后，在此框中</a:t>
            </a:r>
          </a:p>
        </p:txBody>
      </p:sp>
      <p:sp>
        <p:nvSpPr>
          <p:cNvPr id="14357" name="Rectangle 47"/>
          <p:cNvSpPr/>
          <p:nvPr/>
        </p:nvSpPr>
        <p:spPr>
          <a:xfrm>
            <a:off x="8721725" y="2408238"/>
            <a:ext cx="2390775" cy="711835"/>
          </a:xfrm>
          <a:prstGeom prst="rect">
            <a:avLst/>
          </a:prstGeom>
          <a:noFill/>
          <a:ln w="9525">
            <a:noFill/>
          </a:ln>
        </p:spPr>
        <p:txBody>
          <a:bodyPr anchor="t">
            <a:spAutoFit/>
          </a:bodyPr>
          <a:lstStyle/>
          <a:p>
            <a:pPr lvl="0" indent="0">
              <a:buFont typeface="Arial" panose="020B0604020202020204" pitchFamily="34" charset="0"/>
              <a:buNone/>
            </a:pPr>
            <a:r>
              <a:rPr sz="1000" dirty="0">
                <a:solidFill>
                  <a:schemeClr val="tx1"/>
                </a:solidFill>
                <a:latin typeface="微软雅黑" panose="020B0503020204020204" pitchFamily="34" charset="-122"/>
                <a:ea typeface="微软雅黑" panose="020B0503020204020204" pitchFamily="34" charset="-122"/>
                <a:sym typeface="Times New Roman" panose="02020603050405020304" pitchFamily="18" charset="0"/>
              </a:rPr>
              <a:t>您的内容打在这里，或者通过复制您的文本后，在此框中选择粘贴，并选择只保留文字。您的内容打在这里，或者通过复制您的文本后，在此框中</a:t>
            </a:r>
          </a:p>
        </p:txBody>
      </p:sp>
      <p:sp>
        <p:nvSpPr>
          <p:cNvPr id="14358" name="Rectangle 48"/>
          <p:cNvSpPr/>
          <p:nvPr/>
        </p:nvSpPr>
        <p:spPr>
          <a:xfrm>
            <a:off x="5938838" y="4035425"/>
            <a:ext cx="2392362" cy="711835"/>
          </a:xfrm>
          <a:prstGeom prst="rect">
            <a:avLst/>
          </a:prstGeom>
          <a:noFill/>
          <a:ln w="9525">
            <a:noFill/>
          </a:ln>
        </p:spPr>
        <p:txBody>
          <a:bodyPr anchor="t">
            <a:spAutoFit/>
          </a:bodyPr>
          <a:lstStyle/>
          <a:p>
            <a:pPr lvl="0" indent="0">
              <a:buFont typeface="Arial" panose="020B0604020202020204" pitchFamily="34" charset="0"/>
              <a:buNone/>
            </a:pPr>
            <a:r>
              <a:rPr sz="1000" dirty="0">
                <a:solidFill>
                  <a:schemeClr val="tx1"/>
                </a:solidFill>
                <a:latin typeface="微软雅黑" panose="020B0503020204020204" pitchFamily="34" charset="-122"/>
                <a:ea typeface="微软雅黑" panose="020B0503020204020204" pitchFamily="34" charset="-122"/>
                <a:sym typeface="Times New Roman" panose="02020603050405020304" pitchFamily="18" charset="0"/>
              </a:rPr>
              <a:t>您的内容打在这里，或者通过复制您的文本后，在此框中选择粘贴，并选择只保留文字。您的内容打在这里，或者通过复制您的文本后，在此框中</a:t>
            </a:r>
          </a:p>
        </p:txBody>
      </p:sp>
      <p:sp>
        <p:nvSpPr>
          <p:cNvPr id="14359" name="Straight Connector 22"/>
          <p:cNvSpPr/>
          <p:nvPr/>
        </p:nvSpPr>
        <p:spPr>
          <a:xfrm>
            <a:off x="3386138" y="3492500"/>
            <a:ext cx="695325" cy="1588"/>
          </a:xfrm>
          <a:prstGeom prst="line">
            <a:avLst/>
          </a:prstGeom>
          <a:ln w="38100" cap="flat" cmpd="sng">
            <a:solidFill>
              <a:srgbClr val="262626"/>
            </a:solidFill>
            <a:prstDash val="solid"/>
            <a:bevel/>
            <a:headEnd type="none" w="med" len="med"/>
            <a:tailEnd type="none" w="med" len="med"/>
          </a:ln>
        </p:spPr>
      </p:sp>
      <p:sp>
        <p:nvSpPr>
          <p:cNvPr id="14360" name="Straight Connector 24"/>
          <p:cNvSpPr/>
          <p:nvPr/>
        </p:nvSpPr>
        <p:spPr>
          <a:xfrm>
            <a:off x="4610100" y="3492500"/>
            <a:ext cx="695325" cy="1588"/>
          </a:xfrm>
          <a:prstGeom prst="line">
            <a:avLst/>
          </a:prstGeom>
          <a:ln w="38100" cap="flat" cmpd="sng">
            <a:solidFill>
              <a:srgbClr val="262626"/>
            </a:solidFill>
            <a:prstDash val="solid"/>
            <a:bevel/>
            <a:headEnd type="none" w="med" len="med"/>
            <a:tailEnd type="none" w="med" len="med"/>
          </a:ln>
        </p:spPr>
      </p:sp>
      <p:sp>
        <p:nvSpPr>
          <p:cNvPr id="14361" name="Straight Connector 33"/>
          <p:cNvSpPr/>
          <p:nvPr/>
        </p:nvSpPr>
        <p:spPr>
          <a:xfrm>
            <a:off x="7427913" y="3492500"/>
            <a:ext cx="693737" cy="1588"/>
          </a:xfrm>
          <a:prstGeom prst="line">
            <a:avLst/>
          </a:prstGeom>
          <a:ln w="38100" cap="flat" cmpd="sng">
            <a:solidFill>
              <a:srgbClr val="262626"/>
            </a:solidFill>
            <a:prstDash val="sysDot"/>
            <a:bevel/>
            <a:headEnd type="none" w="med" len="med"/>
            <a:tailEnd type="none" w="med" len="med"/>
          </a:ln>
        </p:spPr>
      </p:sp>
      <p:sp>
        <p:nvSpPr>
          <p:cNvPr id="14364" name="Freeform 30"/>
          <p:cNvSpPr>
            <a:spLocks noEditPoints="1"/>
          </p:cNvSpPr>
          <p:nvPr/>
        </p:nvSpPr>
        <p:spPr>
          <a:xfrm>
            <a:off x="1406525" y="3355975"/>
            <a:ext cx="257175" cy="219075"/>
          </a:xfrm>
          <a:custGeom>
            <a:avLst/>
            <a:gdLst/>
            <a:ahLst/>
            <a:cxnLst>
              <a:cxn ang="0">
                <a:pos x="120550014" y="609782579"/>
              </a:cxn>
              <a:cxn ang="0">
                <a:pos x="106367117" y="602693773"/>
              </a:cxn>
              <a:cxn ang="0">
                <a:pos x="106367117" y="581420437"/>
              </a:cxn>
              <a:cxn ang="0">
                <a:pos x="283646415" y="439612037"/>
              </a:cxn>
              <a:cxn ang="0">
                <a:pos x="290737863" y="439612037"/>
              </a:cxn>
              <a:cxn ang="0">
                <a:pos x="304920761" y="446700843"/>
              </a:cxn>
              <a:cxn ang="0">
                <a:pos x="297829312" y="467974178"/>
              </a:cxn>
              <a:cxn ang="0">
                <a:pos x="134732912" y="602693773"/>
              </a:cxn>
              <a:cxn ang="0">
                <a:pos x="120550014" y="609782579"/>
              </a:cxn>
              <a:cxn ang="0">
                <a:pos x="319103658" y="333254583"/>
              </a:cxn>
              <a:cxn ang="0">
                <a:pos x="304920761" y="326163472"/>
              </a:cxn>
              <a:cxn ang="0">
                <a:pos x="255282926" y="212714906"/>
              </a:cxn>
              <a:cxn ang="0">
                <a:pos x="397104981" y="63815394"/>
              </a:cxn>
              <a:cxn ang="0">
                <a:pos x="411287878" y="85086423"/>
              </a:cxn>
              <a:cxn ang="0">
                <a:pos x="397104981" y="99266341"/>
              </a:cxn>
              <a:cxn ang="0">
                <a:pos x="283646415" y="212714906"/>
              </a:cxn>
              <a:cxn ang="0">
                <a:pos x="326195107" y="297801330"/>
              </a:cxn>
              <a:cxn ang="0">
                <a:pos x="326195107" y="326163472"/>
              </a:cxn>
              <a:cxn ang="0">
                <a:pos x="319103658" y="333254583"/>
              </a:cxn>
              <a:cxn ang="0">
                <a:pos x="397104981" y="0"/>
              </a:cxn>
              <a:cxn ang="0">
                <a:pos x="191462195" y="212714906"/>
              </a:cxn>
              <a:cxn ang="0">
                <a:pos x="269465824" y="375796642"/>
              </a:cxn>
              <a:cxn ang="0">
                <a:pos x="0" y="659418056"/>
              </a:cxn>
              <a:cxn ang="0">
                <a:pos x="0" y="666506861"/>
              </a:cxn>
              <a:cxn ang="0">
                <a:pos x="14182897" y="673597973"/>
              </a:cxn>
              <a:cxn ang="0">
                <a:pos x="780029371" y="673597973"/>
              </a:cxn>
              <a:cxn ang="0">
                <a:pos x="787120819" y="666506861"/>
              </a:cxn>
              <a:cxn ang="0">
                <a:pos x="787120819" y="659418056"/>
              </a:cxn>
              <a:cxn ang="0">
                <a:pos x="524746444" y="375796642"/>
              </a:cxn>
              <a:cxn ang="0">
                <a:pos x="595658624" y="212714906"/>
              </a:cxn>
              <a:cxn ang="0">
                <a:pos x="397104981" y="0"/>
              </a:cxn>
            </a:cxnLst>
            <a:rect l="0" t="0" r="0" b="0"/>
            <a:pathLst>
              <a:path w="111" h="95">
                <a:moveTo>
                  <a:pt x="17" y="86"/>
                </a:moveTo>
                <a:cubicBezTo>
                  <a:pt x="16" y="86"/>
                  <a:pt x="16" y="86"/>
                  <a:pt x="15" y="85"/>
                </a:cubicBezTo>
                <a:cubicBezTo>
                  <a:pt x="14" y="85"/>
                  <a:pt x="14" y="83"/>
                  <a:pt x="15" y="82"/>
                </a:cubicBezTo>
                <a:cubicBezTo>
                  <a:pt x="21" y="73"/>
                  <a:pt x="30" y="65"/>
                  <a:pt x="40" y="62"/>
                </a:cubicBezTo>
                <a:cubicBezTo>
                  <a:pt x="41" y="62"/>
                  <a:pt x="41" y="62"/>
                  <a:pt x="41" y="62"/>
                </a:cubicBezTo>
                <a:cubicBezTo>
                  <a:pt x="42" y="62"/>
                  <a:pt x="43" y="62"/>
                  <a:pt x="43" y="63"/>
                </a:cubicBezTo>
                <a:cubicBezTo>
                  <a:pt x="44" y="65"/>
                  <a:pt x="43" y="66"/>
                  <a:pt x="42" y="66"/>
                </a:cubicBezTo>
                <a:cubicBezTo>
                  <a:pt x="32" y="70"/>
                  <a:pt x="24" y="76"/>
                  <a:pt x="19" y="85"/>
                </a:cubicBezTo>
                <a:cubicBezTo>
                  <a:pt x="18" y="86"/>
                  <a:pt x="17" y="86"/>
                  <a:pt x="17" y="86"/>
                </a:cubicBezTo>
                <a:moveTo>
                  <a:pt x="45" y="47"/>
                </a:moveTo>
                <a:cubicBezTo>
                  <a:pt x="44" y="47"/>
                  <a:pt x="44" y="47"/>
                  <a:pt x="43" y="46"/>
                </a:cubicBezTo>
                <a:cubicBezTo>
                  <a:pt x="38" y="42"/>
                  <a:pt x="36" y="36"/>
                  <a:pt x="36" y="30"/>
                </a:cubicBezTo>
                <a:cubicBezTo>
                  <a:pt x="36" y="18"/>
                  <a:pt x="45" y="9"/>
                  <a:pt x="56" y="9"/>
                </a:cubicBezTo>
                <a:cubicBezTo>
                  <a:pt x="57" y="9"/>
                  <a:pt x="58" y="10"/>
                  <a:pt x="58" y="12"/>
                </a:cubicBezTo>
                <a:cubicBezTo>
                  <a:pt x="58" y="13"/>
                  <a:pt x="57" y="14"/>
                  <a:pt x="56" y="14"/>
                </a:cubicBezTo>
                <a:cubicBezTo>
                  <a:pt x="47" y="14"/>
                  <a:pt x="40" y="21"/>
                  <a:pt x="40" y="30"/>
                </a:cubicBezTo>
                <a:cubicBezTo>
                  <a:pt x="40" y="35"/>
                  <a:pt x="42" y="39"/>
                  <a:pt x="46" y="42"/>
                </a:cubicBezTo>
                <a:cubicBezTo>
                  <a:pt x="47" y="43"/>
                  <a:pt x="47" y="45"/>
                  <a:pt x="46" y="46"/>
                </a:cubicBezTo>
                <a:cubicBezTo>
                  <a:pt x="46" y="46"/>
                  <a:pt x="45" y="47"/>
                  <a:pt x="45" y="47"/>
                </a:cubicBezTo>
                <a:moveTo>
                  <a:pt x="56" y="0"/>
                </a:moveTo>
                <a:cubicBezTo>
                  <a:pt x="40" y="0"/>
                  <a:pt x="27" y="14"/>
                  <a:pt x="27" y="30"/>
                </a:cubicBezTo>
                <a:cubicBezTo>
                  <a:pt x="27" y="39"/>
                  <a:pt x="31" y="48"/>
                  <a:pt x="38" y="53"/>
                </a:cubicBezTo>
                <a:cubicBezTo>
                  <a:pt x="20" y="59"/>
                  <a:pt x="6" y="74"/>
                  <a:pt x="0" y="93"/>
                </a:cubicBezTo>
                <a:cubicBezTo>
                  <a:pt x="0" y="94"/>
                  <a:pt x="0" y="94"/>
                  <a:pt x="0" y="94"/>
                </a:cubicBezTo>
                <a:cubicBezTo>
                  <a:pt x="1" y="95"/>
                  <a:pt x="1" y="95"/>
                  <a:pt x="2" y="95"/>
                </a:cubicBezTo>
                <a:cubicBezTo>
                  <a:pt x="110" y="95"/>
                  <a:pt x="110" y="95"/>
                  <a:pt x="110" y="95"/>
                </a:cubicBezTo>
                <a:cubicBezTo>
                  <a:pt x="110" y="95"/>
                  <a:pt x="111" y="95"/>
                  <a:pt x="111" y="94"/>
                </a:cubicBezTo>
                <a:cubicBezTo>
                  <a:pt x="111" y="94"/>
                  <a:pt x="111" y="94"/>
                  <a:pt x="111" y="93"/>
                </a:cubicBezTo>
                <a:cubicBezTo>
                  <a:pt x="106" y="74"/>
                  <a:pt x="91" y="59"/>
                  <a:pt x="74" y="53"/>
                </a:cubicBezTo>
                <a:cubicBezTo>
                  <a:pt x="80" y="48"/>
                  <a:pt x="84" y="39"/>
                  <a:pt x="84" y="30"/>
                </a:cubicBezTo>
                <a:cubicBezTo>
                  <a:pt x="84" y="14"/>
                  <a:pt x="71" y="0"/>
                  <a:pt x="56" y="0"/>
                </a:cubicBezTo>
              </a:path>
            </a:pathLst>
          </a:custGeom>
          <a:solidFill>
            <a:schemeClr val="bg1"/>
          </a:solidFill>
          <a:ln w="9525">
            <a:noFill/>
          </a:ln>
        </p:spPr>
        <p:txBody>
          <a:bodyPr/>
          <a:lstStyle/>
          <a:p>
            <a:endParaRPr lang="zh-CN" altLang="en-US">
              <a:solidFill>
                <a:schemeClr val="tx1"/>
              </a:solidFill>
              <a:latin typeface="微软雅黑" panose="020B0503020204020204" pitchFamily="34" charset="-122"/>
              <a:ea typeface="微软雅黑" panose="020B0503020204020204" pitchFamily="34" charset="-122"/>
            </a:endParaRPr>
          </a:p>
        </p:txBody>
      </p:sp>
      <p:sp>
        <p:nvSpPr>
          <p:cNvPr id="14365" name="Freeform 94"/>
          <p:cNvSpPr>
            <a:spLocks noEditPoints="1"/>
          </p:cNvSpPr>
          <p:nvPr/>
        </p:nvSpPr>
        <p:spPr>
          <a:xfrm>
            <a:off x="2878138" y="1833563"/>
            <a:ext cx="152400" cy="246062"/>
          </a:xfrm>
          <a:custGeom>
            <a:avLst/>
            <a:gdLst/>
            <a:ahLst/>
            <a:cxnLst>
              <a:cxn ang="0">
                <a:pos x="334132381" y="657875081"/>
              </a:cxn>
              <a:cxn ang="0">
                <a:pos x="135074890" y="657875081"/>
              </a:cxn>
              <a:cxn ang="0">
                <a:pos x="234603636" y="756910139"/>
              </a:cxn>
              <a:cxn ang="0">
                <a:pos x="334132381" y="657875081"/>
              </a:cxn>
              <a:cxn ang="0">
                <a:pos x="327022690" y="565913627"/>
              </a:cxn>
              <a:cxn ang="0">
                <a:pos x="142184581" y="565913627"/>
              </a:cxn>
              <a:cxn ang="0">
                <a:pos x="99528745" y="594210345"/>
              </a:cxn>
              <a:cxn ang="0">
                <a:pos x="142184581" y="622504760"/>
              </a:cxn>
              <a:cxn ang="0">
                <a:pos x="327022690" y="622504760"/>
              </a:cxn>
              <a:cxn ang="0">
                <a:pos x="369678527" y="594210345"/>
              </a:cxn>
              <a:cxn ang="0">
                <a:pos x="327022690" y="565913627"/>
              </a:cxn>
              <a:cxn ang="0">
                <a:pos x="85309363" y="176849304"/>
              </a:cxn>
              <a:cxn ang="0">
                <a:pos x="78201981" y="176849304"/>
              </a:cxn>
              <a:cxn ang="0">
                <a:pos x="71092290" y="155626190"/>
              </a:cxn>
              <a:cxn ang="0">
                <a:pos x="191947800" y="63664736"/>
              </a:cxn>
              <a:cxn ang="0">
                <a:pos x="191947800" y="63664736"/>
              </a:cxn>
              <a:cxn ang="0">
                <a:pos x="206167181" y="77814246"/>
              </a:cxn>
              <a:cxn ang="0">
                <a:pos x="199057490" y="91961453"/>
              </a:cxn>
              <a:cxn ang="0">
                <a:pos x="92419054" y="169773397"/>
              </a:cxn>
              <a:cxn ang="0">
                <a:pos x="85309363" y="176849304"/>
              </a:cxn>
              <a:cxn ang="0">
                <a:pos x="234603636" y="0"/>
              </a:cxn>
              <a:cxn ang="0">
                <a:pos x="0" y="247587644"/>
              </a:cxn>
              <a:cxn ang="0">
                <a:pos x="14219381" y="318325983"/>
              </a:cxn>
              <a:cxn ang="0">
                <a:pos x="14219381" y="318325983"/>
              </a:cxn>
              <a:cxn ang="0">
                <a:pos x="92419054" y="516396098"/>
              </a:cxn>
              <a:cxn ang="0">
                <a:pos x="106638436" y="530545609"/>
              </a:cxn>
              <a:cxn ang="0">
                <a:pos x="362568836" y="530545609"/>
              </a:cxn>
              <a:cxn ang="0">
                <a:pos x="376788218" y="516396098"/>
              </a:cxn>
              <a:cxn ang="0">
                <a:pos x="454987890" y="318325983"/>
              </a:cxn>
              <a:cxn ang="0">
                <a:pos x="462097581" y="318325983"/>
              </a:cxn>
              <a:cxn ang="0">
                <a:pos x="469207272" y="247587644"/>
              </a:cxn>
              <a:cxn ang="0">
                <a:pos x="234603636" y="0"/>
              </a:cxn>
            </a:cxnLst>
            <a:rect l="0" t="0" r="0" b="0"/>
            <a:pathLst>
              <a:path w="66" h="107">
                <a:moveTo>
                  <a:pt x="47" y="93"/>
                </a:moveTo>
                <a:cubicBezTo>
                  <a:pt x="19" y="93"/>
                  <a:pt x="19" y="93"/>
                  <a:pt x="19" y="93"/>
                </a:cubicBezTo>
                <a:cubicBezTo>
                  <a:pt x="19" y="100"/>
                  <a:pt x="25" y="107"/>
                  <a:pt x="33" y="107"/>
                </a:cubicBezTo>
                <a:cubicBezTo>
                  <a:pt x="41" y="107"/>
                  <a:pt x="47" y="100"/>
                  <a:pt x="47" y="93"/>
                </a:cubicBezTo>
                <a:moveTo>
                  <a:pt x="46" y="80"/>
                </a:moveTo>
                <a:cubicBezTo>
                  <a:pt x="20" y="80"/>
                  <a:pt x="20" y="80"/>
                  <a:pt x="20" y="80"/>
                </a:cubicBezTo>
                <a:cubicBezTo>
                  <a:pt x="17" y="80"/>
                  <a:pt x="14" y="81"/>
                  <a:pt x="14" y="84"/>
                </a:cubicBezTo>
                <a:cubicBezTo>
                  <a:pt x="14" y="86"/>
                  <a:pt x="17" y="88"/>
                  <a:pt x="20" y="88"/>
                </a:cubicBezTo>
                <a:cubicBezTo>
                  <a:pt x="46" y="88"/>
                  <a:pt x="46" y="88"/>
                  <a:pt x="46" y="88"/>
                </a:cubicBezTo>
                <a:cubicBezTo>
                  <a:pt x="49" y="88"/>
                  <a:pt x="52" y="86"/>
                  <a:pt x="52" y="84"/>
                </a:cubicBezTo>
                <a:cubicBezTo>
                  <a:pt x="52" y="81"/>
                  <a:pt x="49" y="80"/>
                  <a:pt x="46" y="80"/>
                </a:cubicBezTo>
                <a:moveTo>
                  <a:pt x="12" y="25"/>
                </a:moveTo>
                <a:cubicBezTo>
                  <a:pt x="11" y="25"/>
                  <a:pt x="11" y="25"/>
                  <a:pt x="11" y="25"/>
                </a:cubicBezTo>
                <a:cubicBezTo>
                  <a:pt x="10" y="24"/>
                  <a:pt x="10" y="23"/>
                  <a:pt x="10" y="22"/>
                </a:cubicBezTo>
                <a:cubicBezTo>
                  <a:pt x="14" y="16"/>
                  <a:pt x="20" y="12"/>
                  <a:pt x="27" y="9"/>
                </a:cubicBezTo>
                <a:cubicBezTo>
                  <a:pt x="27" y="9"/>
                  <a:pt x="27" y="9"/>
                  <a:pt x="27" y="9"/>
                </a:cubicBezTo>
                <a:cubicBezTo>
                  <a:pt x="28" y="9"/>
                  <a:pt x="29" y="10"/>
                  <a:pt x="29" y="11"/>
                </a:cubicBezTo>
                <a:cubicBezTo>
                  <a:pt x="29" y="12"/>
                  <a:pt x="29" y="13"/>
                  <a:pt x="28" y="13"/>
                </a:cubicBezTo>
                <a:cubicBezTo>
                  <a:pt x="22" y="15"/>
                  <a:pt x="17" y="19"/>
                  <a:pt x="13" y="24"/>
                </a:cubicBezTo>
                <a:cubicBezTo>
                  <a:pt x="13" y="25"/>
                  <a:pt x="13" y="25"/>
                  <a:pt x="12" y="25"/>
                </a:cubicBezTo>
                <a:moveTo>
                  <a:pt x="33" y="0"/>
                </a:moveTo>
                <a:cubicBezTo>
                  <a:pt x="15" y="0"/>
                  <a:pt x="0" y="16"/>
                  <a:pt x="0" y="35"/>
                </a:cubicBezTo>
                <a:cubicBezTo>
                  <a:pt x="0" y="38"/>
                  <a:pt x="1" y="41"/>
                  <a:pt x="2" y="45"/>
                </a:cubicBezTo>
                <a:cubicBezTo>
                  <a:pt x="2" y="45"/>
                  <a:pt x="2" y="45"/>
                  <a:pt x="2" y="45"/>
                </a:cubicBezTo>
                <a:cubicBezTo>
                  <a:pt x="13" y="73"/>
                  <a:pt x="13" y="73"/>
                  <a:pt x="13" y="73"/>
                </a:cubicBezTo>
                <a:cubicBezTo>
                  <a:pt x="14" y="74"/>
                  <a:pt x="14" y="75"/>
                  <a:pt x="15" y="75"/>
                </a:cubicBezTo>
                <a:cubicBezTo>
                  <a:pt x="51" y="75"/>
                  <a:pt x="51" y="75"/>
                  <a:pt x="51" y="75"/>
                </a:cubicBezTo>
                <a:cubicBezTo>
                  <a:pt x="52" y="75"/>
                  <a:pt x="53" y="74"/>
                  <a:pt x="53" y="73"/>
                </a:cubicBezTo>
                <a:cubicBezTo>
                  <a:pt x="64" y="45"/>
                  <a:pt x="64" y="45"/>
                  <a:pt x="64" y="45"/>
                </a:cubicBezTo>
                <a:cubicBezTo>
                  <a:pt x="65" y="45"/>
                  <a:pt x="65" y="45"/>
                  <a:pt x="65" y="45"/>
                </a:cubicBezTo>
                <a:cubicBezTo>
                  <a:pt x="65" y="41"/>
                  <a:pt x="66" y="38"/>
                  <a:pt x="66" y="35"/>
                </a:cubicBezTo>
                <a:cubicBezTo>
                  <a:pt x="66" y="16"/>
                  <a:pt x="51" y="0"/>
                  <a:pt x="33" y="0"/>
                </a:cubicBezTo>
              </a:path>
            </a:pathLst>
          </a:custGeom>
          <a:solidFill>
            <a:schemeClr val="bg1"/>
          </a:solidFill>
          <a:ln w="9525">
            <a:noFill/>
          </a:ln>
        </p:spPr>
        <p:txBody>
          <a:bodyPr/>
          <a:lstStyle/>
          <a:p>
            <a:endParaRPr lang="zh-CN" altLang="en-US">
              <a:solidFill>
                <a:schemeClr val="tx1"/>
              </a:solidFill>
              <a:latin typeface="微软雅黑" panose="020B0503020204020204" pitchFamily="34" charset="-122"/>
              <a:ea typeface="微软雅黑" panose="020B0503020204020204" pitchFamily="34" charset="-122"/>
            </a:endParaRPr>
          </a:p>
        </p:txBody>
      </p:sp>
      <p:sp>
        <p:nvSpPr>
          <p:cNvPr id="14366" name="Freeform 17"/>
          <p:cNvSpPr>
            <a:spLocks noEditPoints="1"/>
          </p:cNvSpPr>
          <p:nvPr/>
        </p:nvSpPr>
        <p:spPr>
          <a:xfrm>
            <a:off x="4241800" y="3378200"/>
            <a:ext cx="238125" cy="223838"/>
          </a:xfrm>
          <a:custGeom>
            <a:avLst/>
            <a:gdLst/>
            <a:ahLst/>
            <a:cxnLst>
              <a:cxn ang="0">
                <a:pos x="99769751" y="301383427"/>
              </a:cxn>
              <a:cxn ang="0">
                <a:pos x="85516929" y="294208018"/>
              </a:cxn>
              <a:cxn ang="0">
                <a:pos x="99769751" y="279857199"/>
              </a:cxn>
              <a:cxn ang="0">
                <a:pos x="249425533" y="251153242"/>
              </a:cxn>
              <a:cxn ang="0">
                <a:pos x="292183998" y="222449286"/>
              </a:cxn>
              <a:cxn ang="0">
                <a:pos x="356322851" y="86109550"/>
              </a:cxn>
              <a:cxn ang="0">
                <a:pos x="370575673" y="78934141"/>
              </a:cxn>
              <a:cxn ang="0">
                <a:pos x="377703240" y="78934141"/>
              </a:cxn>
              <a:cxn ang="0">
                <a:pos x="377703240" y="100460369"/>
              </a:cxn>
              <a:cxn ang="0">
                <a:pos x="313564387" y="236802424"/>
              </a:cxn>
              <a:cxn ang="0">
                <a:pos x="249425533" y="279857199"/>
              </a:cxn>
              <a:cxn ang="0">
                <a:pos x="99769751" y="301383427"/>
              </a:cxn>
              <a:cxn ang="0">
                <a:pos x="99769751" y="301383427"/>
              </a:cxn>
              <a:cxn ang="0">
                <a:pos x="370575673" y="0"/>
              </a:cxn>
              <a:cxn ang="0">
                <a:pos x="320691953" y="28703956"/>
              </a:cxn>
              <a:cxn ang="0">
                <a:pos x="235172712" y="193747649"/>
              </a:cxn>
              <a:cxn ang="0">
                <a:pos x="49886031" y="222449286"/>
              </a:cxn>
              <a:cxn ang="0">
                <a:pos x="7127566" y="258328652"/>
              </a:cxn>
              <a:cxn ang="0">
                <a:pos x="21380388" y="315736565"/>
              </a:cxn>
              <a:cxn ang="0">
                <a:pos x="156783349" y="444900892"/>
              </a:cxn>
              <a:cxn ang="0">
                <a:pos x="128275394" y="631470812"/>
              </a:cxn>
              <a:cxn ang="0">
                <a:pos x="149655782" y="688878725"/>
              </a:cxn>
              <a:cxn ang="0">
                <a:pos x="178161425" y="696054135"/>
              </a:cxn>
              <a:cxn ang="0">
                <a:pos x="199541814" y="688878725"/>
              </a:cxn>
              <a:cxn ang="0">
                <a:pos x="370575673" y="602769175"/>
              </a:cxn>
              <a:cxn ang="0">
                <a:pos x="534484277" y="688878725"/>
              </a:cxn>
              <a:cxn ang="0">
                <a:pos x="562989921" y="696054135"/>
              </a:cxn>
              <a:cxn ang="0">
                <a:pos x="591497876" y="688878725"/>
              </a:cxn>
              <a:cxn ang="0">
                <a:pos x="612875952" y="631470812"/>
              </a:cxn>
              <a:cxn ang="0">
                <a:pos x="584370309" y="444900892"/>
              </a:cxn>
              <a:cxn ang="0">
                <a:pos x="712645703" y="315736565"/>
              </a:cxn>
              <a:cxn ang="0">
                <a:pos x="726898525" y="258328652"/>
              </a:cxn>
              <a:cxn ang="0">
                <a:pos x="684140060" y="222449286"/>
              </a:cxn>
              <a:cxn ang="0">
                <a:pos x="498853379" y="193747649"/>
              </a:cxn>
              <a:cxn ang="0">
                <a:pos x="413334138" y="28703956"/>
              </a:cxn>
              <a:cxn ang="0">
                <a:pos x="370575673" y="0"/>
              </a:cxn>
            </a:cxnLst>
            <a:rect l="0" t="0" r="0" b="0"/>
            <a:pathLst>
              <a:path w="103" h="97">
                <a:moveTo>
                  <a:pt x="14" y="42"/>
                </a:moveTo>
                <a:cubicBezTo>
                  <a:pt x="13" y="42"/>
                  <a:pt x="12" y="42"/>
                  <a:pt x="12" y="41"/>
                </a:cubicBezTo>
                <a:cubicBezTo>
                  <a:pt x="12" y="40"/>
                  <a:pt x="13" y="39"/>
                  <a:pt x="14" y="39"/>
                </a:cubicBezTo>
                <a:cubicBezTo>
                  <a:pt x="35" y="35"/>
                  <a:pt x="35" y="35"/>
                  <a:pt x="35" y="35"/>
                </a:cubicBezTo>
                <a:cubicBezTo>
                  <a:pt x="37" y="35"/>
                  <a:pt x="40" y="33"/>
                  <a:pt x="41" y="31"/>
                </a:cubicBezTo>
                <a:cubicBezTo>
                  <a:pt x="50" y="12"/>
                  <a:pt x="50" y="12"/>
                  <a:pt x="50" y="12"/>
                </a:cubicBezTo>
                <a:cubicBezTo>
                  <a:pt x="50" y="11"/>
                  <a:pt x="51" y="11"/>
                  <a:pt x="52" y="11"/>
                </a:cubicBezTo>
                <a:cubicBezTo>
                  <a:pt x="52" y="11"/>
                  <a:pt x="52" y="11"/>
                  <a:pt x="53" y="11"/>
                </a:cubicBezTo>
                <a:cubicBezTo>
                  <a:pt x="54" y="12"/>
                  <a:pt x="54" y="13"/>
                  <a:pt x="53" y="14"/>
                </a:cubicBezTo>
                <a:cubicBezTo>
                  <a:pt x="44" y="33"/>
                  <a:pt x="44" y="33"/>
                  <a:pt x="44" y="33"/>
                </a:cubicBezTo>
                <a:cubicBezTo>
                  <a:pt x="42" y="36"/>
                  <a:pt x="39" y="39"/>
                  <a:pt x="35" y="39"/>
                </a:cubicBezTo>
                <a:cubicBezTo>
                  <a:pt x="14" y="42"/>
                  <a:pt x="14" y="42"/>
                  <a:pt x="14" y="42"/>
                </a:cubicBezTo>
                <a:cubicBezTo>
                  <a:pt x="14" y="42"/>
                  <a:pt x="14" y="42"/>
                  <a:pt x="14" y="42"/>
                </a:cubicBezTo>
                <a:moveTo>
                  <a:pt x="52" y="0"/>
                </a:moveTo>
                <a:cubicBezTo>
                  <a:pt x="49" y="0"/>
                  <a:pt x="46" y="1"/>
                  <a:pt x="45" y="4"/>
                </a:cubicBezTo>
                <a:cubicBezTo>
                  <a:pt x="33" y="27"/>
                  <a:pt x="33" y="27"/>
                  <a:pt x="33" y="27"/>
                </a:cubicBezTo>
                <a:cubicBezTo>
                  <a:pt x="7" y="31"/>
                  <a:pt x="7" y="31"/>
                  <a:pt x="7" y="31"/>
                </a:cubicBezTo>
                <a:cubicBezTo>
                  <a:pt x="4" y="32"/>
                  <a:pt x="2" y="34"/>
                  <a:pt x="1" y="36"/>
                </a:cubicBezTo>
                <a:cubicBezTo>
                  <a:pt x="0" y="39"/>
                  <a:pt x="1" y="42"/>
                  <a:pt x="3" y="44"/>
                </a:cubicBezTo>
                <a:cubicBezTo>
                  <a:pt x="22" y="62"/>
                  <a:pt x="22" y="62"/>
                  <a:pt x="22" y="62"/>
                </a:cubicBezTo>
                <a:cubicBezTo>
                  <a:pt x="18" y="88"/>
                  <a:pt x="18" y="88"/>
                  <a:pt x="18" y="88"/>
                </a:cubicBezTo>
                <a:cubicBezTo>
                  <a:pt x="17" y="91"/>
                  <a:pt x="18" y="94"/>
                  <a:pt x="21" y="96"/>
                </a:cubicBezTo>
                <a:cubicBezTo>
                  <a:pt x="22" y="97"/>
                  <a:pt x="23" y="97"/>
                  <a:pt x="25" y="97"/>
                </a:cubicBezTo>
                <a:cubicBezTo>
                  <a:pt x="26" y="97"/>
                  <a:pt x="27" y="97"/>
                  <a:pt x="28" y="96"/>
                </a:cubicBezTo>
                <a:cubicBezTo>
                  <a:pt x="52" y="84"/>
                  <a:pt x="52" y="84"/>
                  <a:pt x="52" y="84"/>
                </a:cubicBezTo>
                <a:cubicBezTo>
                  <a:pt x="75" y="96"/>
                  <a:pt x="75" y="96"/>
                  <a:pt x="75" y="96"/>
                </a:cubicBezTo>
                <a:cubicBezTo>
                  <a:pt x="76" y="97"/>
                  <a:pt x="77" y="97"/>
                  <a:pt x="79" y="97"/>
                </a:cubicBezTo>
                <a:cubicBezTo>
                  <a:pt x="80" y="97"/>
                  <a:pt x="82" y="97"/>
                  <a:pt x="83" y="96"/>
                </a:cubicBezTo>
                <a:cubicBezTo>
                  <a:pt x="85" y="94"/>
                  <a:pt x="86" y="91"/>
                  <a:pt x="86" y="88"/>
                </a:cubicBezTo>
                <a:cubicBezTo>
                  <a:pt x="82" y="62"/>
                  <a:pt x="82" y="62"/>
                  <a:pt x="82" y="62"/>
                </a:cubicBezTo>
                <a:cubicBezTo>
                  <a:pt x="100" y="44"/>
                  <a:pt x="100" y="44"/>
                  <a:pt x="100" y="44"/>
                </a:cubicBezTo>
                <a:cubicBezTo>
                  <a:pt x="103" y="42"/>
                  <a:pt x="103" y="39"/>
                  <a:pt x="102" y="36"/>
                </a:cubicBezTo>
                <a:cubicBezTo>
                  <a:pt x="101" y="34"/>
                  <a:pt x="99" y="32"/>
                  <a:pt x="96" y="31"/>
                </a:cubicBezTo>
                <a:cubicBezTo>
                  <a:pt x="70" y="27"/>
                  <a:pt x="70" y="27"/>
                  <a:pt x="70" y="27"/>
                </a:cubicBezTo>
                <a:cubicBezTo>
                  <a:pt x="58" y="4"/>
                  <a:pt x="58" y="4"/>
                  <a:pt x="58" y="4"/>
                </a:cubicBezTo>
                <a:cubicBezTo>
                  <a:pt x="57" y="1"/>
                  <a:pt x="55" y="0"/>
                  <a:pt x="52" y="0"/>
                </a:cubicBezTo>
              </a:path>
            </a:pathLst>
          </a:custGeom>
          <a:solidFill>
            <a:schemeClr val="bg1"/>
          </a:solidFill>
          <a:ln w="9525">
            <a:noFill/>
          </a:ln>
        </p:spPr>
        <p:txBody>
          <a:bodyPr/>
          <a:lstStyle/>
          <a:p>
            <a:endParaRPr lang="zh-CN" altLang="en-US">
              <a:solidFill>
                <a:schemeClr val="tx1"/>
              </a:solidFill>
              <a:latin typeface="微软雅黑" panose="020B0503020204020204" pitchFamily="34" charset="-122"/>
              <a:ea typeface="微软雅黑" panose="020B0503020204020204" pitchFamily="34" charset="-122"/>
            </a:endParaRPr>
          </a:p>
        </p:txBody>
      </p:sp>
      <p:sp>
        <p:nvSpPr>
          <p:cNvPr id="14367" name="Freeform 18"/>
          <p:cNvSpPr>
            <a:spLocks noEditPoints="1"/>
          </p:cNvSpPr>
          <p:nvPr/>
        </p:nvSpPr>
        <p:spPr>
          <a:xfrm>
            <a:off x="5662613" y="4906963"/>
            <a:ext cx="198437" cy="233362"/>
          </a:xfrm>
          <a:custGeom>
            <a:avLst/>
            <a:gdLst/>
            <a:ahLst/>
            <a:cxnLst>
              <a:cxn ang="0">
                <a:pos x="491781218" y="267731095"/>
              </a:cxn>
              <a:cxn ang="0">
                <a:pos x="484653250" y="295913558"/>
              </a:cxn>
              <a:cxn ang="0">
                <a:pos x="327854145" y="310004789"/>
              </a:cxn>
              <a:cxn ang="0">
                <a:pos x="349235736" y="408641109"/>
              </a:cxn>
              <a:cxn ang="0">
                <a:pos x="484653250" y="422732341"/>
              </a:cxn>
              <a:cxn ang="0">
                <a:pos x="506037154" y="436823572"/>
              </a:cxn>
              <a:cxn ang="0">
                <a:pos x="605817141" y="359321800"/>
              </a:cxn>
              <a:cxn ang="0">
                <a:pos x="605817141" y="338187252"/>
              </a:cxn>
              <a:cxn ang="0">
                <a:pos x="506037154" y="267731095"/>
              </a:cxn>
              <a:cxn ang="0">
                <a:pos x="427636445" y="84547387"/>
              </a:cxn>
              <a:cxn ang="0">
                <a:pos x="327854145" y="162046861"/>
              </a:cxn>
              <a:cxn ang="0">
                <a:pos x="427636445" y="246594248"/>
              </a:cxn>
              <a:cxn ang="0">
                <a:pos x="449018036" y="246594248"/>
              </a:cxn>
              <a:cxn ang="0">
                <a:pos x="456146004" y="218411786"/>
              </a:cxn>
              <a:cxn ang="0">
                <a:pos x="612945109" y="204320554"/>
              </a:cxn>
              <a:cxn ang="0">
                <a:pos x="591563518" y="105684234"/>
              </a:cxn>
              <a:cxn ang="0">
                <a:pos x="456146004" y="91593003"/>
              </a:cxn>
              <a:cxn ang="0">
                <a:pos x="441890068" y="77501772"/>
              </a:cxn>
              <a:cxn ang="0">
                <a:pos x="71272740" y="211366170"/>
              </a:cxn>
              <a:cxn ang="0">
                <a:pos x="135417514" y="70456156"/>
              </a:cxn>
              <a:cxn ang="0">
                <a:pos x="142545481" y="91593003"/>
              </a:cxn>
              <a:cxn ang="0">
                <a:pos x="92654331" y="211366170"/>
              </a:cxn>
              <a:cxn ang="0">
                <a:pos x="78400708" y="225457401"/>
              </a:cxn>
              <a:cxn ang="0">
                <a:pos x="163927072" y="0"/>
              </a:cxn>
              <a:cxn ang="0">
                <a:pos x="235199813" y="605916049"/>
              </a:cxn>
              <a:cxn ang="0">
                <a:pos x="427636445" y="711600283"/>
              </a:cxn>
              <a:cxn ang="0">
                <a:pos x="570181927" y="662280974"/>
              </a:cxn>
              <a:cxn ang="0">
                <a:pos x="434764413" y="514325344"/>
              </a:cxn>
              <a:cxn ang="0">
                <a:pos x="420508477" y="507279728"/>
              </a:cxn>
              <a:cxn ang="0">
                <a:pos x="363491672" y="521370960"/>
              </a:cxn>
              <a:cxn ang="0">
                <a:pos x="292218931" y="486142881"/>
              </a:cxn>
              <a:cxn ang="0">
                <a:pos x="235199813" y="204320554"/>
              </a:cxn>
              <a:cxn ang="0">
                <a:pos x="192436631" y="14091231"/>
              </a:cxn>
              <a:cxn ang="0">
                <a:pos x="178180696" y="0"/>
              </a:cxn>
            </a:cxnLst>
            <a:rect l="0" t="0" r="0" b="0"/>
            <a:pathLst>
              <a:path w="86" h="101">
                <a:moveTo>
                  <a:pt x="71" y="38"/>
                </a:moveTo>
                <a:cubicBezTo>
                  <a:pt x="70" y="38"/>
                  <a:pt x="70" y="38"/>
                  <a:pt x="69" y="38"/>
                </a:cubicBezTo>
                <a:cubicBezTo>
                  <a:pt x="69" y="38"/>
                  <a:pt x="68" y="39"/>
                  <a:pt x="68" y="40"/>
                </a:cubicBezTo>
                <a:cubicBezTo>
                  <a:pt x="68" y="42"/>
                  <a:pt x="68" y="42"/>
                  <a:pt x="68" y="42"/>
                </a:cubicBezTo>
                <a:cubicBezTo>
                  <a:pt x="49" y="42"/>
                  <a:pt x="49" y="42"/>
                  <a:pt x="49" y="42"/>
                </a:cubicBezTo>
                <a:cubicBezTo>
                  <a:pt x="47" y="42"/>
                  <a:pt x="46" y="43"/>
                  <a:pt x="46" y="44"/>
                </a:cubicBezTo>
                <a:cubicBezTo>
                  <a:pt x="46" y="56"/>
                  <a:pt x="46" y="56"/>
                  <a:pt x="46" y="56"/>
                </a:cubicBezTo>
                <a:cubicBezTo>
                  <a:pt x="46" y="57"/>
                  <a:pt x="47" y="58"/>
                  <a:pt x="49" y="58"/>
                </a:cubicBezTo>
                <a:cubicBezTo>
                  <a:pt x="68" y="58"/>
                  <a:pt x="68" y="58"/>
                  <a:pt x="68" y="58"/>
                </a:cubicBezTo>
                <a:cubicBezTo>
                  <a:pt x="68" y="60"/>
                  <a:pt x="68" y="60"/>
                  <a:pt x="68" y="60"/>
                </a:cubicBezTo>
                <a:cubicBezTo>
                  <a:pt x="68" y="60"/>
                  <a:pt x="69" y="61"/>
                  <a:pt x="69" y="61"/>
                </a:cubicBezTo>
                <a:cubicBezTo>
                  <a:pt x="70" y="62"/>
                  <a:pt x="70" y="62"/>
                  <a:pt x="71" y="62"/>
                </a:cubicBezTo>
                <a:cubicBezTo>
                  <a:pt x="71" y="62"/>
                  <a:pt x="71" y="62"/>
                  <a:pt x="72" y="61"/>
                </a:cubicBezTo>
                <a:cubicBezTo>
                  <a:pt x="85" y="51"/>
                  <a:pt x="85" y="51"/>
                  <a:pt x="85" y="51"/>
                </a:cubicBezTo>
                <a:cubicBezTo>
                  <a:pt x="85" y="51"/>
                  <a:pt x="86" y="50"/>
                  <a:pt x="86" y="50"/>
                </a:cubicBezTo>
                <a:cubicBezTo>
                  <a:pt x="86" y="49"/>
                  <a:pt x="85" y="48"/>
                  <a:pt x="85" y="48"/>
                </a:cubicBezTo>
                <a:cubicBezTo>
                  <a:pt x="72" y="38"/>
                  <a:pt x="72" y="38"/>
                  <a:pt x="72" y="38"/>
                </a:cubicBezTo>
                <a:cubicBezTo>
                  <a:pt x="71" y="38"/>
                  <a:pt x="71" y="38"/>
                  <a:pt x="71" y="38"/>
                </a:cubicBezTo>
                <a:moveTo>
                  <a:pt x="62" y="11"/>
                </a:moveTo>
                <a:cubicBezTo>
                  <a:pt x="61" y="11"/>
                  <a:pt x="61" y="11"/>
                  <a:pt x="60" y="12"/>
                </a:cubicBezTo>
                <a:cubicBezTo>
                  <a:pt x="47" y="22"/>
                  <a:pt x="47" y="22"/>
                  <a:pt x="47" y="22"/>
                </a:cubicBezTo>
                <a:cubicBezTo>
                  <a:pt x="47" y="22"/>
                  <a:pt x="46" y="23"/>
                  <a:pt x="46" y="23"/>
                </a:cubicBezTo>
                <a:cubicBezTo>
                  <a:pt x="46" y="24"/>
                  <a:pt x="47" y="25"/>
                  <a:pt x="47" y="25"/>
                </a:cubicBezTo>
                <a:cubicBezTo>
                  <a:pt x="60" y="35"/>
                  <a:pt x="60" y="35"/>
                  <a:pt x="60" y="35"/>
                </a:cubicBezTo>
                <a:cubicBezTo>
                  <a:pt x="61" y="35"/>
                  <a:pt x="61" y="35"/>
                  <a:pt x="62" y="35"/>
                </a:cubicBezTo>
                <a:cubicBezTo>
                  <a:pt x="62" y="35"/>
                  <a:pt x="62" y="35"/>
                  <a:pt x="63" y="35"/>
                </a:cubicBezTo>
                <a:cubicBezTo>
                  <a:pt x="63" y="35"/>
                  <a:pt x="64" y="34"/>
                  <a:pt x="64" y="33"/>
                </a:cubicBezTo>
                <a:cubicBezTo>
                  <a:pt x="64" y="31"/>
                  <a:pt x="64" y="31"/>
                  <a:pt x="64" y="31"/>
                </a:cubicBezTo>
                <a:cubicBezTo>
                  <a:pt x="83" y="31"/>
                  <a:pt x="83" y="31"/>
                  <a:pt x="83" y="31"/>
                </a:cubicBezTo>
                <a:cubicBezTo>
                  <a:pt x="85" y="31"/>
                  <a:pt x="86" y="30"/>
                  <a:pt x="86" y="29"/>
                </a:cubicBezTo>
                <a:cubicBezTo>
                  <a:pt x="86" y="17"/>
                  <a:pt x="86" y="17"/>
                  <a:pt x="86" y="17"/>
                </a:cubicBezTo>
                <a:cubicBezTo>
                  <a:pt x="86" y="16"/>
                  <a:pt x="85" y="15"/>
                  <a:pt x="83" y="15"/>
                </a:cubicBezTo>
                <a:cubicBezTo>
                  <a:pt x="64" y="15"/>
                  <a:pt x="64" y="15"/>
                  <a:pt x="64" y="15"/>
                </a:cubicBezTo>
                <a:cubicBezTo>
                  <a:pt x="64" y="13"/>
                  <a:pt x="64" y="13"/>
                  <a:pt x="64" y="13"/>
                </a:cubicBezTo>
                <a:cubicBezTo>
                  <a:pt x="64" y="13"/>
                  <a:pt x="63" y="12"/>
                  <a:pt x="63" y="12"/>
                </a:cubicBezTo>
                <a:cubicBezTo>
                  <a:pt x="62" y="11"/>
                  <a:pt x="62" y="11"/>
                  <a:pt x="62" y="11"/>
                </a:cubicBezTo>
                <a:moveTo>
                  <a:pt x="11" y="32"/>
                </a:moveTo>
                <a:cubicBezTo>
                  <a:pt x="10" y="32"/>
                  <a:pt x="10" y="31"/>
                  <a:pt x="10" y="30"/>
                </a:cubicBezTo>
                <a:cubicBezTo>
                  <a:pt x="10" y="23"/>
                  <a:pt x="13" y="16"/>
                  <a:pt x="18" y="11"/>
                </a:cubicBezTo>
                <a:cubicBezTo>
                  <a:pt x="18" y="10"/>
                  <a:pt x="18" y="10"/>
                  <a:pt x="19" y="10"/>
                </a:cubicBezTo>
                <a:cubicBezTo>
                  <a:pt x="19" y="10"/>
                  <a:pt x="20" y="10"/>
                  <a:pt x="20" y="10"/>
                </a:cubicBezTo>
                <a:cubicBezTo>
                  <a:pt x="21" y="11"/>
                  <a:pt x="21" y="12"/>
                  <a:pt x="20" y="13"/>
                </a:cubicBezTo>
                <a:cubicBezTo>
                  <a:pt x="16" y="18"/>
                  <a:pt x="13" y="24"/>
                  <a:pt x="13" y="30"/>
                </a:cubicBezTo>
                <a:cubicBezTo>
                  <a:pt x="13" y="30"/>
                  <a:pt x="13" y="30"/>
                  <a:pt x="13" y="30"/>
                </a:cubicBezTo>
                <a:cubicBezTo>
                  <a:pt x="13" y="31"/>
                  <a:pt x="12" y="32"/>
                  <a:pt x="11" y="32"/>
                </a:cubicBezTo>
                <a:cubicBezTo>
                  <a:pt x="11" y="32"/>
                  <a:pt x="11" y="32"/>
                  <a:pt x="11" y="32"/>
                </a:cubicBezTo>
                <a:moveTo>
                  <a:pt x="24" y="0"/>
                </a:moveTo>
                <a:cubicBezTo>
                  <a:pt x="24" y="0"/>
                  <a:pt x="23" y="0"/>
                  <a:pt x="23" y="0"/>
                </a:cubicBezTo>
                <a:cubicBezTo>
                  <a:pt x="6" y="10"/>
                  <a:pt x="0" y="29"/>
                  <a:pt x="9" y="44"/>
                </a:cubicBezTo>
                <a:cubicBezTo>
                  <a:pt x="33" y="86"/>
                  <a:pt x="33" y="86"/>
                  <a:pt x="33" y="86"/>
                </a:cubicBezTo>
                <a:cubicBezTo>
                  <a:pt x="37" y="93"/>
                  <a:pt x="44" y="98"/>
                  <a:pt x="51" y="100"/>
                </a:cubicBezTo>
                <a:cubicBezTo>
                  <a:pt x="54" y="100"/>
                  <a:pt x="57" y="101"/>
                  <a:pt x="60" y="101"/>
                </a:cubicBezTo>
                <a:cubicBezTo>
                  <a:pt x="66" y="101"/>
                  <a:pt x="73" y="99"/>
                  <a:pt x="79" y="96"/>
                </a:cubicBezTo>
                <a:cubicBezTo>
                  <a:pt x="79" y="95"/>
                  <a:pt x="80" y="95"/>
                  <a:pt x="80" y="94"/>
                </a:cubicBezTo>
                <a:cubicBezTo>
                  <a:pt x="80" y="93"/>
                  <a:pt x="80" y="92"/>
                  <a:pt x="79" y="91"/>
                </a:cubicBezTo>
                <a:cubicBezTo>
                  <a:pt x="61" y="73"/>
                  <a:pt x="61" y="73"/>
                  <a:pt x="61" y="73"/>
                </a:cubicBezTo>
                <a:cubicBezTo>
                  <a:pt x="61" y="73"/>
                  <a:pt x="61" y="72"/>
                  <a:pt x="60" y="72"/>
                </a:cubicBezTo>
                <a:cubicBezTo>
                  <a:pt x="60" y="72"/>
                  <a:pt x="60" y="72"/>
                  <a:pt x="59" y="72"/>
                </a:cubicBezTo>
                <a:cubicBezTo>
                  <a:pt x="59" y="72"/>
                  <a:pt x="59" y="72"/>
                  <a:pt x="59" y="72"/>
                </a:cubicBezTo>
                <a:cubicBezTo>
                  <a:pt x="56" y="73"/>
                  <a:pt x="53" y="74"/>
                  <a:pt x="51" y="74"/>
                </a:cubicBezTo>
                <a:cubicBezTo>
                  <a:pt x="50" y="74"/>
                  <a:pt x="48" y="73"/>
                  <a:pt x="47" y="73"/>
                </a:cubicBezTo>
                <a:cubicBezTo>
                  <a:pt x="45" y="73"/>
                  <a:pt x="42" y="71"/>
                  <a:pt x="41" y="69"/>
                </a:cubicBezTo>
                <a:cubicBezTo>
                  <a:pt x="28" y="46"/>
                  <a:pt x="28" y="46"/>
                  <a:pt x="28" y="46"/>
                </a:cubicBezTo>
                <a:cubicBezTo>
                  <a:pt x="25" y="42"/>
                  <a:pt x="27" y="35"/>
                  <a:pt x="33" y="29"/>
                </a:cubicBezTo>
                <a:cubicBezTo>
                  <a:pt x="34" y="28"/>
                  <a:pt x="34" y="27"/>
                  <a:pt x="34" y="26"/>
                </a:cubicBezTo>
                <a:cubicBezTo>
                  <a:pt x="27" y="2"/>
                  <a:pt x="27" y="2"/>
                  <a:pt x="27" y="2"/>
                </a:cubicBezTo>
                <a:cubicBezTo>
                  <a:pt x="26" y="1"/>
                  <a:pt x="26" y="0"/>
                  <a:pt x="25" y="0"/>
                </a:cubicBezTo>
                <a:cubicBezTo>
                  <a:pt x="25" y="0"/>
                  <a:pt x="25" y="0"/>
                  <a:pt x="25" y="0"/>
                </a:cubicBezTo>
                <a:cubicBezTo>
                  <a:pt x="25" y="0"/>
                  <a:pt x="24" y="0"/>
                  <a:pt x="24" y="0"/>
                </a:cubicBezTo>
              </a:path>
            </a:pathLst>
          </a:custGeom>
          <a:solidFill>
            <a:schemeClr val="bg1"/>
          </a:solidFill>
          <a:ln w="9525">
            <a:noFill/>
          </a:ln>
        </p:spPr>
        <p:txBody>
          <a:bodyPr/>
          <a:lstStyle/>
          <a:p>
            <a:endParaRPr lang="zh-CN" altLang="en-US">
              <a:solidFill>
                <a:schemeClr val="tx1"/>
              </a:solidFill>
              <a:latin typeface="微软雅黑" panose="020B0503020204020204" pitchFamily="34" charset="-122"/>
              <a:ea typeface="微软雅黑" panose="020B0503020204020204" pitchFamily="34" charset="-122"/>
            </a:endParaRPr>
          </a:p>
        </p:txBody>
      </p:sp>
      <p:sp>
        <p:nvSpPr>
          <p:cNvPr id="14368" name="Freeform 62"/>
          <p:cNvSpPr>
            <a:spLocks noEditPoints="1"/>
          </p:cNvSpPr>
          <p:nvPr/>
        </p:nvSpPr>
        <p:spPr>
          <a:xfrm>
            <a:off x="7072313" y="3411538"/>
            <a:ext cx="184150" cy="190500"/>
          </a:xfrm>
          <a:custGeom>
            <a:avLst/>
            <a:gdLst/>
            <a:ahLst/>
            <a:cxnLst>
              <a:cxn ang="0">
                <a:pos x="49666211" y="490722031"/>
              </a:cxn>
              <a:cxn ang="0">
                <a:pos x="35476853" y="483608678"/>
              </a:cxn>
              <a:cxn ang="0">
                <a:pos x="35476853" y="391155878"/>
              </a:cxn>
              <a:cxn ang="0">
                <a:pos x="42572686" y="369818129"/>
              </a:cxn>
              <a:cxn ang="0">
                <a:pos x="70953707" y="362707086"/>
              </a:cxn>
              <a:cxn ang="0">
                <a:pos x="85143065" y="376931482"/>
              </a:cxn>
              <a:cxn ang="0">
                <a:pos x="70953707" y="384042525"/>
              </a:cxn>
              <a:cxn ang="0">
                <a:pos x="63857875" y="391155878"/>
              </a:cxn>
              <a:cxn ang="0">
                <a:pos x="63857875" y="391155878"/>
              </a:cxn>
              <a:cxn ang="0">
                <a:pos x="63857875" y="483608678"/>
              </a:cxn>
              <a:cxn ang="0">
                <a:pos x="49666211" y="490722031"/>
              </a:cxn>
              <a:cxn ang="0">
                <a:pos x="85143065" y="320036207"/>
              </a:cxn>
              <a:cxn ang="0">
                <a:pos x="0" y="405377964"/>
              </a:cxn>
              <a:cxn ang="0">
                <a:pos x="0" y="512057470"/>
              </a:cxn>
              <a:cxn ang="0">
                <a:pos x="85143065" y="590288184"/>
              </a:cxn>
              <a:cxn ang="0">
                <a:pos x="170288437" y="512057470"/>
              </a:cxn>
              <a:cxn ang="0">
                <a:pos x="170288437" y="405377964"/>
              </a:cxn>
              <a:cxn ang="0">
                <a:pos x="85143065" y="320036207"/>
              </a:cxn>
              <a:cxn ang="0">
                <a:pos x="248335670" y="369818129"/>
              </a:cxn>
              <a:cxn ang="0">
                <a:pos x="234146313" y="355596043"/>
              </a:cxn>
              <a:cxn ang="0">
                <a:pos x="234146313" y="227581098"/>
              </a:cxn>
              <a:cxn ang="0">
                <a:pos x="248335670" y="206245658"/>
              </a:cxn>
              <a:cxn ang="0">
                <a:pos x="269620860" y="192021262"/>
              </a:cxn>
              <a:cxn ang="0">
                <a:pos x="283812524" y="206245658"/>
              </a:cxn>
              <a:cxn ang="0">
                <a:pos x="269620860" y="220470054"/>
              </a:cxn>
              <a:cxn ang="0">
                <a:pos x="269620860" y="220470054"/>
              </a:cxn>
              <a:cxn ang="0">
                <a:pos x="262527334" y="220470054"/>
              </a:cxn>
              <a:cxn ang="0">
                <a:pos x="262527334" y="227581098"/>
              </a:cxn>
              <a:cxn ang="0">
                <a:pos x="262527334" y="355596043"/>
              </a:cxn>
              <a:cxn ang="0">
                <a:pos x="248335670" y="369818129"/>
              </a:cxn>
              <a:cxn ang="0">
                <a:pos x="283812524" y="149350384"/>
              </a:cxn>
              <a:cxn ang="0">
                <a:pos x="198669459" y="234692141"/>
              </a:cxn>
              <a:cxn ang="0">
                <a:pos x="198669459" y="512057470"/>
              </a:cxn>
              <a:cxn ang="0">
                <a:pos x="283812524" y="590288184"/>
              </a:cxn>
              <a:cxn ang="0">
                <a:pos x="361862064" y="512057470"/>
              </a:cxn>
              <a:cxn ang="0">
                <a:pos x="361862064" y="234692141"/>
              </a:cxn>
              <a:cxn ang="0">
                <a:pos x="283812524" y="149350384"/>
              </a:cxn>
              <a:cxn ang="0">
                <a:pos x="454100961" y="263140933"/>
              </a:cxn>
              <a:cxn ang="0">
                <a:pos x="447005129" y="248916537"/>
              </a:cxn>
              <a:cxn ang="0">
                <a:pos x="447005129" y="85341757"/>
              </a:cxn>
              <a:cxn ang="0">
                <a:pos x="454100961" y="56895274"/>
              </a:cxn>
              <a:cxn ang="0">
                <a:pos x="475386151" y="42670878"/>
              </a:cxn>
              <a:cxn ang="0">
                <a:pos x="489575508" y="56895274"/>
              </a:cxn>
              <a:cxn ang="0">
                <a:pos x="475386151" y="71119670"/>
              </a:cxn>
              <a:cxn ang="0">
                <a:pos x="475386151" y="71119670"/>
              </a:cxn>
              <a:cxn ang="0">
                <a:pos x="468290319" y="85341757"/>
              </a:cxn>
              <a:cxn ang="0">
                <a:pos x="468290319" y="248916537"/>
              </a:cxn>
              <a:cxn ang="0">
                <a:pos x="454100961" y="263140933"/>
              </a:cxn>
              <a:cxn ang="0">
                <a:pos x="489575508" y="0"/>
              </a:cxn>
              <a:cxn ang="0">
                <a:pos x="404432443" y="85341757"/>
              </a:cxn>
              <a:cxn ang="0">
                <a:pos x="404432443" y="512057470"/>
              </a:cxn>
              <a:cxn ang="0">
                <a:pos x="489575508" y="590288184"/>
              </a:cxn>
              <a:cxn ang="0">
                <a:pos x="567625048" y="512057470"/>
              </a:cxn>
              <a:cxn ang="0">
                <a:pos x="567625048" y="85341757"/>
              </a:cxn>
              <a:cxn ang="0">
                <a:pos x="489575508" y="0"/>
              </a:cxn>
            </a:cxnLst>
            <a:rect l="0" t="0" r="0" b="0"/>
            <a:pathLst>
              <a:path w="80" h="83">
                <a:moveTo>
                  <a:pt x="7" y="69"/>
                </a:moveTo>
                <a:cubicBezTo>
                  <a:pt x="6" y="69"/>
                  <a:pt x="5" y="69"/>
                  <a:pt x="5" y="68"/>
                </a:cubicBezTo>
                <a:cubicBezTo>
                  <a:pt x="5" y="55"/>
                  <a:pt x="5" y="55"/>
                  <a:pt x="5" y="55"/>
                </a:cubicBezTo>
                <a:cubicBezTo>
                  <a:pt x="5" y="54"/>
                  <a:pt x="6" y="53"/>
                  <a:pt x="6" y="52"/>
                </a:cubicBezTo>
                <a:cubicBezTo>
                  <a:pt x="7" y="52"/>
                  <a:pt x="8" y="51"/>
                  <a:pt x="10" y="51"/>
                </a:cubicBezTo>
                <a:cubicBezTo>
                  <a:pt x="11" y="51"/>
                  <a:pt x="12" y="52"/>
                  <a:pt x="12" y="53"/>
                </a:cubicBezTo>
                <a:cubicBezTo>
                  <a:pt x="12" y="54"/>
                  <a:pt x="11" y="54"/>
                  <a:pt x="10" y="54"/>
                </a:cubicBezTo>
                <a:cubicBezTo>
                  <a:pt x="9" y="54"/>
                  <a:pt x="9" y="55"/>
                  <a:pt x="9" y="55"/>
                </a:cubicBezTo>
                <a:cubicBezTo>
                  <a:pt x="9" y="55"/>
                  <a:pt x="9" y="55"/>
                  <a:pt x="9" y="55"/>
                </a:cubicBezTo>
                <a:cubicBezTo>
                  <a:pt x="9" y="68"/>
                  <a:pt x="9" y="68"/>
                  <a:pt x="9" y="68"/>
                </a:cubicBezTo>
                <a:cubicBezTo>
                  <a:pt x="9" y="69"/>
                  <a:pt x="8" y="69"/>
                  <a:pt x="7" y="69"/>
                </a:cubicBezTo>
                <a:moveTo>
                  <a:pt x="12" y="45"/>
                </a:moveTo>
                <a:cubicBezTo>
                  <a:pt x="6" y="45"/>
                  <a:pt x="0" y="50"/>
                  <a:pt x="0" y="57"/>
                </a:cubicBezTo>
                <a:cubicBezTo>
                  <a:pt x="0" y="72"/>
                  <a:pt x="0" y="72"/>
                  <a:pt x="0" y="72"/>
                </a:cubicBezTo>
                <a:cubicBezTo>
                  <a:pt x="0" y="78"/>
                  <a:pt x="6" y="83"/>
                  <a:pt x="12" y="83"/>
                </a:cubicBezTo>
                <a:cubicBezTo>
                  <a:pt x="18" y="83"/>
                  <a:pt x="24" y="78"/>
                  <a:pt x="24" y="72"/>
                </a:cubicBezTo>
                <a:cubicBezTo>
                  <a:pt x="24" y="57"/>
                  <a:pt x="24" y="57"/>
                  <a:pt x="24" y="57"/>
                </a:cubicBezTo>
                <a:cubicBezTo>
                  <a:pt x="24" y="50"/>
                  <a:pt x="18" y="45"/>
                  <a:pt x="12" y="45"/>
                </a:cubicBezTo>
                <a:moveTo>
                  <a:pt x="35" y="52"/>
                </a:moveTo>
                <a:cubicBezTo>
                  <a:pt x="34" y="52"/>
                  <a:pt x="33" y="51"/>
                  <a:pt x="33" y="50"/>
                </a:cubicBezTo>
                <a:cubicBezTo>
                  <a:pt x="33" y="32"/>
                  <a:pt x="33" y="32"/>
                  <a:pt x="33" y="32"/>
                </a:cubicBezTo>
                <a:cubicBezTo>
                  <a:pt x="33" y="30"/>
                  <a:pt x="34" y="29"/>
                  <a:pt x="35" y="29"/>
                </a:cubicBezTo>
                <a:cubicBezTo>
                  <a:pt x="35" y="28"/>
                  <a:pt x="36" y="27"/>
                  <a:pt x="38" y="27"/>
                </a:cubicBezTo>
                <a:cubicBezTo>
                  <a:pt x="39" y="27"/>
                  <a:pt x="40" y="28"/>
                  <a:pt x="40" y="29"/>
                </a:cubicBezTo>
                <a:cubicBezTo>
                  <a:pt x="40" y="30"/>
                  <a:pt x="39" y="31"/>
                  <a:pt x="38" y="31"/>
                </a:cubicBezTo>
                <a:cubicBezTo>
                  <a:pt x="38" y="31"/>
                  <a:pt x="38" y="31"/>
                  <a:pt x="38" y="31"/>
                </a:cubicBezTo>
                <a:cubicBezTo>
                  <a:pt x="38" y="31"/>
                  <a:pt x="37" y="31"/>
                  <a:pt x="37" y="31"/>
                </a:cubicBezTo>
                <a:cubicBezTo>
                  <a:pt x="37" y="31"/>
                  <a:pt x="37" y="32"/>
                  <a:pt x="37" y="32"/>
                </a:cubicBezTo>
                <a:cubicBezTo>
                  <a:pt x="37" y="50"/>
                  <a:pt x="37" y="50"/>
                  <a:pt x="37" y="50"/>
                </a:cubicBezTo>
                <a:cubicBezTo>
                  <a:pt x="37" y="51"/>
                  <a:pt x="36" y="52"/>
                  <a:pt x="35" y="52"/>
                </a:cubicBezTo>
                <a:moveTo>
                  <a:pt x="40" y="21"/>
                </a:moveTo>
                <a:cubicBezTo>
                  <a:pt x="33" y="21"/>
                  <a:pt x="28" y="27"/>
                  <a:pt x="28" y="33"/>
                </a:cubicBezTo>
                <a:cubicBezTo>
                  <a:pt x="28" y="72"/>
                  <a:pt x="28" y="72"/>
                  <a:pt x="28" y="72"/>
                </a:cubicBezTo>
                <a:cubicBezTo>
                  <a:pt x="28" y="78"/>
                  <a:pt x="33" y="83"/>
                  <a:pt x="40" y="83"/>
                </a:cubicBezTo>
                <a:cubicBezTo>
                  <a:pt x="46" y="83"/>
                  <a:pt x="51" y="78"/>
                  <a:pt x="51" y="72"/>
                </a:cubicBezTo>
                <a:cubicBezTo>
                  <a:pt x="51" y="33"/>
                  <a:pt x="51" y="33"/>
                  <a:pt x="51" y="33"/>
                </a:cubicBezTo>
                <a:cubicBezTo>
                  <a:pt x="51" y="27"/>
                  <a:pt x="46" y="21"/>
                  <a:pt x="40" y="21"/>
                </a:cubicBezTo>
                <a:moveTo>
                  <a:pt x="64" y="37"/>
                </a:moveTo>
                <a:cubicBezTo>
                  <a:pt x="63" y="37"/>
                  <a:pt x="63" y="36"/>
                  <a:pt x="63" y="35"/>
                </a:cubicBezTo>
                <a:cubicBezTo>
                  <a:pt x="63" y="12"/>
                  <a:pt x="63" y="12"/>
                  <a:pt x="63" y="12"/>
                </a:cubicBezTo>
                <a:cubicBezTo>
                  <a:pt x="62" y="10"/>
                  <a:pt x="63" y="8"/>
                  <a:pt x="64" y="8"/>
                </a:cubicBezTo>
                <a:cubicBezTo>
                  <a:pt x="64" y="7"/>
                  <a:pt x="66" y="6"/>
                  <a:pt x="67" y="6"/>
                </a:cubicBezTo>
                <a:cubicBezTo>
                  <a:pt x="68" y="6"/>
                  <a:pt x="69" y="7"/>
                  <a:pt x="69" y="8"/>
                </a:cubicBezTo>
                <a:cubicBezTo>
                  <a:pt x="69" y="9"/>
                  <a:pt x="68" y="10"/>
                  <a:pt x="67" y="10"/>
                </a:cubicBezTo>
                <a:cubicBezTo>
                  <a:pt x="67" y="10"/>
                  <a:pt x="67" y="10"/>
                  <a:pt x="67" y="10"/>
                </a:cubicBezTo>
                <a:cubicBezTo>
                  <a:pt x="67" y="10"/>
                  <a:pt x="66" y="10"/>
                  <a:pt x="66" y="12"/>
                </a:cubicBezTo>
                <a:cubicBezTo>
                  <a:pt x="66" y="35"/>
                  <a:pt x="66" y="35"/>
                  <a:pt x="66" y="35"/>
                </a:cubicBezTo>
                <a:cubicBezTo>
                  <a:pt x="66" y="36"/>
                  <a:pt x="65" y="37"/>
                  <a:pt x="64" y="37"/>
                </a:cubicBezTo>
                <a:moveTo>
                  <a:pt x="69" y="0"/>
                </a:moveTo>
                <a:cubicBezTo>
                  <a:pt x="62" y="0"/>
                  <a:pt x="57" y="5"/>
                  <a:pt x="57" y="12"/>
                </a:cubicBezTo>
                <a:cubicBezTo>
                  <a:pt x="57" y="72"/>
                  <a:pt x="57" y="72"/>
                  <a:pt x="57" y="72"/>
                </a:cubicBezTo>
                <a:cubicBezTo>
                  <a:pt x="57" y="78"/>
                  <a:pt x="62" y="83"/>
                  <a:pt x="69" y="83"/>
                </a:cubicBezTo>
                <a:cubicBezTo>
                  <a:pt x="75" y="83"/>
                  <a:pt x="80" y="78"/>
                  <a:pt x="80" y="72"/>
                </a:cubicBezTo>
                <a:cubicBezTo>
                  <a:pt x="80" y="12"/>
                  <a:pt x="80" y="12"/>
                  <a:pt x="80" y="12"/>
                </a:cubicBezTo>
                <a:cubicBezTo>
                  <a:pt x="80" y="5"/>
                  <a:pt x="75" y="0"/>
                  <a:pt x="69" y="0"/>
                </a:cubicBezTo>
              </a:path>
            </a:pathLst>
          </a:custGeom>
          <a:solidFill>
            <a:schemeClr val="bg1"/>
          </a:solidFill>
          <a:ln w="9525">
            <a:noFill/>
          </a:ln>
        </p:spPr>
        <p:txBody>
          <a:bodyPr/>
          <a:lstStyle/>
          <a:p>
            <a:endParaRPr lang="zh-CN" altLang="en-US">
              <a:solidFill>
                <a:schemeClr val="tx1"/>
              </a:solidFill>
              <a:latin typeface="微软雅黑" panose="020B0503020204020204" pitchFamily="34" charset="-122"/>
              <a:ea typeface="微软雅黑" panose="020B0503020204020204" pitchFamily="34" charset="-122"/>
            </a:endParaRPr>
          </a:p>
        </p:txBody>
      </p:sp>
      <p:sp>
        <p:nvSpPr>
          <p:cNvPr id="14369" name="Freeform 68"/>
          <p:cNvSpPr>
            <a:spLocks noEditPoints="1"/>
          </p:cNvSpPr>
          <p:nvPr/>
        </p:nvSpPr>
        <p:spPr>
          <a:xfrm>
            <a:off x="8485188" y="1847850"/>
            <a:ext cx="222250" cy="215900"/>
          </a:xfrm>
          <a:custGeom>
            <a:avLst/>
            <a:gdLst/>
            <a:ahLst/>
            <a:cxnLst>
              <a:cxn ang="0">
                <a:pos x="219954251" y="451047554"/>
              </a:cxn>
              <a:cxn ang="0">
                <a:pos x="198669100" y="436729283"/>
              </a:cxn>
              <a:cxn ang="0">
                <a:pos x="184477461" y="415250718"/>
              </a:cxn>
              <a:cxn ang="0">
                <a:pos x="219954251" y="379453881"/>
              </a:cxn>
              <a:cxn ang="0">
                <a:pos x="305099469" y="379453881"/>
              </a:cxn>
              <a:cxn ang="0">
                <a:pos x="305099469" y="293539620"/>
              </a:cxn>
              <a:cxn ang="0">
                <a:pos x="340576259" y="257742784"/>
              </a:cxn>
              <a:cxn ang="0">
                <a:pos x="340576259" y="257742784"/>
              </a:cxn>
              <a:cxn ang="0">
                <a:pos x="376050742" y="293539620"/>
              </a:cxn>
              <a:cxn ang="0">
                <a:pos x="376050742" y="379453881"/>
              </a:cxn>
              <a:cxn ang="0">
                <a:pos x="461195961" y="379453881"/>
              </a:cxn>
              <a:cxn ang="0">
                <a:pos x="496672750" y="415250718"/>
              </a:cxn>
              <a:cxn ang="0">
                <a:pos x="461195961" y="451047554"/>
              </a:cxn>
              <a:cxn ang="0">
                <a:pos x="376050742" y="451047554"/>
              </a:cxn>
              <a:cxn ang="0">
                <a:pos x="376050742" y="529803839"/>
              </a:cxn>
              <a:cxn ang="0">
                <a:pos x="340576259" y="565600675"/>
              </a:cxn>
              <a:cxn ang="0">
                <a:pos x="312192982" y="558440381"/>
              </a:cxn>
              <a:cxn ang="0">
                <a:pos x="305099469" y="529803839"/>
              </a:cxn>
              <a:cxn ang="0">
                <a:pos x="305099469" y="451047554"/>
              </a:cxn>
              <a:cxn ang="0">
                <a:pos x="219954251" y="451047554"/>
              </a:cxn>
              <a:cxn ang="0">
                <a:pos x="219954251" y="451047554"/>
              </a:cxn>
              <a:cxn ang="0">
                <a:pos x="596007301" y="178986499"/>
              </a:cxn>
              <a:cxn ang="0">
                <a:pos x="85142911" y="178986499"/>
              </a:cxn>
              <a:cxn ang="0">
                <a:pos x="0" y="257742784"/>
              </a:cxn>
              <a:cxn ang="0">
                <a:pos x="0" y="587079240"/>
              </a:cxn>
              <a:cxn ang="0">
                <a:pos x="85142911" y="665833208"/>
              </a:cxn>
              <a:cxn ang="0">
                <a:pos x="596007301" y="665833208"/>
              </a:cxn>
              <a:cxn ang="0">
                <a:pos x="681150212" y="587079240"/>
              </a:cxn>
              <a:cxn ang="0">
                <a:pos x="681150212" y="257742784"/>
              </a:cxn>
              <a:cxn ang="0">
                <a:pos x="596007301" y="178986499"/>
              </a:cxn>
              <a:cxn ang="0">
                <a:pos x="447004322" y="0"/>
              </a:cxn>
              <a:cxn ang="0">
                <a:pos x="234145890" y="0"/>
              </a:cxn>
              <a:cxn ang="0">
                <a:pos x="163192310" y="71595990"/>
              </a:cxn>
              <a:cxn ang="0">
                <a:pos x="163192310" y="150349957"/>
              </a:cxn>
              <a:cxn ang="0">
                <a:pos x="234145890" y="150349957"/>
              </a:cxn>
              <a:cxn ang="0">
                <a:pos x="234145890" y="78753967"/>
              </a:cxn>
              <a:cxn ang="0">
                <a:pos x="447004322" y="78753967"/>
              </a:cxn>
              <a:cxn ang="0">
                <a:pos x="447004322" y="150349957"/>
              </a:cxn>
              <a:cxn ang="0">
                <a:pos x="517957902" y="150349957"/>
              </a:cxn>
              <a:cxn ang="0">
                <a:pos x="517957902" y="71595990"/>
              </a:cxn>
              <a:cxn ang="0">
                <a:pos x="447004322" y="0"/>
              </a:cxn>
            </a:cxnLst>
            <a:rect l="0" t="0" r="0" b="0"/>
            <a:pathLst>
              <a:path w="96" h="93">
                <a:moveTo>
                  <a:pt x="31" y="63"/>
                </a:moveTo>
                <a:cubicBezTo>
                  <a:pt x="30" y="63"/>
                  <a:pt x="29" y="62"/>
                  <a:pt x="28" y="61"/>
                </a:cubicBezTo>
                <a:cubicBezTo>
                  <a:pt x="27" y="60"/>
                  <a:pt x="26" y="59"/>
                  <a:pt x="26" y="58"/>
                </a:cubicBezTo>
                <a:cubicBezTo>
                  <a:pt x="26" y="55"/>
                  <a:pt x="29" y="53"/>
                  <a:pt x="31" y="53"/>
                </a:cubicBezTo>
                <a:cubicBezTo>
                  <a:pt x="43" y="53"/>
                  <a:pt x="43" y="53"/>
                  <a:pt x="43" y="53"/>
                </a:cubicBezTo>
                <a:cubicBezTo>
                  <a:pt x="43" y="41"/>
                  <a:pt x="43" y="41"/>
                  <a:pt x="43" y="41"/>
                </a:cubicBezTo>
                <a:cubicBezTo>
                  <a:pt x="43" y="38"/>
                  <a:pt x="45" y="36"/>
                  <a:pt x="48" y="36"/>
                </a:cubicBezTo>
                <a:cubicBezTo>
                  <a:pt x="48" y="36"/>
                  <a:pt x="48" y="36"/>
                  <a:pt x="48" y="36"/>
                </a:cubicBezTo>
                <a:cubicBezTo>
                  <a:pt x="51" y="36"/>
                  <a:pt x="53" y="38"/>
                  <a:pt x="53" y="41"/>
                </a:cubicBezTo>
                <a:cubicBezTo>
                  <a:pt x="53" y="53"/>
                  <a:pt x="53" y="53"/>
                  <a:pt x="53" y="53"/>
                </a:cubicBezTo>
                <a:cubicBezTo>
                  <a:pt x="65" y="53"/>
                  <a:pt x="65" y="53"/>
                  <a:pt x="65" y="53"/>
                </a:cubicBezTo>
                <a:cubicBezTo>
                  <a:pt x="67" y="53"/>
                  <a:pt x="70" y="55"/>
                  <a:pt x="70" y="58"/>
                </a:cubicBezTo>
                <a:cubicBezTo>
                  <a:pt x="70" y="61"/>
                  <a:pt x="67" y="63"/>
                  <a:pt x="65" y="63"/>
                </a:cubicBezTo>
                <a:cubicBezTo>
                  <a:pt x="53" y="63"/>
                  <a:pt x="53" y="63"/>
                  <a:pt x="53" y="63"/>
                </a:cubicBezTo>
                <a:cubicBezTo>
                  <a:pt x="53" y="74"/>
                  <a:pt x="53" y="74"/>
                  <a:pt x="53" y="74"/>
                </a:cubicBezTo>
                <a:cubicBezTo>
                  <a:pt x="53" y="77"/>
                  <a:pt x="51" y="79"/>
                  <a:pt x="48" y="79"/>
                </a:cubicBezTo>
                <a:cubicBezTo>
                  <a:pt x="47" y="79"/>
                  <a:pt x="45" y="79"/>
                  <a:pt x="44" y="78"/>
                </a:cubicBezTo>
                <a:cubicBezTo>
                  <a:pt x="44" y="77"/>
                  <a:pt x="43" y="76"/>
                  <a:pt x="43" y="74"/>
                </a:cubicBezTo>
                <a:cubicBezTo>
                  <a:pt x="43" y="63"/>
                  <a:pt x="43" y="63"/>
                  <a:pt x="43" y="63"/>
                </a:cubicBezTo>
                <a:cubicBezTo>
                  <a:pt x="31" y="63"/>
                  <a:pt x="31" y="63"/>
                  <a:pt x="31" y="63"/>
                </a:cubicBezTo>
                <a:cubicBezTo>
                  <a:pt x="31" y="63"/>
                  <a:pt x="31" y="63"/>
                  <a:pt x="31" y="63"/>
                </a:cubicBezTo>
                <a:moveTo>
                  <a:pt x="84" y="25"/>
                </a:moveTo>
                <a:cubicBezTo>
                  <a:pt x="12" y="25"/>
                  <a:pt x="12" y="25"/>
                  <a:pt x="12" y="25"/>
                </a:cubicBezTo>
                <a:cubicBezTo>
                  <a:pt x="5" y="25"/>
                  <a:pt x="0" y="30"/>
                  <a:pt x="0" y="36"/>
                </a:cubicBezTo>
                <a:cubicBezTo>
                  <a:pt x="0" y="82"/>
                  <a:pt x="0" y="82"/>
                  <a:pt x="0" y="82"/>
                </a:cubicBezTo>
                <a:cubicBezTo>
                  <a:pt x="0" y="88"/>
                  <a:pt x="5" y="93"/>
                  <a:pt x="12" y="93"/>
                </a:cubicBezTo>
                <a:cubicBezTo>
                  <a:pt x="84" y="93"/>
                  <a:pt x="84" y="93"/>
                  <a:pt x="84" y="93"/>
                </a:cubicBezTo>
                <a:cubicBezTo>
                  <a:pt x="91" y="93"/>
                  <a:pt x="96" y="88"/>
                  <a:pt x="96" y="82"/>
                </a:cubicBezTo>
                <a:cubicBezTo>
                  <a:pt x="96" y="36"/>
                  <a:pt x="96" y="36"/>
                  <a:pt x="96" y="36"/>
                </a:cubicBezTo>
                <a:cubicBezTo>
                  <a:pt x="96" y="30"/>
                  <a:pt x="91" y="25"/>
                  <a:pt x="84" y="25"/>
                </a:cubicBezTo>
                <a:moveTo>
                  <a:pt x="63" y="0"/>
                </a:moveTo>
                <a:cubicBezTo>
                  <a:pt x="33" y="0"/>
                  <a:pt x="33" y="0"/>
                  <a:pt x="33" y="0"/>
                </a:cubicBezTo>
                <a:cubicBezTo>
                  <a:pt x="28" y="0"/>
                  <a:pt x="23" y="4"/>
                  <a:pt x="23" y="10"/>
                </a:cubicBezTo>
                <a:cubicBezTo>
                  <a:pt x="23" y="21"/>
                  <a:pt x="23" y="21"/>
                  <a:pt x="23" y="21"/>
                </a:cubicBezTo>
                <a:cubicBezTo>
                  <a:pt x="33" y="21"/>
                  <a:pt x="33" y="21"/>
                  <a:pt x="33" y="21"/>
                </a:cubicBezTo>
                <a:cubicBezTo>
                  <a:pt x="33" y="11"/>
                  <a:pt x="33" y="11"/>
                  <a:pt x="33" y="11"/>
                </a:cubicBezTo>
                <a:cubicBezTo>
                  <a:pt x="63" y="11"/>
                  <a:pt x="63" y="11"/>
                  <a:pt x="63" y="11"/>
                </a:cubicBezTo>
                <a:cubicBezTo>
                  <a:pt x="63" y="21"/>
                  <a:pt x="63" y="21"/>
                  <a:pt x="63" y="21"/>
                </a:cubicBezTo>
                <a:cubicBezTo>
                  <a:pt x="73" y="21"/>
                  <a:pt x="73" y="21"/>
                  <a:pt x="73" y="21"/>
                </a:cubicBezTo>
                <a:cubicBezTo>
                  <a:pt x="73" y="10"/>
                  <a:pt x="73" y="10"/>
                  <a:pt x="73" y="10"/>
                </a:cubicBezTo>
                <a:cubicBezTo>
                  <a:pt x="73" y="4"/>
                  <a:pt x="68" y="0"/>
                  <a:pt x="63" y="0"/>
                </a:cubicBezTo>
              </a:path>
            </a:pathLst>
          </a:custGeom>
          <a:solidFill>
            <a:schemeClr val="bg1"/>
          </a:solidFill>
          <a:ln w="9525">
            <a:noFill/>
          </a:ln>
        </p:spPr>
        <p:txBody>
          <a:bodyPr/>
          <a:lstStyle/>
          <a:p>
            <a:endParaRPr lang="zh-CN" altLang="en-US">
              <a:solidFill>
                <a:schemeClr val="tx1"/>
              </a:solidFill>
              <a:latin typeface="微软雅黑" panose="020B0503020204020204" pitchFamily="34" charset="-122"/>
              <a:ea typeface="微软雅黑" panose="020B0503020204020204" pitchFamily="34" charset="-122"/>
            </a:endParaRPr>
          </a:p>
        </p:txBody>
      </p:sp>
      <p:sp>
        <p:nvSpPr>
          <p:cNvPr id="14370" name="Freeform 103"/>
          <p:cNvSpPr>
            <a:spLocks noEditPoints="1"/>
          </p:cNvSpPr>
          <p:nvPr/>
        </p:nvSpPr>
        <p:spPr>
          <a:xfrm>
            <a:off x="9847263" y="3376613"/>
            <a:ext cx="268287" cy="271462"/>
          </a:xfrm>
          <a:custGeom>
            <a:avLst/>
            <a:gdLst/>
            <a:ahLst/>
            <a:cxnLst>
              <a:cxn ang="0">
                <a:pos x="277333122" y="640341358"/>
              </a:cxn>
              <a:cxn ang="0">
                <a:pos x="199111551" y="462467732"/>
              </a:cxn>
              <a:cxn ang="0">
                <a:pos x="327109855" y="369974647"/>
              </a:cxn>
              <a:cxn ang="0">
                <a:pos x="447997527" y="455352879"/>
              </a:cxn>
              <a:cxn ang="0">
                <a:pos x="383999530" y="633226505"/>
              </a:cxn>
              <a:cxn ang="0">
                <a:pos x="391110162" y="192101021"/>
              </a:cxn>
              <a:cxn ang="0">
                <a:pos x="327109855" y="256137005"/>
              </a:cxn>
              <a:cxn ang="0">
                <a:pos x="234667021" y="199215874"/>
              </a:cxn>
              <a:cxn ang="0">
                <a:pos x="177777346" y="305940973"/>
              </a:cxn>
              <a:cxn ang="0">
                <a:pos x="35555469" y="348630089"/>
              </a:cxn>
              <a:cxn ang="0">
                <a:pos x="78221570" y="476697437"/>
              </a:cxn>
              <a:cxn ang="0">
                <a:pos x="7110631" y="597649932"/>
              </a:cxn>
              <a:cxn ang="0">
                <a:pos x="128000613" y="661685916"/>
              </a:cxn>
              <a:cxn ang="0">
                <a:pos x="163556082" y="796868116"/>
              </a:cxn>
              <a:cxn ang="0">
                <a:pos x="284443754" y="754179000"/>
              </a:cxn>
              <a:cxn ang="0">
                <a:pos x="376888898" y="754179000"/>
              </a:cxn>
              <a:cxn ang="0">
                <a:pos x="504887202" y="789753264"/>
              </a:cxn>
              <a:cxn ang="0">
                <a:pos x="533332039" y="647456211"/>
              </a:cxn>
              <a:cxn ang="0">
                <a:pos x="647109079" y="576305374"/>
              </a:cxn>
              <a:cxn ang="0">
                <a:pos x="568887508" y="455352879"/>
              </a:cxn>
              <a:cxn ang="0">
                <a:pos x="597332346" y="334400384"/>
              </a:cxn>
              <a:cxn ang="0">
                <a:pos x="462221101" y="298826121"/>
              </a:cxn>
              <a:cxn ang="0">
                <a:pos x="391110162" y="192101021"/>
              </a:cxn>
              <a:cxn ang="0">
                <a:pos x="661330343" y="227677594"/>
              </a:cxn>
              <a:cxn ang="0">
                <a:pos x="597332346" y="156526758"/>
              </a:cxn>
              <a:cxn ang="0">
                <a:pos x="668443284" y="92493084"/>
              </a:cxn>
              <a:cxn ang="0">
                <a:pos x="711109386" y="106722789"/>
              </a:cxn>
              <a:cxn ang="0">
                <a:pos x="711109386" y="206330726"/>
              </a:cxn>
              <a:cxn ang="0">
                <a:pos x="639998447" y="0"/>
              </a:cxn>
              <a:cxn ang="0">
                <a:pos x="597332346" y="56918821"/>
              </a:cxn>
              <a:cxn ang="0">
                <a:pos x="533332039" y="56918821"/>
              </a:cxn>
              <a:cxn ang="0">
                <a:pos x="547553303" y="128067347"/>
              </a:cxn>
              <a:cxn ang="0">
                <a:pos x="504887202" y="177871316"/>
              </a:cxn>
              <a:cxn ang="0">
                <a:pos x="561776876" y="220562742"/>
              </a:cxn>
              <a:cxn ang="0">
                <a:pos x="568887508" y="284596416"/>
              </a:cxn>
              <a:cxn ang="0">
                <a:pos x="639998447" y="277481563"/>
              </a:cxn>
              <a:cxn ang="0">
                <a:pos x="689775180" y="320170679"/>
              </a:cxn>
              <a:cxn ang="0">
                <a:pos x="732441282" y="263251858"/>
              </a:cxn>
              <a:cxn ang="0">
                <a:pos x="789330956" y="256137005"/>
              </a:cxn>
              <a:cxn ang="0">
                <a:pos x="782220324" y="184986168"/>
              </a:cxn>
              <a:cxn ang="0">
                <a:pos x="824886426" y="135182200"/>
              </a:cxn>
              <a:cxn ang="0">
                <a:pos x="767996751" y="92493084"/>
              </a:cxn>
              <a:cxn ang="0">
                <a:pos x="760886119" y="28459410"/>
              </a:cxn>
              <a:cxn ang="0">
                <a:pos x="689775180" y="35574263"/>
              </a:cxn>
              <a:cxn ang="0">
                <a:pos x="639998447" y="0"/>
              </a:cxn>
            </a:cxnLst>
            <a:rect l="0" t="0" r="0" b="0"/>
            <a:pathLst>
              <a:path w="116" h="117">
                <a:moveTo>
                  <a:pt x="46" y="91"/>
                </a:moveTo>
                <a:cubicBezTo>
                  <a:pt x="44" y="91"/>
                  <a:pt x="41" y="91"/>
                  <a:pt x="39" y="90"/>
                </a:cubicBezTo>
                <a:cubicBezTo>
                  <a:pt x="34" y="88"/>
                  <a:pt x="30" y="84"/>
                  <a:pt x="28" y="80"/>
                </a:cubicBezTo>
                <a:cubicBezTo>
                  <a:pt x="26" y="75"/>
                  <a:pt x="26" y="70"/>
                  <a:pt x="28" y="65"/>
                </a:cubicBezTo>
                <a:cubicBezTo>
                  <a:pt x="29" y="60"/>
                  <a:pt x="33" y="56"/>
                  <a:pt x="38" y="54"/>
                </a:cubicBezTo>
                <a:cubicBezTo>
                  <a:pt x="40" y="53"/>
                  <a:pt x="43" y="52"/>
                  <a:pt x="46" y="52"/>
                </a:cubicBezTo>
                <a:cubicBezTo>
                  <a:pt x="48" y="52"/>
                  <a:pt x="50" y="53"/>
                  <a:pt x="53" y="53"/>
                </a:cubicBezTo>
                <a:cubicBezTo>
                  <a:pt x="58" y="55"/>
                  <a:pt x="61" y="59"/>
                  <a:pt x="63" y="64"/>
                </a:cubicBezTo>
                <a:cubicBezTo>
                  <a:pt x="66" y="68"/>
                  <a:pt x="66" y="73"/>
                  <a:pt x="64" y="78"/>
                </a:cubicBezTo>
                <a:cubicBezTo>
                  <a:pt x="62" y="83"/>
                  <a:pt x="58" y="87"/>
                  <a:pt x="54" y="89"/>
                </a:cubicBezTo>
                <a:cubicBezTo>
                  <a:pt x="51" y="90"/>
                  <a:pt x="49" y="91"/>
                  <a:pt x="46" y="91"/>
                </a:cubicBezTo>
                <a:moveTo>
                  <a:pt x="55" y="27"/>
                </a:moveTo>
                <a:cubicBezTo>
                  <a:pt x="51" y="37"/>
                  <a:pt x="51" y="37"/>
                  <a:pt x="51" y="37"/>
                </a:cubicBezTo>
                <a:cubicBezTo>
                  <a:pt x="49" y="37"/>
                  <a:pt x="48" y="36"/>
                  <a:pt x="46" y="36"/>
                </a:cubicBezTo>
                <a:cubicBezTo>
                  <a:pt x="43" y="36"/>
                  <a:pt x="40" y="37"/>
                  <a:pt x="38" y="37"/>
                </a:cubicBezTo>
                <a:cubicBezTo>
                  <a:pt x="33" y="28"/>
                  <a:pt x="33" y="28"/>
                  <a:pt x="33" y="28"/>
                </a:cubicBezTo>
                <a:cubicBezTo>
                  <a:pt x="20" y="34"/>
                  <a:pt x="20" y="34"/>
                  <a:pt x="20" y="34"/>
                </a:cubicBezTo>
                <a:cubicBezTo>
                  <a:pt x="25" y="43"/>
                  <a:pt x="25" y="43"/>
                  <a:pt x="25" y="43"/>
                </a:cubicBezTo>
                <a:cubicBezTo>
                  <a:pt x="21" y="46"/>
                  <a:pt x="18" y="49"/>
                  <a:pt x="16" y="53"/>
                </a:cubicBezTo>
                <a:cubicBezTo>
                  <a:pt x="5" y="49"/>
                  <a:pt x="5" y="49"/>
                  <a:pt x="5" y="49"/>
                </a:cubicBezTo>
                <a:cubicBezTo>
                  <a:pt x="0" y="63"/>
                  <a:pt x="0" y="63"/>
                  <a:pt x="0" y="63"/>
                </a:cubicBezTo>
                <a:cubicBezTo>
                  <a:pt x="11" y="67"/>
                  <a:pt x="11" y="67"/>
                  <a:pt x="11" y="67"/>
                </a:cubicBezTo>
                <a:cubicBezTo>
                  <a:pt x="10" y="71"/>
                  <a:pt x="10" y="76"/>
                  <a:pt x="11" y="80"/>
                </a:cubicBezTo>
                <a:cubicBezTo>
                  <a:pt x="1" y="84"/>
                  <a:pt x="1" y="84"/>
                  <a:pt x="1" y="84"/>
                </a:cubicBezTo>
                <a:cubicBezTo>
                  <a:pt x="7" y="97"/>
                  <a:pt x="7" y="97"/>
                  <a:pt x="7" y="97"/>
                </a:cubicBezTo>
                <a:cubicBezTo>
                  <a:pt x="18" y="93"/>
                  <a:pt x="18" y="93"/>
                  <a:pt x="18" y="93"/>
                </a:cubicBezTo>
                <a:cubicBezTo>
                  <a:pt x="20" y="96"/>
                  <a:pt x="23" y="99"/>
                  <a:pt x="27" y="101"/>
                </a:cubicBezTo>
                <a:cubicBezTo>
                  <a:pt x="23" y="112"/>
                  <a:pt x="23" y="112"/>
                  <a:pt x="23" y="112"/>
                </a:cubicBezTo>
                <a:cubicBezTo>
                  <a:pt x="36" y="117"/>
                  <a:pt x="36" y="117"/>
                  <a:pt x="36" y="117"/>
                </a:cubicBezTo>
                <a:cubicBezTo>
                  <a:pt x="40" y="106"/>
                  <a:pt x="40" y="106"/>
                  <a:pt x="40" y="106"/>
                </a:cubicBezTo>
                <a:cubicBezTo>
                  <a:pt x="42" y="107"/>
                  <a:pt x="44" y="107"/>
                  <a:pt x="46" y="107"/>
                </a:cubicBezTo>
                <a:cubicBezTo>
                  <a:pt x="48" y="107"/>
                  <a:pt x="51" y="107"/>
                  <a:pt x="53" y="106"/>
                </a:cubicBezTo>
                <a:cubicBezTo>
                  <a:pt x="58" y="116"/>
                  <a:pt x="58" y="116"/>
                  <a:pt x="58" y="116"/>
                </a:cubicBezTo>
                <a:cubicBezTo>
                  <a:pt x="71" y="111"/>
                  <a:pt x="71" y="111"/>
                  <a:pt x="71" y="111"/>
                </a:cubicBezTo>
                <a:cubicBezTo>
                  <a:pt x="66" y="100"/>
                  <a:pt x="66" y="100"/>
                  <a:pt x="66" y="100"/>
                </a:cubicBezTo>
                <a:cubicBezTo>
                  <a:pt x="70" y="98"/>
                  <a:pt x="73" y="95"/>
                  <a:pt x="75" y="91"/>
                </a:cubicBezTo>
                <a:cubicBezTo>
                  <a:pt x="86" y="95"/>
                  <a:pt x="86" y="95"/>
                  <a:pt x="86" y="95"/>
                </a:cubicBezTo>
                <a:cubicBezTo>
                  <a:pt x="91" y="81"/>
                  <a:pt x="91" y="81"/>
                  <a:pt x="91" y="81"/>
                </a:cubicBezTo>
                <a:cubicBezTo>
                  <a:pt x="81" y="77"/>
                  <a:pt x="81" y="77"/>
                  <a:pt x="81" y="77"/>
                </a:cubicBezTo>
                <a:cubicBezTo>
                  <a:pt x="81" y="73"/>
                  <a:pt x="81" y="68"/>
                  <a:pt x="80" y="64"/>
                </a:cubicBezTo>
                <a:cubicBezTo>
                  <a:pt x="90" y="60"/>
                  <a:pt x="90" y="60"/>
                  <a:pt x="90" y="60"/>
                </a:cubicBezTo>
                <a:cubicBezTo>
                  <a:pt x="84" y="47"/>
                  <a:pt x="84" y="47"/>
                  <a:pt x="84" y="47"/>
                </a:cubicBezTo>
                <a:cubicBezTo>
                  <a:pt x="74" y="51"/>
                  <a:pt x="74" y="51"/>
                  <a:pt x="74" y="51"/>
                </a:cubicBezTo>
                <a:cubicBezTo>
                  <a:pt x="72" y="47"/>
                  <a:pt x="68" y="44"/>
                  <a:pt x="65" y="42"/>
                </a:cubicBezTo>
                <a:cubicBezTo>
                  <a:pt x="68" y="32"/>
                  <a:pt x="68" y="32"/>
                  <a:pt x="68" y="32"/>
                </a:cubicBezTo>
                <a:cubicBezTo>
                  <a:pt x="55" y="27"/>
                  <a:pt x="55" y="27"/>
                  <a:pt x="55" y="27"/>
                </a:cubicBezTo>
                <a:moveTo>
                  <a:pt x="94" y="32"/>
                </a:moveTo>
                <a:cubicBezTo>
                  <a:pt x="94" y="32"/>
                  <a:pt x="93" y="32"/>
                  <a:pt x="93" y="32"/>
                </a:cubicBezTo>
                <a:cubicBezTo>
                  <a:pt x="91" y="32"/>
                  <a:pt x="88" y="31"/>
                  <a:pt x="87" y="29"/>
                </a:cubicBezTo>
                <a:cubicBezTo>
                  <a:pt x="85" y="27"/>
                  <a:pt x="84" y="25"/>
                  <a:pt x="84" y="22"/>
                </a:cubicBezTo>
                <a:cubicBezTo>
                  <a:pt x="84" y="19"/>
                  <a:pt x="85" y="17"/>
                  <a:pt x="87" y="15"/>
                </a:cubicBezTo>
                <a:cubicBezTo>
                  <a:pt x="89" y="14"/>
                  <a:pt x="91" y="13"/>
                  <a:pt x="94" y="13"/>
                </a:cubicBezTo>
                <a:cubicBezTo>
                  <a:pt x="94" y="13"/>
                  <a:pt x="94" y="13"/>
                  <a:pt x="94" y="13"/>
                </a:cubicBezTo>
                <a:cubicBezTo>
                  <a:pt x="96" y="13"/>
                  <a:pt x="99" y="14"/>
                  <a:pt x="100" y="15"/>
                </a:cubicBezTo>
                <a:cubicBezTo>
                  <a:pt x="102" y="17"/>
                  <a:pt x="103" y="20"/>
                  <a:pt x="103" y="22"/>
                </a:cubicBezTo>
                <a:cubicBezTo>
                  <a:pt x="103" y="25"/>
                  <a:pt x="102" y="27"/>
                  <a:pt x="100" y="29"/>
                </a:cubicBezTo>
                <a:cubicBezTo>
                  <a:pt x="98" y="31"/>
                  <a:pt x="96" y="32"/>
                  <a:pt x="94" y="32"/>
                </a:cubicBezTo>
                <a:moveTo>
                  <a:pt x="90" y="0"/>
                </a:moveTo>
                <a:cubicBezTo>
                  <a:pt x="90" y="5"/>
                  <a:pt x="90" y="5"/>
                  <a:pt x="90" y="5"/>
                </a:cubicBezTo>
                <a:cubicBezTo>
                  <a:pt x="88" y="6"/>
                  <a:pt x="86" y="6"/>
                  <a:pt x="84" y="8"/>
                </a:cubicBezTo>
                <a:cubicBezTo>
                  <a:pt x="80" y="4"/>
                  <a:pt x="80" y="4"/>
                  <a:pt x="80" y="4"/>
                </a:cubicBezTo>
                <a:cubicBezTo>
                  <a:pt x="75" y="8"/>
                  <a:pt x="75" y="8"/>
                  <a:pt x="75" y="8"/>
                </a:cubicBezTo>
                <a:cubicBezTo>
                  <a:pt x="79" y="13"/>
                  <a:pt x="79" y="13"/>
                  <a:pt x="79" y="13"/>
                </a:cubicBezTo>
                <a:cubicBezTo>
                  <a:pt x="78" y="14"/>
                  <a:pt x="77" y="16"/>
                  <a:pt x="77" y="18"/>
                </a:cubicBezTo>
                <a:cubicBezTo>
                  <a:pt x="71" y="18"/>
                  <a:pt x="71" y="18"/>
                  <a:pt x="71" y="18"/>
                </a:cubicBezTo>
                <a:cubicBezTo>
                  <a:pt x="71" y="25"/>
                  <a:pt x="71" y="25"/>
                  <a:pt x="71" y="25"/>
                </a:cubicBezTo>
                <a:cubicBezTo>
                  <a:pt x="77" y="25"/>
                  <a:pt x="77" y="25"/>
                  <a:pt x="77" y="25"/>
                </a:cubicBezTo>
                <a:cubicBezTo>
                  <a:pt x="77" y="28"/>
                  <a:pt x="78" y="30"/>
                  <a:pt x="79" y="31"/>
                </a:cubicBezTo>
                <a:cubicBezTo>
                  <a:pt x="75" y="35"/>
                  <a:pt x="75" y="35"/>
                  <a:pt x="75" y="35"/>
                </a:cubicBezTo>
                <a:cubicBezTo>
                  <a:pt x="80" y="40"/>
                  <a:pt x="80" y="40"/>
                  <a:pt x="80" y="40"/>
                </a:cubicBezTo>
                <a:cubicBezTo>
                  <a:pt x="84" y="36"/>
                  <a:pt x="84" y="36"/>
                  <a:pt x="84" y="36"/>
                </a:cubicBezTo>
                <a:cubicBezTo>
                  <a:pt x="85" y="38"/>
                  <a:pt x="87" y="38"/>
                  <a:pt x="90" y="39"/>
                </a:cubicBezTo>
                <a:cubicBezTo>
                  <a:pt x="90" y="44"/>
                  <a:pt x="90" y="44"/>
                  <a:pt x="90" y="44"/>
                </a:cubicBezTo>
                <a:cubicBezTo>
                  <a:pt x="97" y="45"/>
                  <a:pt x="97" y="45"/>
                  <a:pt x="97" y="45"/>
                </a:cubicBezTo>
                <a:cubicBezTo>
                  <a:pt x="97" y="39"/>
                  <a:pt x="97" y="39"/>
                  <a:pt x="97" y="39"/>
                </a:cubicBezTo>
                <a:cubicBezTo>
                  <a:pt x="99" y="39"/>
                  <a:pt x="101" y="38"/>
                  <a:pt x="103" y="37"/>
                </a:cubicBezTo>
                <a:cubicBezTo>
                  <a:pt x="106" y="41"/>
                  <a:pt x="106" y="41"/>
                  <a:pt x="106" y="41"/>
                </a:cubicBezTo>
                <a:cubicBezTo>
                  <a:pt x="111" y="36"/>
                  <a:pt x="111" y="36"/>
                  <a:pt x="111" y="36"/>
                </a:cubicBezTo>
                <a:cubicBezTo>
                  <a:pt x="108" y="32"/>
                  <a:pt x="108" y="32"/>
                  <a:pt x="108" y="32"/>
                </a:cubicBezTo>
                <a:cubicBezTo>
                  <a:pt x="109" y="30"/>
                  <a:pt x="110" y="28"/>
                  <a:pt x="110" y="26"/>
                </a:cubicBezTo>
                <a:cubicBezTo>
                  <a:pt x="116" y="26"/>
                  <a:pt x="116" y="26"/>
                  <a:pt x="116" y="26"/>
                </a:cubicBezTo>
                <a:cubicBezTo>
                  <a:pt x="116" y="19"/>
                  <a:pt x="116" y="19"/>
                  <a:pt x="116" y="19"/>
                </a:cubicBezTo>
                <a:cubicBezTo>
                  <a:pt x="111" y="19"/>
                  <a:pt x="111" y="19"/>
                  <a:pt x="111" y="19"/>
                </a:cubicBezTo>
                <a:cubicBezTo>
                  <a:pt x="110" y="17"/>
                  <a:pt x="109" y="15"/>
                  <a:pt x="108" y="13"/>
                </a:cubicBezTo>
                <a:cubicBezTo>
                  <a:pt x="112" y="9"/>
                  <a:pt x="112" y="9"/>
                  <a:pt x="112" y="9"/>
                </a:cubicBezTo>
                <a:cubicBezTo>
                  <a:pt x="107" y="4"/>
                  <a:pt x="107" y="4"/>
                  <a:pt x="107" y="4"/>
                </a:cubicBezTo>
                <a:cubicBezTo>
                  <a:pt x="103" y="8"/>
                  <a:pt x="103" y="8"/>
                  <a:pt x="103" y="8"/>
                </a:cubicBezTo>
                <a:cubicBezTo>
                  <a:pt x="101" y="6"/>
                  <a:pt x="99" y="6"/>
                  <a:pt x="97" y="5"/>
                </a:cubicBezTo>
                <a:cubicBezTo>
                  <a:pt x="97" y="0"/>
                  <a:pt x="97" y="0"/>
                  <a:pt x="97" y="0"/>
                </a:cubicBezTo>
                <a:cubicBezTo>
                  <a:pt x="90" y="0"/>
                  <a:pt x="90" y="0"/>
                  <a:pt x="90" y="0"/>
                </a:cubicBezTo>
              </a:path>
            </a:pathLst>
          </a:custGeom>
          <a:solidFill>
            <a:schemeClr val="bg1"/>
          </a:solidFill>
          <a:ln w="9525">
            <a:noFill/>
          </a:ln>
        </p:spPr>
        <p:txBody>
          <a:bodyPr/>
          <a:lstStyle/>
          <a:p>
            <a:endParaRPr lang="zh-CN" altLang="en-US">
              <a:solidFill>
                <a:schemeClr val="tx1"/>
              </a:solidFill>
              <a:latin typeface="微软雅黑" panose="020B0503020204020204" pitchFamily="34" charset="-122"/>
              <a:ea typeface="微软雅黑" panose="020B0503020204020204" pitchFamily="34" charset="-122"/>
            </a:endParaRPr>
          </a:p>
        </p:txBody>
      </p:sp>
    </p:spTree>
  </p:cSld>
  <p:clrMapOvr>
    <a:masterClrMapping/>
  </p:clrMapOvr>
  <p:transition advTm="1545">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wipe(left)">
                                      <p:cBhvr>
                                        <p:cTn id="11"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Isosceles Triangle 8"/>
          <p:cNvSpPr/>
          <p:nvPr/>
        </p:nvSpPr>
        <p:spPr bwMode="auto">
          <a:xfrm rot="5400000">
            <a:off x="-195553" y="389152"/>
            <a:ext cx="649517" cy="333779"/>
          </a:xfrm>
          <a:prstGeom prst="triangle">
            <a:avLst/>
          </a:prstGeom>
          <a:gradFill>
            <a:gsLst>
              <a:gs pos="0">
                <a:srgbClr val="E30000"/>
              </a:gs>
              <a:gs pos="100000">
                <a:srgbClr val="760303"/>
              </a:gs>
            </a:gsLst>
            <a:lin ang="5400000" scaled="0"/>
          </a:gradFill>
          <a:ln w="9525">
            <a:noFill/>
            <a:round/>
          </a:ln>
          <a:effectLst>
            <a:outerShdw blurRad="50800" dist="38100" dir="2700000" algn="tl" rotWithShape="0">
              <a:prstClr val="black">
                <a:alpha val="40000"/>
              </a:prstClr>
            </a:outerShdw>
          </a:effectLst>
        </p:spPr>
        <p:txBody>
          <a:bodyPr vert="horz" wrap="square" lIns="121920" tIns="60960" rIns="121920" bIns="60960" numCol="1" rtlCol="0" anchor="t" anchorCtr="0" compatLnSpc="1"/>
          <a:lstStyle/>
          <a:p>
            <a:pPr algn="ctr"/>
            <a:endParaRPr lang="en-US" sz="2400"/>
          </a:p>
        </p:txBody>
      </p:sp>
      <p:grpSp>
        <p:nvGrpSpPr>
          <p:cNvPr id="56" name="组合 55"/>
          <p:cNvGrpSpPr/>
          <p:nvPr/>
        </p:nvGrpSpPr>
        <p:grpSpPr>
          <a:xfrm>
            <a:off x="280712" y="212555"/>
            <a:ext cx="5282645" cy="678814"/>
            <a:chOff x="-3965474" y="172906"/>
            <a:chExt cx="5241581" cy="673538"/>
          </a:xfrm>
        </p:grpSpPr>
        <p:sp>
          <p:nvSpPr>
            <p:cNvPr id="57" name="Text Box 7"/>
            <p:cNvSpPr txBox="1">
              <a:spLocks noChangeArrowheads="1"/>
            </p:cNvSpPr>
            <p:nvPr/>
          </p:nvSpPr>
          <p:spPr bwMode="auto">
            <a:xfrm>
              <a:off x="-984643" y="270732"/>
              <a:ext cx="2260750" cy="504245"/>
            </a:xfrm>
            <a:prstGeom prst="rect">
              <a:avLst/>
            </a:prstGeom>
            <a:noFill/>
            <a:ln w="9525">
              <a:noFill/>
              <a:miter lim="800000"/>
            </a:ln>
          </p:spPr>
          <p:txBody>
            <a:bodyPr wrap="none" lIns="46078" tIns="23040" rIns="46078" bIns="23040">
              <a:spAutoFit/>
            </a:bodyPr>
            <a:lstStyle/>
            <a:p>
              <a:pPr defTabSz="1087755"/>
              <a:r>
                <a:rPr lang="en-CA" altLang="zh-CN" sz="1500" dirty="0" smtClean="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PROBATION </a:t>
              </a:r>
            </a:p>
            <a:p>
              <a:pPr defTabSz="1087755"/>
              <a:r>
                <a:rPr lang="en-CA" altLang="zh-CN" sz="1500" dirty="0" smtClean="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PERIOD MANAGEMENT</a:t>
              </a:r>
              <a:endParaRPr lang="en-CA" altLang="zh-CN" sz="15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58" name="矩形 57"/>
            <p:cNvSpPr/>
            <p:nvPr/>
          </p:nvSpPr>
          <p:spPr>
            <a:xfrm>
              <a:off x="-3965474" y="172906"/>
              <a:ext cx="3130157" cy="673538"/>
            </a:xfrm>
            <a:prstGeom prst="rect">
              <a:avLst/>
            </a:prstGeom>
          </p:spPr>
          <p:txBody>
            <a:bodyPr wrap="none">
              <a:spAutoFit/>
            </a:bodyPr>
            <a:lstStyle/>
            <a:p>
              <a:pPr algn="l"/>
              <a:r>
                <a:rPr lang="zh-CN" altLang="en-US" sz="3600" b="1" spc="300" dirty="0" smtClean="0">
                  <a:latin typeface="微软雅黑" panose="020B0503020204020204" pitchFamily="34" charset="-122"/>
                  <a:ea typeface="微软雅黑" panose="020B0503020204020204" pitchFamily="34" charset="-122"/>
                </a:rPr>
                <a:t>此处添加标题</a:t>
              </a:r>
            </a:p>
          </p:txBody>
        </p:sp>
      </p:grpSp>
      <p:sp>
        <p:nvSpPr>
          <p:cNvPr id="15361" name="Oval 7"/>
          <p:cNvSpPr/>
          <p:nvPr/>
        </p:nvSpPr>
        <p:spPr>
          <a:xfrm>
            <a:off x="263525" y="2413635"/>
            <a:ext cx="877888" cy="876300"/>
          </a:xfrm>
          <a:prstGeom prst="ellipse">
            <a:avLst/>
          </a:prstGeom>
          <a:noFill/>
          <a:ln w="6350" cap="flat" cmpd="sng">
            <a:solidFill>
              <a:srgbClr val="A5A5A5"/>
            </a:solidFill>
            <a:prstDash val="solid"/>
            <a:bevel/>
            <a:headEnd type="none" w="med" len="med"/>
            <a:tailEnd type="none" w="med" len="med"/>
          </a:ln>
        </p:spPr>
        <p:txBody>
          <a:bodyPr anchor="ctr"/>
          <a:lstStyle/>
          <a:p>
            <a:pPr lvl="0" indent="0" algn="ctr">
              <a:buFont typeface="Arial" panose="020B0604020202020204" pitchFamily="34" charset="0"/>
              <a:buNone/>
            </a:pPr>
            <a:r>
              <a:rPr lang="en-US" altLang="zh-CN" sz="2800" dirty="0">
                <a:solidFill>
                  <a:srgbClr val="7F7F7F"/>
                </a:solidFill>
                <a:latin typeface="微软雅黑" panose="020B0503020204020204" pitchFamily="34" charset="-122"/>
                <a:ea typeface="微软雅黑" panose="020B0503020204020204" pitchFamily="34" charset="-122"/>
                <a:sym typeface="Simple-Line-Icons" pitchFamily="2" charset="2"/>
              </a:rPr>
              <a:t></a:t>
            </a:r>
          </a:p>
        </p:txBody>
      </p:sp>
      <p:sp>
        <p:nvSpPr>
          <p:cNvPr id="15362" name="TextBox 1"/>
          <p:cNvSpPr/>
          <p:nvPr/>
        </p:nvSpPr>
        <p:spPr>
          <a:xfrm>
            <a:off x="1219200" y="2405698"/>
            <a:ext cx="3382963" cy="679450"/>
          </a:xfrm>
          <a:prstGeom prst="rect">
            <a:avLst/>
          </a:prstGeom>
          <a:noFill/>
          <a:ln w="9525">
            <a:noFill/>
          </a:ln>
        </p:spPr>
        <p:txBody>
          <a:bodyPr wrap="none" anchor="t">
            <a:spAutoFit/>
          </a:bodyPr>
          <a:lstStyle/>
          <a:p>
            <a:pPr lvl="0" indent="0">
              <a:buFont typeface="Arial" panose="020B0604020202020204" pitchFamily="34" charset="0"/>
              <a:buNone/>
            </a:pPr>
            <a:r>
              <a:rPr lang="zh-CN" altLang="en-US" sz="3600" dirty="0">
                <a:solidFill>
                  <a:srgbClr val="595959"/>
                </a:solidFill>
                <a:latin typeface="微软雅黑" panose="020B0503020204020204" pitchFamily="34" charset="-122"/>
                <a:ea typeface="微软雅黑" panose="020B0503020204020204" pitchFamily="34" charset="-122"/>
                <a:sym typeface="GeosansLight" pitchFamily="2" charset="0"/>
              </a:rPr>
              <a:t>请在此输入标题</a:t>
            </a:r>
          </a:p>
        </p:txBody>
      </p:sp>
      <p:sp>
        <p:nvSpPr>
          <p:cNvPr id="15363" name="TextBox 11"/>
          <p:cNvSpPr/>
          <p:nvPr/>
        </p:nvSpPr>
        <p:spPr>
          <a:xfrm>
            <a:off x="1219200" y="3051810"/>
            <a:ext cx="3984625" cy="246063"/>
          </a:xfrm>
          <a:prstGeom prst="rect">
            <a:avLst/>
          </a:prstGeom>
          <a:noFill/>
          <a:ln w="9525">
            <a:noFill/>
          </a:ln>
        </p:spPr>
        <p:txBody>
          <a:bodyPr wrap="none" anchor="t">
            <a:spAutoFit/>
          </a:bodyPr>
          <a:lstStyle/>
          <a:p>
            <a:pPr lvl="0" indent="0">
              <a:buFont typeface="Arial" panose="020B0604020202020204" pitchFamily="34" charset="0"/>
              <a:buNone/>
            </a:pPr>
            <a:r>
              <a:rPr lang="en-US" altLang="zh-CN" sz="1000" dirty="0">
                <a:solidFill>
                  <a:srgbClr val="595959"/>
                </a:solidFill>
                <a:latin typeface="微软雅黑" panose="020B0503020204020204" pitchFamily="34" charset="-122"/>
                <a:ea typeface="微软雅黑" panose="020B0503020204020204" pitchFamily="34" charset="-122"/>
                <a:sym typeface="Open Sans" panose="020B0606030504020204" pitchFamily="34" charset="0"/>
              </a:rPr>
              <a:t>Raw denim typewriter Carles irony. Helvetica farers Blue Bottle</a:t>
            </a:r>
          </a:p>
        </p:txBody>
      </p:sp>
      <p:sp>
        <p:nvSpPr>
          <p:cNvPr id="15364" name="Oval 9"/>
          <p:cNvSpPr/>
          <p:nvPr/>
        </p:nvSpPr>
        <p:spPr>
          <a:xfrm>
            <a:off x="5476875" y="1686560"/>
            <a:ext cx="1571625" cy="1573213"/>
          </a:xfrm>
          <a:prstGeom prst="ellipse">
            <a:avLst/>
          </a:prstGeom>
          <a:blipFill rotWithShape="1">
            <a:blip r:embed="rId2" cstate="screen"/>
            <a:stretch>
              <a:fillRect/>
            </a:stretch>
          </a:blipFill>
          <a:ln w="6350" cap="flat" cmpd="sng">
            <a:solidFill>
              <a:srgbClr val="A5A5A5"/>
            </a:solidFill>
            <a:prstDash val="solid"/>
            <a:bevel/>
            <a:headEnd type="none" w="med" len="med"/>
            <a:tailEnd type="none" w="med" len="med"/>
          </a:ln>
        </p:spPr>
        <p:txBody>
          <a:bodyPr anchor="ctr"/>
          <a:lstStyle/>
          <a:p>
            <a:pPr lvl="0" indent="0" algn="ctr">
              <a:buFont typeface="Arial" panose="020B0604020202020204" pitchFamily="34" charset="0"/>
              <a:buNone/>
            </a:pPr>
            <a:endParaRPr lang="en-US" altLang="zh-CN" dirty="0">
              <a:solidFill>
                <a:srgbClr val="262626"/>
              </a:solidFill>
              <a:latin typeface="微软雅黑" panose="020B0503020204020204" pitchFamily="34" charset="-122"/>
              <a:ea typeface="微软雅黑" panose="020B0503020204020204" pitchFamily="34" charset="-122"/>
              <a:sym typeface="Calibri" panose="020F0502020204030204" charset="0"/>
            </a:endParaRPr>
          </a:p>
        </p:txBody>
      </p:sp>
      <p:sp>
        <p:nvSpPr>
          <p:cNvPr id="15365" name="Oval 13"/>
          <p:cNvSpPr/>
          <p:nvPr/>
        </p:nvSpPr>
        <p:spPr>
          <a:xfrm>
            <a:off x="7604125" y="1686560"/>
            <a:ext cx="1573213" cy="1573213"/>
          </a:xfrm>
          <a:prstGeom prst="ellipse">
            <a:avLst/>
          </a:prstGeom>
          <a:blipFill rotWithShape="1">
            <a:blip r:embed="rId3" cstate="screen"/>
            <a:stretch>
              <a:fillRect/>
            </a:stretch>
          </a:blipFill>
          <a:ln w="6350" cap="flat" cmpd="sng">
            <a:solidFill>
              <a:srgbClr val="A5A5A5"/>
            </a:solidFill>
            <a:prstDash val="solid"/>
            <a:bevel/>
            <a:headEnd type="none" w="med" len="med"/>
            <a:tailEnd type="none" w="med" len="med"/>
          </a:ln>
        </p:spPr>
        <p:txBody>
          <a:bodyPr anchor="ctr"/>
          <a:lstStyle/>
          <a:p>
            <a:pPr lvl="0" indent="0" algn="ctr">
              <a:buFont typeface="Arial" panose="020B0604020202020204" pitchFamily="34" charset="0"/>
              <a:buNone/>
            </a:pPr>
            <a:endParaRPr lang="en-US" altLang="zh-CN" dirty="0">
              <a:solidFill>
                <a:srgbClr val="262626"/>
              </a:solidFill>
              <a:latin typeface="微软雅黑" panose="020B0503020204020204" pitchFamily="34" charset="-122"/>
              <a:ea typeface="微软雅黑" panose="020B0503020204020204" pitchFamily="34" charset="-122"/>
              <a:sym typeface="Calibri" panose="020F0502020204030204" charset="0"/>
            </a:endParaRPr>
          </a:p>
        </p:txBody>
      </p:sp>
      <p:sp>
        <p:nvSpPr>
          <p:cNvPr id="15366" name="Oval 14"/>
          <p:cNvSpPr/>
          <p:nvPr/>
        </p:nvSpPr>
        <p:spPr>
          <a:xfrm>
            <a:off x="9734550" y="1686560"/>
            <a:ext cx="1571625" cy="1573213"/>
          </a:xfrm>
          <a:prstGeom prst="ellipse">
            <a:avLst/>
          </a:prstGeom>
          <a:blipFill rotWithShape="1">
            <a:blip r:embed="rId4" cstate="screen"/>
            <a:stretch>
              <a:fillRect/>
            </a:stretch>
          </a:blipFill>
          <a:ln w="6350" cap="flat" cmpd="sng">
            <a:solidFill>
              <a:srgbClr val="A5A5A5"/>
            </a:solidFill>
            <a:prstDash val="solid"/>
            <a:bevel/>
            <a:headEnd type="none" w="med" len="med"/>
            <a:tailEnd type="none" w="med" len="med"/>
          </a:ln>
        </p:spPr>
        <p:txBody>
          <a:bodyPr anchor="ctr"/>
          <a:lstStyle/>
          <a:p>
            <a:pPr lvl="0" indent="0" algn="ctr">
              <a:buFont typeface="Arial" panose="020B0604020202020204" pitchFamily="34" charset="0"/>
              <a:buNone/>
            </a:pPr>
            <a:endParaRPr lang="en-US" altLang="zh-CN" dirty="0">
              <a:solidFill>
                <a:srgbClr val="262626"/>
              </a:solidFill>
              <a:latin typeface="微软雅黑" panose="020B0503020204020204" pitchFamily="34" charset="-122"/>
              <a:ea typeface="微软雅黑" panose="020B0503020204020204" pitchFamily="34" charset="-122"/>
              <a:sym typeface="Calibri" panose="020F0502020204030204" charset="0"/>
            </a:endParaRPr>
          </a:p>
        </p:txBody>
      </p:sp>
      <p:sp>
        <p:nvSpPr>
          <p:cNvPr id="15367" name="TextBox 16"/>
          <p:cNvSpPr/>
          <p:nvPr/>
        </p:nvSpPr>
        <p:spPr>
          <a:xfrm>
            <a:off x="5737225" y="3461385"/>
            <a:ext cx="1071563" cy="319088"/>
          </a:xfrm>
          <a:prstGeom prst="rect">
            <a:avLst/>
          </a:prstGeom>
          <a:noFill/>
          <a:ln w="9525">
            <a:noFill/>
          </a:ln>
        </p:spPr>
        <p:txBody>
          <a:bodyPr wrap="none" anchor="t">
            <a:spAutoFit/>
          </a:bodyPr>
          <a:lstStyle/>
          <a:p>
            <a:pPr lvl="0" indent="0">
              <a:buFont typeface="Arial" panose="020B0604020202020204" pitchFamily="34" charset="0"/>
              <a:buNone/>
            </a:pPr>
            <a:r>
              <a:rPr lang="zh-CN" altLang="en-US" sz="1400" dirty="0">
                <a:solidFill>
                  <a:srgbClr val="262626"/>
                </a:solidFill>
                <a:latin typeface="微软雅黑" panose="020B0503020204020204" pitchFamily="34" charset="-122"/>
                <a:ea typeface="微软雅黑" panose="020B0503020204020204" pitchFamily="34" charset="-122"/>
                <a:sym typeface="Open Sans" panose="020B0606030504020204" pitchFamily="34" charset="0"/>
              </a:rPr>
              <a:t>请输入标题</a:t>
            </a:r>
          </a:p>
        </p:txBody>
      </p:sp>
      <p:sp>
        <p:nvSpPr>
          <p:cNvPr id="15368" name="TextBox 17"/>
          <p:cNvSpPr/>
          <p:nvPr/>
        </p:nvSpPr>
        <p:spPr>
          <a:xfrm>
            <a:off x="7732713" y="3461385"/>
            <a:ext cx="1071562" cy="319088"/>
          </a:xfrm>
          <a:prstGeom prst="rect">
            <a:avLst/>
          </a:prstGeom>
          <a:noFill/>
          <a:ln w="9525">
            <a:noFill/>
          </a:ln>
        </p:spPr>
        <p:txBody>
          <a:bodyPr wrap="none" anchor="t">
            <a:spAutoFit/>
          </a:bodyPr>
          <a:lstStyle/>
          <a:p>
            <a:pPr lvl="0" indent="0">
              <a:buFont typeface="Arial" panose="020B0604020202020204" pitchFamily="34" charset="0"/>
              <a:buNone/>
            </a:pPr>
            <a:r>
              <a:rPr lang="zh-CN" altLang="en-US" sz="1400" dirty="0">
                <a:solidFill>
                  <a:srgbClr val="262626"/>
                </a:solidFill>
                <a:latin typeface="微软雅黑" panose="020B0503020204020204" pitchFamily="34" charset="-122"/>
                <a:ea typeface="微软雅黑" panose="020B0503020204020204" pitchFamily="34" charset="-122"/>
                <a:sym typeface="Open Sans" panose="020B0606030504020204" pitchFamily="34" charset="0"/>
              </a:rPr>
              <a:t>请输入标题</a:t>
            </a:r>
            <a:endParaRPr lang="en-US" altLang="zh-CN" sz="1400" dirty="0">
              <a:solidFill>
                <a:srgbClr val="3F3F3F"/>
              </a:solidFill>
              <a:latin typeface="微软雅黑" panose="020B0503020204020204" pitchFamily="34" charset="-122"/>
              <a:ea typeface="微软雅黑" panose="020B0503020204020204" pitchFamily="34" charset="-122"/>
              <a:sym typeface="Open Sans" panose="020B0606030504020204" pitchFamily="34" charset="0"/>
            </a:endParaRPr>
          </a:p>
        </p:txBody>
      </p:sp>
      <p:sp>
        <p:nvSpPr>
          <p:cNvPr id="15369" name="TextBox 18"/>
          <p:cNvSpPr/>
          <p:nvPr/>
        </p:nvSpPr>
        <p:spPr>
          <a:xfrm>
            <a:off x="10034588" y="3461385"/>
            <a:ext cx="1071562" cy="319088"/>
          </a:xfrm>
          <a:prstGeom prst="rect">
            <a:avLst/>
          </a:prstGeom>
          <a:noFill/>
          <a:ln w="9525">
            <a:noFill/>
          </a:ln>
        </p:spPr>
        <p:txBody>
          <a:bodyPr wrap="none" anchor="t">
            <a:spAutoFit/>
          </a:bodyPr>
          <a:lstStyle/>
          <a:p>
            <a:pPr lvl="0" indent="0">
              <a:buFont typeface="Arial" panose="020B0604020202020204" pitchFamily="34" charset="0"/>
              <a:buNone/>
            </a:pPr>
            <a:r>
              <a:rPr lang="zh-CN" altLang="en-US" sz="1400" dirty="0">
                <a:solidFill>
                  <a:srgbClr val="262626"/>
                </a:solidFill>
                <a:latin typeface="微软雅黑" panose="020B0503020204020204" pitchFamily="34" charset="-122"/>
                <a:ea typeface="微软雅黑" panose="020B0503020204020204" pitchFamily="34" charset="-122"/>
                <a:sym typeface="Open Sans" panose="020B0606030504020204" pitchFamily="34" charset="0"/>
              </a:rPr>
              <a:t>请输入标题</a:t>
            </a:r>
            <a:endParaRPr lang="en-US" altLang="zh-CN" sz="1400" dirty="0">
              <a:solidFill>
                <a:srgbClr val="3F3F3F"/>
              </a:solidFill>
              <a:latin typeface="微软雅黑" panose="020B0503020204020204" pitchFamily="34" charset="-122"/>
              <a:ea typeface="微软雅黑" panose="020B0503020204020204" pitchFamily="34" charset="-122"/>
              <a:sym typeface="Open Sans" panose="020B0606030504020204" pitchFamily="34" charset="0"/>
            </a:endParaRPr>
          </a:p>
        </p:txBody>
      </p:sp>
      <p:sp>
        <p:nvSpPr>
          <p:cNvPr id="15370" name="TextBox 19"/>
          <p:cNvSpPr/>
          <p:nvPr/>
        </p:nvSpPr>
        <p:spPr>
          <a:xfrm>
            <a:off x="5476875" y="3780473"/>
            <a:ext cx="1760538" cy="1016635"/>
          </a:xfrm>
          <a:prstGeom prst="rect">
            <a:avLst/>
          </a:prstGeom>
          <a:noFill/>
          <a:ln w="9525">
            <a:noFill/>
          </a:ln>
        </p:spPr>
        <p:txBody>
          <a:bodyPr wrap="square" anchor="t">
            <a:spAutoFit/>
          </a:bodyPr>
          <a:lstStyle/>
          <a:p>
            <a:pPr lvl="0" indent="0">
              <a:buFont typeface="Arial" panose="020B0604020202020204" pitchFamily="34" charset="0"/>
              <a:buNone/>
            </a:pPr>
            <a:r>
              <a:rPr sz="1000" dirty="0">
                <a:solidFill>
                  <a:srgbClr val="595959"/>
                </a:solidFill>
                <a:latin typeface="微软雅黑" panose="020B0503020204020204" pitchFamily="34" charset="-122"/>
                <a:ea typeface="微软雅黑" panose="020B0503020204020204" pitchFamily="34" charset="-122"/>
                <a:sym typeface="Times New Roman" panose="02020603050405020304" pitchFamily="18" charset="0"/>
              </a:rPr>
              <a:t>您的内容打在这里，或者通过复制您的文本后，在此框中选择粘贴，并选择只保留文字。您的内容打在这里，或者通过复制您的文本后，在此框中</a:t>
            </a:r>
          </a:p>
        </p:txBody>
      </p:sp>
      <p:sp>
        <p:nvSpPr>
          <p:cNvPr id="15371" name="TextBox 19"/>
          <p:cNvSpPr/>
          <p:nvPr/>
        </p:nvSpPr>
        <p:spPr>
          <a:xfrm>
            <a:off x="7510463" y="3769360"/>
            <a:ext cx="1760537" cy="1016635"/>
          </a:xfrm>
          <a:prstGeom prst="rect">
            <a:avLst/>
          </a:prstGeom>
          <a:noFill/>
          <a:ln w="9525">
            <a:noFill/>
          </a:ln>
        </p:spPr>
        <p:txBody>
          <a:bodyPr wrap="square" anchor="t">
            <a:spAutoFit/>
          </a:bodyPr>
          <a:lstStyle/>
          <a:p>
            <a:pPr lvl="0" indent="0">
              <a:buFont typeface="Arial" panose="020B0604020202020204" pitchFamily="34" charset="0"/>
              <a:buNone/>
            </a:pPr>
            <a:r>
              <a:rPr sz="1000" dirty="0">
                <a:solidFill>
                  <a:srgbClr val="595959"/>
                </a:solidFill>
                <a:latin typeface="微软雅黑" panose="020B0503020204020204" pitchFamily="34" charset="-122"/>
                <a:ea typeface="微软雅黑" panose="020B0503020204020204" pitchFamily="34" charset="-122"/>
                <a:sym typeface="Times New Roman" panose="02020603050405020304" pitchFamily="18" charset="0"/>
              </a:rPr>
              <a:t>您的内容打在这里，或者通过复制您的文本后，在此框中选择粘贴，并选择只保留文字。您的内容打在这里，或者通过复制您的文本后，在此框中</a:t>
            </a:r>
          </a:p>
        </p:txBody>
      </p:sp>
      <p:sp>
        <p:nvSpPr>
          <p:cNvPr id="15372" name="TextBox 19"/>
          <p:cNvSpPr/>
          <p:nvPr/>
        </p:nvSpPr>
        <p:spPr>
          <a:xfrm>
            <a:off x="9734550" y="3769360"/>
            <a:ext cx="1760538" cy="1016635"/>
          </a:xfrm>
          <a:prstGeom prst="rect">
            <a:avLst/>
          </a:prstGeom>
          <a:noFill/>
          <a:ln w="9525">
            <a:noFill/>
          </a:ln>
        </p:spPr>
        <p:txBody>
          <a:bodyPr wrap="square" anchor="t">
            <a:spAutoFit/>
          </a:bodyPr>
          <a:lstStyle/>
          <a:p>
            <a:pPr lvl="0" indent="0">
              <a:buFont typeface="Arial" panose="020B0604020202020204" pitchFamily="34" charset="0"/>
              <a:buNone/>
            </a:pPr>
            <a:r>
              <a:rPr sz="1000" dirty="0">
                <a:solidFill>
                  <a:srgbClr val="595959"/>
                </a:solidFill>
                <a:latin typeface="微软雅黑" panose="020B0503020204020204" pitchFamily="34" charset="-122"/>
                <a:ea typeface="微软雅黑" panose="020B0503020204020204" pitchFamily="34" charset="-122"/>
                <a:sym typeface="Times New Roman" panose="02020603050405020304" pitchFamily="18" charset="0"/>
              </a:rPr>
              <a:t>您的内容打在这里，或者通过复制您的文本后，在此框中选择粘贴，并选择只保留文字。您的内容打在这里，或者通过复制您的文本后，在此框中</a:t>
            </a:r>
          </a:p>
        </p:txBody>
      </p:sp>
      <p:sp>
        <p:nvSpPr>
          <p:cNvPr id="15373" name="Freeform 38"/>
          <p:cNvSpPr>
            <a:spLocks noEditPoints="1"/>
          </p:cNvSpPr>
          <p:nvPr/>
        </p:nvSpPr>
        <p:spPr>
          <a:xfrm>
            <a:off x="384175" y="2597785"/>
            <a:ext cx="638175" cy="487363"/>
          </a:xfrm>
          <a:custGeom>
            <a:avLst/>
            <a:gdLst/>
            <a:ahLst/>
            <a:cxnLst>
              <a:cxn ang="0">
                <a:pos x="1145735495" y="1200486898"/>
              </a:cxn>
              <a:cxn ang="0">
                <a:pos x="1145735495" y="1267178217"/>
              </a:cxn>
              <a:cxn ang="0">
                <a:pos x="1631431382" y="1227162562"/>
              </a:cxn>
              <a:cxn ang="0">
                <a:pos x="1768419508" y="1067099944"/>
              </a:cxn>
              <a:cxn ang="0">
                <a:pos x="1419719875" y="1067099944"/>
              </a:cxn>
              <a:cxn ang="0">
                <a:pos x="1145735495" y="1067099944"/>
              </a:cxn>
              <a:cxn ang="0">
                <a:pos x="1145735495" y="1147131253"/>
              </a:cxn>
              <a:cxn ang="0">
                <a:pos x="1768419508" y="1147131253"/>
              </a:cxn>
              <a:cxn ang="0">
                <a:pos x="1768419508" y="1067099944"/>
              </a:cxn>
              <a:cxn ang="0">
                <a:pos x="1506893767" y="947048665"/>
              </a:cxn>
              <a:cxn ang="0">
                <a:pos x="1394810726" y="947048665"/>
              </a:cxn>
              <a:cxn ang="0">
                <a:pos x="1145735495" y="947048665"/>
              </a:cxn>
              <a:cxn ang="0">
                <a:pos x="1145735495" y="1013744300"/>
              </a:cxn>
              <a:cxn ang="0">
                <a:pos x="1394810726" y="1013744300"/>
              </a:cxn>
              <a:cxn ang="0">
                <a:pos x="1506893767" y="1013744300"/>
              </a:cxn>
              <a:cxn ang="0">
                <a:pos x="1793328657" y="973728645"/>
              </a:cxn>
              <a:cxn ang="0">
                <a:pos x="1058561603" y="786986047"/>
              </a:cxn>
              <a:cxn ang="0">
                <a:pos x="1394810726" y="786986047"/>
              </a:cxn>
              <a:cxn ang="0">
                <a:pos x="1805783231" y="786986047"/>
              </a:cxn>
              <a:cxn ang="0">
                <a:pos x="1855597465" y="800321721"/>
              </a:cxn>
              <a:cxn ang="0">
                <a:pos x="1868052039" y="1387229496"/>
              </a:cxn>
              <a:cxn ang="0">
                <a:pos x="1805783231" y="1413905161"/>
              </a:cxn>
              <a:cxn ang="0">
                <a:pos x="1058561603" y="1413905161"/>
              </a:cxn>
              <a:cxn ang="0">
                <a:pos x="1008747369" y="1400565170"/>
              </a:cxn>
              <a:cxn ang="0">
                <a:pos x="1008747369" y="1173806918"/>
              </a:cxn>
              <a:cxn ang="0">
                <a:pos x="1008747369" y="813661711"/>
              </a:cxn>
              <a:cxn ang="0">
                <a:pos x="1021201944" y="800321721"/>
              </a:cxn>
              <a:cxn ang="0">
                <a:pos x="1058561603" y="786986047"/>
              </a:cxn>
              <a:cxn ang="0">
                <a:pos x="136992190" y="1053759954"/>
              </a:cxn>
              <a:cxn ang="0">
                <a:pos x="759672138" y="800321721"/>
              </a:cxn>
              <a:cxn ang="0">
                <a:pos x="946478561" y="746970392"/>
              </a:cxn>
              <a:cxn ang="0">
                <a:pos x="921573477" y="1053759954"/>
              </a:cxn>
              <a:cxn ang="0">
                <a:pos x="112083041" y="907033010"/>
              </a:cxn>
              <a:cxn ang="0">
                <a:pos x="510600972" y="600243449"/>
              </a:cxn>
              <a:cxn ang="0">
                <a:pos x="1108375836" y="706954738"/>
              </a:cxn>
              <a:cxn ang="0">
                <a:pos x="1394810726" y="280113897"/>
              </a:cxn>
              <a:cxn ang="0">
                <a:pos x="1108375836" y="706954738"/>
              </a:cxn>
              <a:cxn ang="0">
                <a:pos x="136992190" y="133386953"/>
              </a:cxn>
              <a:cxn ang="0">
                <a:pos x="161897274" y="120046963"/>
              </a:cxn>
              <a:cxn ang="0">
                <a:pos x="1382356151" y="133386953"/>
              </a:cxn>
              <a:cxn ang="0">
                <a:pos x="884209754" y="533547814"/>
              </a:cxn>
              <a:cxn ang="0">
                <a:pos x="884209754" y="533547814"/>
              </a:cxn>
              <a:cxn ang="0">
                <a:pos x="1357451067" y="0"/>
              </a:cxn>
              <a:cxn ang="0">
                <a:pos x="0" y="146726943"/>
              </a:cxn>
              <a:cxn ang="0">
                <a:pos x="161897274" y="1173806918"/>
              </a:cxn>
              <a:cxn ang="0">
                <a:pos x="921573477" y="1387229496"/>
              </a:cxn>
              <a:cxn ang="0">
                <a:pos x="1058561603" y="1507276460"/>
              </a:cxn>
              <a:cxn ang="0">
                <a:pos x="1905411698" y="1480600795"/>
              </a:cxn>
              <a:cxn ang="0">
                <a:pos x="1955225931" y="813661711"/>
              </a:cxn>
              <a:cxn ang="0">
                <a:pos x="1805783231" y="706954738"/>
              </a:cxn>
              <a:cxn ang="0">
                <a:pos x="1506893767" y="146726943"/>
              </a:cxn>
            </a:cxnLst>
            <a:rect l="0" t="0" r="0" b="0"/>
            <a:pathLst>
              <a:path w="157" h="113">
                <a:moveTo>
                  <a:pt x="128" y="90"/>
                </a:moveTo>
                <a:cubicBezTo>
                  <a:pt x="92" y="90"/>
                  <a:pt x="92" y="90"/>
                  <a:pt x="92" y="90"/>
                </a:cubicBezTo>
                <a:cubicBezTo>
                  <a:pt x="91" y="90"/>
                  <a:pt x="90" y="91"/>
                  <a:pt x="90" y="92"/>
                </a:cubicBezTo>
                <a:cubicBezTo>
                  <a:pt x="90" y="94"/>
                  <a:pt x="91" y="95"/>
                  <a:pt x="92" y="95"/>
                </a:cubicBezTo>
                <a:cubicBezTo>
                  <a:pt x="128" y="95"/>
                  <a:pt x="128" y="95"/>
                  <a:pt x="128" y="95"/>
                </a:cubicBezTo>
                <a:cubicBezTo>
                  <a:pt x="130" y="95"/>
                  <a:pt x="131" y="94"/>
                  <a:pt x="131" y="92"/>
                </a:cubicBezTo>
                <a:cubicBezTo>
                  <a:pt x="131" y="91"/>
                  <a:pt x="130" y="90"/>
                  <a:pt x="128" y="90"/>
                </a:cubicBezTo>
                <a:moveTo>
                  <a:pt x="142" y="80"/>
                </a:moveTo>
                <a:cubicBezTo>
                  <a:pt x="120" y="80"/>
                  <a:pt x="120" y="80"/>
                  <a:pt x="120" y="80"/>
                </a:cubicBezTo>
                <a:cubicBezTo>
                  <a:pt x="114" y="80"/>
                  <a:pt x="114" y="80"/>
                  <a:pt x="114" y="80"/>
                </a:cubicBezTo>
                <a:cubicBezTo>
                  <a:pt x="111" y="80"/>
                  <a:pt x="111" y="80"/>
                  <a:pt x="111" y="80"/>
                </a:cubicBezTo>
                <a:cubicBezTo>
                  <a:pt x="92" y="80"/>
                  <a:pt x="92" y="80"/>
                  <a:pt x="92" y="80"/>
                </a:cubicBezTo>
                <a:cubicBezTo>
                  <a:pt x="91" y="80"/>
                  <a:pt x="90" y="81"/>
                  <a:pt x="90" y="83"/>
                </a:cubicBezTo>
                <a:cubicBezTo>
                  <a:pt x="90" y="84"/>
                  <a:pt x="91" y="86"/>
                  <a:pt x="92" y="86"/>
                </a:cubicBezTo>
                <a:cubicBezTo>
                  <a:pt x="116" y="86"/>
                  <a:pt x="116" y="86"/>
                  <a:pt x="116" y="86"/>
                </a:cubicBezTo>
                <a:cubicBezTo>
                  <a:pt x="142" y="86"/>
                  <a:pt x="142" y="86"/>
                  <a:pt x="142" y="86"/>
                </a:cubicBezTo>
                <a:cubicBezTo>
                  <a:pt x="143" y="86"/>
                  <a:pt x="144" y="84"/>
                  <a:pt x="144" y="83"/>
                </a:cubicBezTo>
                <a:cubicBezTo>
                  <a:pt x="144" y="81"/>
                  <a:pt x="143" y="80"/>
                  <a:pt x="142" y="80"/>
                </a:cubicBezTo>
                <a:moveTo>
                  <a:pt x="142" y="71"/>
                </a:moveTo>
                <a:cubicBezTo>
                  <a:pt x="121" y="71"/>
                  <a:pt x="121" y="71"/>
                  <a:pt x="121" y="71"/>
                </a:cubicBezTo>
                <a:cubicBezTo>
                  <a:pt x="114" y="71"/>
                  <a:pt x="114" y="71"/>
                  <a:pt x="114" y="71"/>
                </a:cubicBezTo>
                <a:cubicBezTo>
                  <a:pt x="112" y="71"/>
                  <a:pt x="112" y="71"/>
                  <a:pt x="112" y="71"/>
                </a:cubicBezTo>
                <a:cubicBezTo>
                  <a:pt x="97" y="71"/>
                  <a:pt x="97" y="71"/>
                  <a:pt x="97" y="71"/>
                </a:cubicBezTo>
                <a:cubicBezTo>
                  <a:pt x="92" y="71"/>
                  <a:pt x="92" y="71"/>
                  <a:pt x="92" y="71"/>
                </a:cubicBezTo>
                <a:cubicBezTo>
                  <a:pt x="91" y="71"/>
                  <a:pt x="90" y="72"/>
                  <a:pt x="90" y="73"/>
                </a:cubicBezTo>
                <a:cubicBezTo>
                  <a:pt x="90" y="75"/>
                  <a:pt x="91" y="76"/>
                  <a:pt x="92" y="76"/>
                </a:cubicBezTo>
                <a:cubicBezTo>
                  <a:pt x="105" y="76"/>
                  <a:pt x="105" y="76"/>
                  <a:pt x="105" y="76"/>
                </a:cubicBezTo>
                <a:cubicBezTo>
                  <a:pt x="112" y="76"/>
                  <a:pt x="112" y="76"/>
                  <a:pt x="112" y="76"/>
                </a:cubicBezTo>
                <a:cubicBezTo>
                  <a:pt x="117" y="76"/>
                  <a:pt x="117" y="76"/>
                  <a:pt x="117" y="76"/>
                </a:cubicBezTo>
                <a:cubicBezTo>
                  <a:pt x="121" y="76"/>
                  <a:pt x="121" y="76"/>
                  <a:pt x="121" y="76"/>
                </a:cubicBezTo>
                <a:cubicBezTo>
                  <a:pt x="142" y="76"/>
                  <a:pt x="142" y="76"/>
                  <a:pt x="142" y="76"/>
                </a:cubicBezTo>
                <a:cubicBezTo>
                  <a:pt x="143" y="76"/>
                  <a:pt x="144" y="75"/>
                  <a:pt x="144" y="73"/>
                </a:cubicBezTo>
                <a:cubicBezTo>
                  <a:pt x="144" y="72"/>
                  <a:pt x="143" y="71"/>
                  <a:pt x="142" y="71"/>
                </a:cubicBezTo>
                <a:moveTo>
                  <a:pt x="85" y="59"/>
                </a:moveTo>
                <a:cubicBezTo>
                  <a:pt x="98" y="59"/>
                  <a:pt x="98" y="59"/>
                  <a:pt x="98" y="59"/>
                </a:cubicBezTo>
                <a:cubicBezTo>
                  <a:pt x="112" y="59"/>
                  <a:pt x="112" y="59"/>
                  <a:pt x="112" y="59"/>
                </a:cubicBezTo>
                <a:cubicBezTo>
                  <a:pt x="121" y="59"/>
                  <a:pt x="121" y="59"/>
                  <a:pt x="121" y="59"/>
                </a:cubicBezTo>
                <a:cubicBezTo>
                  <a:pt x="145" y="59"/>
                  <a:pt x="145" y="59"/>
                  <a:pt x="145" y="59"/>
                </a:cubicBezTo>
                <a:cubicBezTo>
                  <a:pt x="145" y="59"/>
                  <a:pt x="145" y="59"/>
                  <a:pt x="145" y="59"/>
                </a:cubicBezTo>
                <a:cubicBezTo>
                  <a:pt x="147" y="59"/>
                  <a:pt x="148" y="60"/>
                  <a:pt x="149" y="60"/>
                </a:cubicBezTo>
                <a:cubicBezTo>
                  <a:pt x="150" y="61"/>
                  <a:pt x="150" y="61"/>
                  <a:pt x="150" y="61"/>
                </a:cubicBezTo>
                <a:cubicBezTo>
                  <a:pt x="150" y="104"/>
                  <a:pt x="150" y="104"/>
                  <a:pt x="150" y="104"/>
                </a:cubicBezTo>
                <a:cubicBezTo>
                  <a:pt x="150" y="104"/>
                  <a:pt x="150" y="104"/>
                  <a:pt x="149" y="105"/>
                </a:cubicBezTo>
                <a:cubicBezTo>
                  <a:pt x="148" y="106"/>
                  <a:pt x="147" y="106"/>
                  <a:pt x="145" y="106"/>
                </a:cubicBezTo>
                <a:cubicBezTo>
                  <a:pt x="145" y="106"/>
                  <a:pt x="145" y="106"/>
                  <a:pt x="145" y="106"/>
                </a:cubicBezTo>
                <a:cubicBezTo>
                  <a:pt x="85" y="106"/>
                  <a:pt x="85" y="106"/>
                  <a:pt x="85" y="106"/>
                </a:cubicBezTo>
                <a:cubicBezTo>
                  <a:pt x="85" y="106"/>
                  <a:pt x="85" y="106"/>
                  <a:pt x="85" y="106"/>
                </a:cubicBezTo>
                <a:cubicBezTo>
                  <a:pt x="84" y="106"/>
                  <a:pt x="82" y="106"/>
                  <a:pt x="81" y="105"/>
                </a:cubicBezTo>
                <a:cubicBezTo>
                  <a:pt x="81" y="104"/>
                  <a:pt x="81" y="104"/>
                  <a:pt x="81" y="104"/>
                </a:cubicBezTo>
                <a:cubicBezTo>
                  <a:pt x="81" y="88"/>
                  <a:pt x="81" y="88"/>
                  <a:pt x="81" y="88"/>
                </a:cubicBezTo>
                <a:cubicBezTo>
                  <a:pt x="81" y="79"/>
                  <a:pt x="81" y="79"/>
                  <a:pt x="81" y="79"/>
                </a:cubicBezTo>
                <a:cubicBezTo>
                  <a:pt x="81" y="61"/>
                  <a:pt x="81" y="61"/>
                  <a:pt x="81" y="61"/>
                </a:cubicBezTo>
                <a:cubicBezTo>
                  <a:pt x="81" y="61"/>
                  <a:pt x="81" y="61"/>
                  <a:pt x="81" y="60"/>
                </a:cubicBezTo>
                <a:cubicBezTo>
                  <a:pt x="82" y="60"/>
                  <a:pt x="82" y="60"/>
                  <a:pt x="82" y="60"/>
                </a:cubicBezTo>
                <a:cubicBezTo>
                  <a:pt x="83" y="60"/>
                  <a:pt x="84" y="59"/>
                  <a:pt x="85" y="59"/>
                </a:cubicBezTo>
                <a:cubicBezTo>
                  <a:pt x="85" y="59"/>
                  <a:pt x="85" y="59"/>
                  <a:pt x="85" y="59"/>
                </a:cubicBezTo>
                <a:moveTo>
                  <a:pt x="13" y="79"/>
                </a:moveTo>
                <a:cubicBezTo>
                  <a:pt x="12" y="79"/>
                  <a:pt x="11" y="79"/>
                  <a:pt x="11" y="79"/>
                </a:cubicBezTo>
                <a:cubicBezTo>
                  <a:pt x="50" y="51"/>
                  <a:pt x="50" y="51"/>
                  <a:pt x="50" y="51"/>
                </a:cubicBezTo>
                <a:cubicBezTo>
                  <a:pt x="61" y="60"/>
                  <a:pt x="61" y="60"/>
                  <a:pt x="61" y="60"/>
                </a:cubicBezTo>
                <a:cubicBezTo>
                  <a:pt x="71" y="52"/>
                  <a:pt x="71" y="52"/>
                  <a:pt x="71" y="52"/>
                </a:cubicBezTo>
                <a:cubicBezTo>
                  <a:pt x="76" y="56"/>
                  <a:pt x="76" y="56"/>
                  <a:pt x="76" y="56"/>
                </a:cubicBezTo>
                <a:cubicBezTo>
                  <a:pt x="75" y="57"/>
                  <a:pt x="74" y="59"/>
                  <a:pt x="74" y="61"/>
                </a:cubicBezTo>
                <a:cubicBezTo>
                  <a:pt x="74" y="79"/>
                  <a:pt x="74" y="79"/>
                  <a:pt x="74" y="79"/>
                </a:cubicBezTo>
                <a:cubicBezTo>
                  <a:pt x="13" y="79"/>
                  <a:pt x="13" y="79"/>
                  <a:pt x="13" y="79"/>
                </a:cubicBezTo>
                <a:moveTo>
                  <a:pt x="9" y="68"/>
                </a:moveTo>
                <a:cubicBezTo>
                  <a:pt x="9" y="21"/>
                  <a:pt x="9" y="21"/>
                  <a:pt x="9" y="21"/>
                </a:cubicBezTo>
                <a:cubicBezTo>
                  <a:pt x="41" y="45"/>
                  <a:pt x="41" y="45"/>
                  <a:pt x="41" y="45"/>
                </a:cubicBezTo>
                <a:cubicBezTo>
                  <a:pt x="9" y="68"/>
                  <a:pt x="9" y="68"/>
                  <a:pt x="9" y="68"/>
                </a:cubicBezTo>
                <a:moveTo>
                  <a:pt x="89" y="53"/>
                </a:moveTo>
                <a:cubicBezTo>
                  <a:pt x="79" y="46"/>
                  <a:pt x="79" y="46"/>
                  <a:pt x="79" y="46"/>
                </a:cubicBezTo>
                <a:cubicBezTo>
                  <a:pt x="112" y="21"/>
                  <a:pt x="112" y="21"/>
                  <a:pt x="112" y="21"/>
                </a:cubicBezTo>
                <a:cubicBezTo>
                  <a:pt x="112" y="53"/>
                  <a:pt x="112" y="53"/>
                  <a:pt x="112" y="53"/>
                </a:cubicBezTo>
                <a:cubicBezTo>
                  <a:pt x="89" y="53"/>
                  <a:pt x="89" y="53"/>
                  <a:pt x="89" y="53"/>
                </a:cubicBezTo>
                <a:moveTo>
                  <a:pt x="61" y="47"/>
                </a:moveTo>
                <a:cubicBezTo>
                  <a:pt x="11" y="10"/>
                  <a:pt x="11" y="10"/>
                  <a:pt x="11" y="10"/>
                </a:cubicBezTo>
                <a:cubicBezTo>
                  <a:pt x="11" y="9"/>
                  <a:pt x="12" y="9"/>
                  <a:pt x="13" y="9"/>
                </a:cubicBezTo>
                <a:cubicBezTo>
                  <a:pt x="13" y="9"/>
                  <a:pt x="13" y="9"/>
                  <a:pt x="13" y="9"/>
                </a:cubicBezTo>
                <a:cubicBezTo>
                  <a:pt x="109" y="9"/>
                  <a:pt x="109" y="9"/>
                  <a:pt x="109" y="9"/>
                </a:cubicBezTo>
                <a:cubicBezTo>
                  <a:pt x="109" y="9"/>
                  <a:pt x="110" y="9"/>
                  <a:pt x="111" y="10"/>
                </a:cubicBezTo>
                <a:cubicBezTo>
                  <a:pt x="110" y="10"/>
                  <a:pt x="110" y="10"/>
                  <a:pt x="110" y="10"/>
                </a:cubicBezTo>
                <a:cubicBezTo>
                  <a:pt x="71" y="40"/>
                  <a:pt x="71" y="40"/>
                  <a:pt x="71" y="40"/>
                </a:cubicBezTo>
                <a:cubicBezTo>
                  <a:pt x="71" y="40"/>
                  <a:pt x="71" y="40"/>
                  <a:pt x="71" y="40"/>
                </a:cubicBezTo>
                <a:cubicBezTo>
                  <a:pt x="71" y="40"/>
                  <a:pt x="71" y="40"/>
                  <a:pt x="71" y="40"/>
                </a:cubicBezTo>
                <a:cubicBezTo>
                  <a:pt x="61" y="47"/>
                  <a:pt x="61" y="47"/>
                  <a:pt x="61" y="47"/>
                </a:cubicBezTo>
                <a:moveTo>
                  <a:pt x="109" y="0"/>
                </a:moveTo>
                <a:cubicBezTo>
                  <a:pt x="13" y="0"/>
                  <a:pt x="13" y="0"/>
                  <a:pt x="13" y="0"/>
                </a:cubicBezTo>
                <a:cubicBezTo>
                  <a:pt x="6" y="0"/>
                  <a:pt x="1" y="5"/>
                  <a:pt x="0" y="11"/>
                </a:cubicBezTo>
                <a:cubicBezTo>
                  <a:pt x="0" y="77"/>
                  <a:pt x="0" y="77"/>
                  <a:pt x="0" y="77"/>
                </a:cubicBezTo>
                <a:cubicBezTo>
                  <a:pt x="1" y="84"/>
                  <a:pt x="6" y="88"/>
                  <a:pt x="13" y="88"/>
                </a:cubicBezTo>
                <a:cubicBezTo>
                  <a:pt x="74" y="88"/>
                  <a:pt x="74" y="88"/>
                  <a:pt x="74" y="88"/>
                </a:cubicBezTo>
                <a:cubicBezTo>
                  <a:pt x="74" y="104"/>
                  <a:pt x="74" y="104"/>
                  <a:pt x="74" y="104"/>
                </a:cubicBezTo>
                <a:cubicBezTo>
                  <a:pt x="74" y="107"/>
                  <a:pt x="75" y="109"/>
                  <a:pt x="78" y="111"/>
                </a:cubicBezTo>
                <a:cubicBezTo>
                  <a:pt x="80" y="112"/>
                  <a:pt x="82" y="113"/>
                  <a:pt x="85" y="113"/>
                </a:cubicBezTo>
                <a:cubicBezTo>
                  <a:pt x="145" y="113"/>
                  <a:pt x="145" y="113"/>
                  <a:pt x="145" y="113"/>
                </a:cubicBezTo>
                <a:cubicBezTo>
                  <a:pt x="148" y="113"/>
                  <a:pt x="151" y="112"/>
                  <a:pt x="153" y="111"/>
                </a:cubicBezTo>
                <a:cubicBezTo>
                  <a:pt x="155" y="109"/>
                  <a:pt x="157" y="107"/>
                  <a:pt x="157" y="104"/>
                </a:cubicBezTo>
                <a:cubicBezTo>
                  <a:pt x="157" y="61"/>
                  <a:pt x="157" y="61"/>
                  <a:pt x="157" y="61"/>
                </a:cubicBezTo>
                <a:cubicBezTo>
                  <a:pt x="157" y="59"/>
                  <a:pt x="155" y="56"/>
                  <a:pt x="153" y="55"/>
                </a:cubicBezTo>
                <a:cubicBezTo>
                  <a:pt x="151" y="53"/>
                  <a:pt x="148" y="53"/>
                  <a:pt x="145" y="53"/>
                </a:cubicBezTo>
                <a:cubicBezTo>
                  <a:pt x="121" y="53"/>
                  <a:pt x="121" y="53"/>
                  <a:pt x="121" y="53"/>
                </a:cubicBezTo>
                <a:cubicBezTo>
                  <a:pt x="121" y="11"/>
                  <a:pt x="121" y="11"/>
                  <a:pt x="121" y="11"/>
                </a:cubicBezTo>
                <a:cubicBezTo>
                  <a:pt x="121" y="5"/>
                  <a:pt x="115" y="0"/>
                  <a:pt x="109" y="0"/>
                </a:cubicBezTo>
              </a:path>
            </a:pathLst>
          </a:custGeom>
          <a:solidFill>
            <a:srgbClr val="C00000"/>
          </a:solidFill>
          <a:ln w="9525">
            <a:noFill/>
          </a:ln>
        </p:spPr>
        <p:txBody>
          <a:bodyPr/>
          <a:lstStyle/>
          <a:p>
            <a:endParaRPr lang="zh-CN" altLang="en-US"/>
          </a:p>
        </p:txBody>
      </p:sp>
    </p:spTree>
  </p:cSld>
  <p:clrMapOvr>
    <a:masterClrMapping/>
  </p:clrMapOvr>
  <p:transition advTm="1778">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wipe(left)">
                                      <p:cBhvr>
                                        <p:cTn id="11"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Isosceles Triangle 8"/>
          <p:cNvSpPr/>
          <p:nvPr/>
        </p:nvSpPr>
        <p:spPr bwMode="auto">
          <a:xfrm rot="5400000">
            <a:off x="-195553" y="389152"/>
            <a:ext cx="649517" cy="333779"/>
          </a:xfrm>
          <a:prstGeom prst="triangle">
            <a:avLst/>
          </a:prstGeom>
          <a:gradFill>
            <a:gsLst>
              <a:gs pos="0">
                <a:srgbClr val="E30000"/>
              </a:gs>
              <a:gs pos="100000">
                <a:srgbClr val="760303"/>
              </a:gs>
            </a:gsLst>
            <a:lin ang="5400000" scaled="0"/>
          </a:gradFill>
          <a:ln w="9525">
            <a:noFill/>
            <a:round/>
          </a:ln>
          <a:effectLst>
            <a:outerShdw blurRad="50800" dist="38100" dir="2700000" algn="tl" rotWithShape="0">
              <a:prstClr val="black">
                <a:alpha val="40000"/>
              </a:prstClr>
            </a:outerShdw>
          </a:effectLst>
        </p:spPr>
        <p:txBody>
          <a:bodyPr vert="horz" wrap="square" lIns="121920" tIns="60960" rIns="121920" bIns="60960" numCol="1" rtlCol="0" anchor="t" anchorCtr="0" compatLnSpc="1"/>
          <a:lstStyle/>
          <a:p>
            <a:pPr algn="ctr"/>
            <a:endParaRPr lang="en-US" sz="2400"/>
          </a:p>
        </p:txBody>
      </p:sp>
      <p:grpSp>
        <p:nvGrpSpPr>
          <p:cNvPr id="56" name="组合 55"/>
          <p:cNvGrpSpPr/>
          <p:nvPr/>
        </p:nvGrpSpPr>
        <p:grpSpPr>
          <a:xfrm>
            <a:off x="280712" y="212555"/>
            <a:ext cx="5282645" cy="678814"/>
            <a:chOff x="-3965474" y="172906"/>
            <a:chExt cx="5241581" cy="673538"/>
          </a:xfrm>
        </p:grpSpPr>
        <p:sp>
          <p:nvSpPr>
            <p:cNvPr id="57" name="Text Box 7"/>
            <p:cNvSpPr txBox="1">
              <a:spLocks noChangeArrowheads="1"/>
            </p:cNvSpPr>
            <p:nvPr/>
          </p:nvSpPr>
          <p:spPr bwMode="auto">
            <a:xfrm>
              <a:off x="-984643" y="270732"/>
              <a:ext cx="2260750" cy="504245"/>
            </a:xfrm>
            <a:prstGeom prst="rect">
              <a:avLst/>
            </a:prstGeom>
            <a:noFill/>
            <a:ln w="9525">
              <a:noFill/>
              <a:miter lim="800000"/>
            </a:ln>
          </p:spPr>
          <p:txBody>
            <a:bodyPr wrap="none" lIns="46078" tIns="23040" rIns="46078" bIns="23040">
              <a:spAutoFit/>
            </a:bodyPr>
            <a:lstStyle/>
            <a:p>
              <a:pPr defTabSz="1087755"/>
              <a:r>
                <a:rPr lang="en-CA" altLang="zh-CN" sz="1500" dirty="0" smtClean="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PROBATION </a:t>
              </a:r>
            </a:p>
            <a:p>
              <a:pPr defTabSz="1087755"/>
              <a:r>
                <a:rPr lang="en-CA" altLang="zh-CN" sz="1500" dirty="0" smtClean="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PERIOD MANAGEMENT</a:t>
              </a:r>
              <a:endParaRPr lang="en-CA" altLang="zh-CN" sz="15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58" name="矩形 57"/>
            <p:cNvSpPr/>
            <p:nvPr/>
          </p:nvSpPr>
          <p:spPr>
            <a:xfrm>
              <a:off x="-3965474" y="172906"/>
              <a:ext cx="3130157" cy="673538"/>
            </a:xfrm>
            <a:prstGeom prst="rect">
              <a:avLst/>
            </a:prstGeom>
          </p:spPr>
          <p:txBody>
            <a:bodyPr wrap="none">
              <a:spAutoFit/>
            </a:bodyPr>
            <a:lstStyle/>
            <a:p>
              <a:pPr algn="l"/>
              <a:r>
                <a:rPr lang="zh-CN" altLang="en-US" sz="3600" b="1" spc="300" dirty="0" smtClean="0">
                  <a:latin typeface="微软雅黑" panose="020B0503020204020204" pitchFamily="34" charset="-122"/>
                  <a:ea typeface="微软雅黑" panose="020B0503020204020204" pitchFamily="34" charset="-122"/>
                </a:rPr>
                <a:t>此处添加标题</a:t>
              </a:r>
            </a:p>
          </p:txBody>
        </p:sp>
      </p:grpSp>
      <p:pic>
        <p:nvPicPr>
          <p:cNvPr id="33793" name="Picture 8"/>
          <p:cNvPicPr>
            <a:picLocks noChangeAspect="1"/>
          </p:cNvPicPr>
          <p:nvPr/>
        </p:nvPicPr>
        <p:blipFill>
          <a:blip r:embed="rId2" cstate="screen"/>
          <a:stretch>
            <a:fillRect/>
          </a:stretch>
        </p:blipFill>
        <p:spPr>
          <a:xfrm>
            <a:off x="6235700" y="1194435"/>
            <a:ext cx="4568825" cy="2628900"/>
          </a:xfrm>
          <a:prstGeom prst="rect">
            <a:avLst/>
          </a:prstGeom>
          <a:noFill/>
          <a:ln w="9525">
            <a:noFill/>
          </a:ln>
        </p:spPr>
      </p:pic>
      <p:sp>
        <p:nvSpPr>
          <p:cNvPr id="33794" name="Oval 12"/>
          <p:cNvSpPr/>
          <p:nvPr/>
        </p:nvSpPr>
        <p:spPr>
          <a:xfrm>
            <a:off x="1255713" y="1416685"/>
            <a:ext cx="571500" cy="571500"/>
          </a:xfrm>
          <a:prstGeom prst="ellipse">
            <a:avLst/>
          </a:prstGeom>
          <a:gradFill>
            <a:gsLst>
              <a:gs pos="0">
                <a:srgbClr val="E30000"/>
              </a:gs>
              <a:gs pos="100000">
                <a:srgbClr val="760303"/>
              </a:gs>
            </a:gsLst>
            <a:lin ang="18900000" scaled="0"/>
          </a:gradFill>
          <a:ln w="12700">
            <a:noFill/>
          </a:ln>
        </p:spPr>
        <p:txBody>
          <a:bodyPr anchor="ctr"/>
          <a:lstStyle/>
          <a:p>
            <a:pPr lvl="0" indent="0" algn="ctr">
              <a:buFont typeface="Arial" panose="020B0604020202020204" pitchFamily="34" charset="0"/>
              <a:buNone/>
            </a:pPr>
            <a:endParaRPr lang="en-US" altLang="zh-CN" dirty="0">
              <a:solidFill>
                <a:srgbClr val="F2F2F2"/>
              </a:solidFill>
              <a:latin typeface="微软雅黑" panose="020B0503020204020204" pitchFamily="34" charset="-122"/>
              <a:ea typeface="微软雅黑" panose="020B0503020204020204" pitchFamily="34" charset="-122"/>
              <a:sym typeface="FontAwesome" pitchFamily="2" charset="0"/>
            </a:endParaRPr>
          </a:p>
        </p:txBody>
      </p:sp>
      <p:sp>
        <p:nvSpPr>
          <p:cNvPr id="33795" name="Rectangle 13"/>
          <p:cNvSpPr/>
          <p:nvPr/>
        </p:nvSpPr>
        <p:spPr>
          <a:xfrm>
            <a:off x="2032000" y="1373823"/>
            <a:ext cx="3330575" cy="471487"/>
          </a:xfrm>
          <a:prstGeom prst="rect">
            <a:avLst/>
          </a:prstGeom>
          <a:noFill/>
          <a:ln w="9525">
            <a:noFill/>
          </a:ln>
        </p:spPr>
        <p:txBody>
          <a:bodyPr anchor="t">
            <a:spAutoFit/>
          </a:bodyPr>
          <a:lstStyle/>
          <a:p>
            <a:pPr lvl="0" indent="0">
              <a:buFont typeface="Arial" panose="020B0604020202020204" pitchFamily="34" charset="0"/>
              <a:buNone/>
            </a:pPr>
            <a:r>
              <a:rPr lang="zh-CN" altLang="en-US" sz="1400" b="1" dirty="0">
                <a:solidFill>
                  <a:srgbClr val="262626"/>
                </a:solidFill>
                <a:latin typeface="微软雅黑" panose="020B0503020204020204" pitchFamily="34" charset="-122"/>
                <a:ea typeface="微软雅黑" panose="020B0503020204020204" pitchFamily="34" charset="-122"/>
                <a:sym typeface="Open Sans" panose="020B0606030504020204" pitchFamily="34" charset="0"/>
              </a:rPr>
              <a:t>请输入标题</a:t>
            </a:r>
          </a:p>
          <a:p>
            <a:pPr lvl="0" indent="0">
              <a:buFont typeface="Arial" panose="020B0604020202020204" pitchFamily="34" charset="0"/>
              <a:buNone/>
            </a:pPr>
            <a:endParaRPr lang="en-US" altLang="zh-CN" sz="1000" dirty="0">
              <a:solidFill>
                <a:srgbClr val="595959"/>
              </a:solidFill>
              <a:latin typeface="微软雅黑" panose="020B0503020204020204" pitchFamily="34" charset="-122"/>
              <a:ea typeface="微软雅黑" panose="020B0503020204020204" pitchFamily="34" charset="-122"/>
              <a:sym typeface="Calibri" panose="020F0502020204030204" charset="0"/>
            </a:endParaRPr>
          </a:p>
        </p:txBody>
      </p:sp>
      <p:sp>
        <p:nvSpPr>
          <p:cNvPr id="33796" name="Oval 14"/>
          <p:cNvSpPr/>
          <p:nvPr/>
        </p:nvSpPr>
        <p:spPr>
          <a:xfrm>
            <a:off x="1241425" y="2488248"/>
            <a:ext cx="571500" cy="571500"/>
          </a:xfrm>
          <a:prstGeom prst="ellipse">
            <a:avLst/>
          </a:prstGeom>
          <a:gradFill>
            <a:gsLst>
              <a:gs pos="0">
                <a:srgbClr val="E30000"/>
              </a:gs>
              <a:gs pos="100000">
                <a:srgbClr val="760303"/>
              </a:gs>
            </a:gsLst>
            <a:lin ang="18900000" scaled="0"/>
          </a:gradFill>
          <a:ln w="12700">
            <a:noFill/>
          </a:ln>
        </p:spPr>
        <p:txBody>
          <a:bodyPr anchor="ctr"/>
          <a:lstStyle/>
          <a:p>
            <a:pPr lvl="0" indent="0" algn="ctr">
              <a:buFont typeface="Arial" panose="020B0604020202020204" pitchFamily="34" charset="0"/>
              <a:buNone/>
            </a:pPr>
            <a:endParaRPr lang="en-US" altLang="zh-CN" dirty="0">
              <a:solidFill>
                <a:srgbClr val="F2F2F2"/>
              </a:solidFill>
              <a:latin typeface="FontAwesome" pitchFamily="2" charset="0"/>
              <a:ea typeface="宋体" panose="02010600030101010101" pitchFamily="2" charset="-122"/>
              <a:sym typeface="FontAwesome" pitchFamily="2" charset="0"/>
            </a:endParaRPr>
          </a:p>
        </p:txBody>
      </p:sp>
      <p:sp>
        <p:nvSpPr>
          <p:cNvPr id="33797" name="Rectangle 15"/>
          <p:cNvSpPr/>
          <p:nvPr/>
        </p:nvSpPr>
        <p:spPr>
          <a:xfrm>
            <a:off x="2033588" y="1629410"/>
            <a:ext cx="3344862" cy="559435"/>
          </a:xfrm>
          <a:prstGeom prst="rect">
            <a:avLst/>
          </a:prstGeom>
          <a:noFill/>
          <a:ln w="9525">
            <a:noFill/>
          </a:ln>
        </p:spPr>
        <p:txBody>
          <a:bodyPr anchor="t">
            <a:spAutoFit/>
          </a:bodyPr>
          <a:lstStyle/>
          <a:p>
            <a:pPr lvl="0" indent="0">
              <a:buFont typeface="Arial" panose="020B0604020202020204" pitchFamily="34" charset="0"/>
              <a:buNone/>
            </a:pPr>
            <a:r>
              <a:rPr sz="1000" dirty="0">
                <a:solidFill>
                  <a:srgbClr val="262626"/>
                </a:solidFill>
                <a:latin typeface="微软雅黑" panose="020B0503020204020204" pitchFamily="34" charset="-122"/>
                <a:ea typeface="微软雅黑" panose="020B0503020204020204" pitchFamily="34" charset="-122"/>
                <a:sym typeface="Times New Roman" panose="02020603050405020304" pitchFamily="18" charset="0"/>
              </a:rPr>
              <a:t>您的内容打在这里，或者通过复制您的文本后，在此框中选择粘贴，并选择只保留文字。您的内容打在这里，或者通过复制您的文本后，在此框中</a:t>
            </a:r>
          </a:p>
        </p:txBody>
      </p:sp>
      <p:sp>
        <p:nvSpPr>
          <p:cNvPr id="33798" name="Oval 16"/>
          <p:cNvSpPr/>
          <p:nvPr/>
        </p:nvSpPr>
        <p:spPr>
          <a:xfrm>
            <a:off x="1241425" y="3628073"/>
            <a:ext cx="571500" cy="571500"/>
          </a:xfrm>
          <a:prstGeom prst="ellipse">
            <a:avLst/>
          </a:prstGeom>
          <a:gradFill>
            <a:gsLst>
              <a:gs pos="0">
                <a:srgbClr val="E30000"/>
              </a:gs>
              <a:gs pos="100000">
                <a:srgbClr val="760303"/>
              </a:gs>
            </a:gsLst>
            <a:lin ang="18900000" scaled="0"/>
          </a:gradFill>
          <a:ln w="12700">
            <a:noFill/>
          </a:ln>
        </p:spPr>
        <p:txBody>
          <a:bodyPr anchor="ctr"/>
          <a:lstStyle/>
          <a:p>
            <a:pPr lvl="0" indent="0" algn="ctr">
              <a:buFont typeface="Arial" panose="020B0604020202020204" pitchFamily="34" charset="0"/>
              <a:buNone/>
            </a:pPr>
            <a:endParaRPr lang="en-US" altLang="zh-CN" dirty="0">
              <a:solidFill>
                <a:srgbClr val="F2F2F2"/>
              </a:solidFill>
              <a:latin typeface="FontAwesome" pitchFamily="2" charset="0"/>
              <a:ea typeface="宋体" panose="02010600030101010101" pitchFamily="2" charset="-122"/>
              <a:sym typeface="FontAwesome" pitchFamily="2" charset="0"/>
            </a:endParaRPr>
          </a:p>
        </p:txBody>
      </p:sp>
      <p:sp>
        <p:nvSpPr>
          <p:cNvPr id="33799" name="Oval 18"/>
          <p:cNvSpPr/>
          <p:nvPr/>
        </p:nvSpPr>
        <p:spPr>
          <a:xfrm>
            <a:off x="1255713" y="4699635"/>
            <a:ext cx="571500" cy="571500"/>
          </a:xfrm>
          <a:prstGeom prst="ellipse">
            <a:avLst/>
          </a:prstGeom>
          <a:gradFill>
            <a:gsLst>
              <a:gs pos="0">
                <a:srgbClr val="E30000"/>
              </a:gs>
              <a:gs pos="100000">
                <a:srgbClr val="760303"/>
              </a:gs>
            </a:gsLst>
            <a:lin ang="18900000" scaled="0"/>
          </a:gradFill>
          <a:ln w="12700">
            <a:noFill/>
          </a:ln>
        </p:spPr>
        <p:txBody>
          <a:bodyPr anchor="ctr"/>
          <a:lstStyle/>
          <a:p>
            <a:pPr lvl="0" indent="0" algn="ctr">
              <a:buFont typeface="Arial" panose="020B0604020202020204" pitchFamily="34" charset="0"/>
              <a:buNone/>
            </a:pPr>
            <a:endParaRPr lang="en-US" altLang="zh-CN" dirty="0">
              <a:solidFill>
                <a:srgbClr val="F2F2F2"/>
              </a:solidFill>
              <a:latin typeface="FontAwesome" pitchFamily="2" charset="0"/>
              <a:ea typeface="宋体" panose="02010600030101010101" pitchFamily="2" charset="-122"/>
              <a:sym typeface="FontAwesome" pitchFamily="2" charset="0"/>
            </a:endParaRPr>
          </a:p>
        </p:txBody>
      </p:sp>
      <p:sp>
        <p:nvSpPr>
          <p:cNvPr id="33800" name="Rectangle 13"/>
          <p:cNvSpPr/>
          <p:nvPr/>
        </p:nvSpPr>
        <p:spPr>
          <a:xfrm>
            <a:off x="2033588" y="2473960"/>
            <a:ext cx="3330575" cy="471488"/>
          </a:xfrm>
          <a:prstGeom prst="rect">
            <a:avLst/>
          </a:prstGeom>
          <a:noFill/>
          <a:ln w="9525">
            <a:noFill/>
          </a:ln>
        </p:spPr>
        <p:txBody>
          <a:bodyPr anchor="t">
            <a:spAutoFit/>
          </a:bodyPr>
          <a:lstStyle/>
          <a:p>
            <a:pPr lvl="0" indent="0">
              <a:buFont typeface="Arial" panose="020B0604020202020204" pitchFamily="34" charset="0"/>
              <a:buNone/>
            </a:pPr>
            <a:r>
              <a:rPr lang="zh-CN" altLang="en-US" sz="1400" b="1" dirty="0">
                <a:solidFill>
                  <a:srgbClr val="262626"/>
                </a:solidFill>
                <a:latin typeface="微软雅黑" panose="020B0503020204020204" pitchFamily="34" charset="-122"/>
                <a:ea typeface="微软雅黑" panose="020B0503020204020204" pitchFamily="34" charset="-122"/>
                <a:sym typeface="Open Sans" panose="020B0606030504020204" pitchFamily="34" charset="0"/>
              </a:rPr>
              <a:t>请输入标题</a:t>
            </a:r>
          </a:p>
          <a:p>
            <a:pPr lvl="0" indent="0">
              <a:buFont typeface="Arial" panose="020B0604020202020204" pitchFamily="34" charset="0"/>
              <a:buNone/>
            </a:pPr>
            <a:endParaRPr lang="en-US" altLang="zh-CN" sz="1000" dirty="0">
              <a:solidFill>
                <a:srgbClr val="595959"/>
              </a:solidFill>
              <a:latin typeface="微软雅黑" panose="020B0503020204020204" pitchFamily="34" charset="-122"/>
              <a:ea typeface="微软雅黑" panose="020B0503020204020204" pitchFamily="34" charset="-122"/>
              <a:sym typeface="Calibri" panose="020F0502020204030204" charset="0"/>
            </a:endParaRPr>
          </a:p>
        </p:txBody>
      </p:sp>
      <p:sp>
        <p:nvSpPr>
          <p:cNvPr id="33801" name="Rectangle 15"/>
          <p:cNvSpPr/>
          <p:nvPr/>
        </p:nvSpPr>
        <p:spPr>
          <a:xfrm>
            <a:off x="2051050" y="2705735"/>
            <a:ext cx="3344863" cy="559435"/>
          </a:xfrm>
          <a:prstGeom prst="rect">
            <a:avLst/>
          </a:prstGeom>
          <a:noFill/>
          <a:ln w="9525">
            <a:noFill/>
          </a:ln>
        </p:spPr>
        <p:txBody>
          <a:bodyPr anchor="t">
            <a:spAutoFit/>
          </a:bodyPr>
          <a:lstStyle/>
          <a:p>
            <a:pPr lvl="0" indent="0">
              <a:buFont typeface="Arial" panose="020B0604020202020204" pitchFamily="34" charset="0"/>
              <a:buNone/>
            </a:pPr>
            <a:r>
              <a:rPr sz="1000" dirty="0">
                <a:solidFill>
                  <a:srgbClr val="262626"/>
                </a:solidFill>
                <a:latin typeface="微软雅黑" panose="020B0503020204020204" pitchFamily="34" charset="-122"/>
                <a:ea typeface="微软雅黑" panose="020B0503020204020204" pitchFamily="34" charset="-122"/>
                <a:sym typeface="Times New Roman" panose="02020603050405020304" pitchFamily="18" charset="0"/>
              </a:rPr>
              <a:t>您的内容打在这里，或者通过复制您的文本后，在此框中选择粘贴，并选择只保留文字。您的内容打在这里，或者通过复制您的文本后，在此框中</a:t>
            </a:r>
          </a:p>
        </p:txBody>
      </p:sp>
      <p:sp>
        <p:nvSpPr>
          <p:cNvPr id="33802" name="Rectangle 13"/>
          <p:cNvSpPr/>
          <p:nvPr/>
        </p:nvSpPr>
        <p:spPr>
          <a:xfrm>
            <a:off x="2049463" y="3535998"/>
            <a:ext cx="3330575" cy="471487"/>
          </a:xfrm>
          <a:prstGeom prst="rect">
            <a:avLst/>
          </a:prstGeom>
          <a:noFill/>
          <a:ln w="9525">
            <a:noFill/>
          </a:ln>
        </p:spPr>
        <p:txBody>
          <a:bodyPr anchor="t">
            <a:spAutoFit/>
          </a:bodyPr>
          <a:lstStyle/>
          <a:p>
            <a:pPr lvl="0" indent="0">
              <a:buFont typeface="Arial" panose="020B0604020202020204" pitchFamily="34" charset="0"/>
              <a:buNone/>
            </a:pPr>
            <a:r>
              <a:rPr lang="zh-CN" altLang="en-US" sz="1400" b="1" dirty="0">
                <a:solidFill>
                  <a:srgbClr val="262626"/>
                </a:solidFill>
                <a:latin typeface="微软雅黑" panose="020B0503020204020204" pitchFamily="34" charset="-122"/>
                <a:ea typeface="微软雅黑" panose="020B0503020204020204" pitchFamily="34" charset="-122"/>
                <a:sym typeface="Open Sans" panose="020B0606030504020204" pitchFamily="34" charset="0"/>
              </a:rPr>
              <a:t>请输入标题</a:t>
            </a:r>
          </a:p>
          <a:p>
            <a:pPr lvl="0" indent="0">
              <a:buFont typeface="Arial" panose="020B0604020202020204" pitchFamily="34" charset="0"/>
              <a:buNone/>
            </a:pPr>
            <a:endParaRPr lang="en-US" altLang="zh-CN" sz="1000" dirty="0">
              <a:solidFill>
                <a:srgbClr val="595959"/>
              </a:solidFill>
              <a:latin typeface="微软雅黑" panose="020B0503020204020204" pitchFamily="34" charset="-122"/>
              <a:ea typeface="微软雅黑" panose="020B0503020204020204" pitchFamily="34" charset="-122"/>
              <a:sym typeface="Calibri" panose="020F0502020204030204" charset="0"/>
            </a:endParaRPr>
          </a:p>
        </p:txBody>
      </p:sp>
      <p:sp>
        <p:nvSpPr>
          <p:cNvPr id="33803" name="Rectangle 15"/>
          <p:cNvSpPr/>
          <p:nvPr/>
        </p:nvSpPr>
        <p:spPr>
          <a:xfrm>
            <a:off x="2051050" y="3793173"/>
            <a:ext cx="3344863" cy="559435"/>
          </a:xfrm>
          <a:prstGeom prst="rect">
            <a:avLst/>
          </a:prstGeom>
          <a:noFill/>
          <a:ln w="9525">
            <a:noFill/>
          </a:ln>
        </p:spPr>
        <p:txBody>
          <a:bodyPr anchor="t">
            <a:spAutoFit/>
          </a:bodyPr>
          <a:lstStyle/>
          <a:p>
            <a:pPr lvl="0" indent="0">
              <a:buFont typeface="Arial" panose="020B0604020202020204" pitchFamily="34" charset="0"/>
              <a:buNone/>
            </a:pPr>
            <a:r>
              <a:rPr sz="1000" dirty="0">
                <a:solidFill>
                  <a:srgbClr val="262626"/>
                </a:solidFill>
                <a:latin typeface="微软雅黑" panose="020B0503020204020204" pitchFamily="34" charset="-122"/>
                <a:ea typeface="微软雅黑" panose="020B0503020204020204" pitchFamily="34" charset="-122"/>
                <a:sym typeface="Times New Roman" panose="02020603050405020304" pitchFamily="18" charset="0"/>
              </a:rPr>
              <a:t>您的内容打在这里，或者通过复制您的文本后，在此框中选择粘贴，并选择只保留文字。您的内容打在这里，或者通过复制您的文本后，在此框中</a:t>
            </a:r>
          </a:p>
        </p:txBody>
      </p:sp>
      <p:sp>
        <p:nvSpPr>
          <p:cNvPr id="33804" name="Rectangle 13"/>
          <p:cNvSpPr/>
          <p:nvPr/>
        </p:nvSpPr>
        <p:spPr>
          <a:xfrm>
            <a:off x="2049463" y="4607560"/>
            <a:ext cx="3330575" cy="471488"/>
          </a:xfrm>
          <a:prstGeom prst="rect">
            <a:avLst/>
          </a:prstGeom>
          <a:noFill/>
          <a:ln w="9525">
            <a:noFill/>
          </a:ln>
        </p:spPr>
        <p:txBody>
          <a:bodyPr anchor="t">
            <a:spAutoFit/>
          </a:bodyPr>
          <a:lstStyle/>
          <a:p>
            <a:pPr lvl="0" indent="0">
              <a:buFont typeface="Arial" panose="020B0604020202020204" pitchFamily="34" charset="0"/>
              <a:buNone/>
            </a:pPr>
            <a:r>
              <a:rPr lang="zh-CN" altLang="en-US" sz="1400" b="1" dirty="0">
                <a:solidFill>
                  <a:srgbClr val="262626"/>
                </a:solidFill>
                <a:latin typeface="微软雅黑" panose="020B0503020204020204" pitchFamily="34" charset="-122"/>
                <a:ea typeface="微软雅黑" panose="020B0503020204020204" pitchFamily="34" charset="-122"/>
                <a:sym typeface="Open Sans" panose="020B0606030504020204" pitchFamily="34" charset="0"/>
              </a:rPr>
              <a:t>请输入标题</a:t>
            </a:r>
          </a:p>
          <a:p>
            <a:pPr lvl="0" indent="0">
              <a:buFont typeface="Arial" panose="020B0604020202020204" pitchFamily="34" charset="0"/>
              <a:buNone/>
            </a:pPr>
            <a:endParaRPr lang="en-US" altLang="zh-CN" sz="1000" dirty="0">
              <a:solidFill>
                <a:srgbClr val="595959"/>
              </a:solidFill>
              <a:latin typeface="微软雅黑" panose="020B0503020204020204" pitchFamily="34" charset="-122"/>
              <a:ea typeface="微软雅黑" panose="020B0503020204020204" pitchFamily="34" charset="-122"/>
              <a:sym typeface="Calibri" panose="020F0502020204030204" charset="0"/>
            </a:endParaRPr>
          </a:p>
        </p:txBody>
      </p:sp>
      <p:sp>
        <p:nvSpPr>
          <p:cNvPr id="33805" name="Rectangle 15"/>
          <p:cNvSpPr/>
          <p:nvPr/>
        </p:nvSpPr>
        <p:spPr>
          <a:xfrm>
            <a:off x="2051050" y="4864735"/>
            <a:ext cx="3344863" cy="559435"/>
          </a:xfrm>
          <a:prstGeom prst="rect">
            <a:avLst/>
          </a:prstGeom>
          <a:noFill/>
          <a:ln w="9525">
            <a:noFill/>
          </a:ln>
        </p:spPr>
        <p:txBody>
          <a:bodyPr anchor="t">
            <a:spAutoFit/>
          </a:bodyPr>
          <a:lstStyle/>
          <a:p>
            <a:pPr lvl="0" indent="0">
              <a:buFont typeface="Arial" panose="020B0604020202020204" pitchFamily="34" charset="0"/>
              <a:buNone/>
            </a:pPr>
            <a:r>
              <a:rPr sz="1000" dirty="0">
                <a:solidFill>
                  <a:srgbClr val="262626"/>
                </a:solidFill>
                <a:latin typeface="微软雅黑" panose="020B0503020204020204" pitchFamily="34" charset="-122"/>
                <a:ea typeface="微软雅黑" panose="020B0503020204020204" pitchFamily="34" charset="-122"/>
                <a:sym typeface="Times New Roman" panose="02020603050405020304" pitchFamily="18" charset="0"/>
              </a:rPr>
              <a:t>您的内容打在这里，或者通过复制您的文本后，在此框中选择粘贴，并选择只保留文字。您的内容打在这里，或者通过复制您的文本后，在此框中</a:t>
            </a:r>
          </a:p>
        </p:txBody>
      </p:sp>
      <p:sp>
        <p:nvSpPr>
          <p:cNvPr id="33806" name="Rectangle 13"/>
          <p:cNvSpPr/>
          <p:nvPr/>
        </p:nvSpPr>
        <p:spPr>
          <a:xfrm>
            <a:off x="6391275" y="4201160"/>
            <a:ext cx="5068888" cy="471488"/>
          </a:xfrm>
          <a:prstGeom prst="rect">
            <a:avLst/>
          </a:prstGeom>
          <a:noFill/>
          <a:ln w="9525">
            <a:noFill/>
          </a:ln>
        </p:spPr>
        <p:txBody>
          <a:bodyPr wrap="square" anchor="t">
            <a:spAutoFit/>
          </a:bodyPr>
          <a:lstStyle/>
          <a:p>
            <a:pPr lvl="0" indent="0">
              <a:buFont typeface="Arial" panose="020B0604020202020204" pitchFamily="34" charset="0"/>
              <a:buNone/>
            </a:pPr>
            <a:r>
              <a:rPr lang="zh-CN" altLang="en-US" sz="1400" b="1" dirty="0">
                <a:solidFill>
                  <a:srgbClr val="262626"/>
                </a:solidFill>
                <a:latin typeface="微软雅黑" panose="020B0503020204020204" pitchFamily="34" charset="-122"/>
                <a:ea typeface="微软雅黑" panose="020B0503020204020204" pitchFamily="34" charset="-122"/>
                <a:sym typeface="Open Sans" panose="020B0606030504020204" pitchFamily="34" charset="0"/>
              </a:rPr>
              <a:t>请输入标题</a:t>
            </a:r>
          </a:p>
          <a:p>
            <a:pPr lvl="0" indent="0">
              <a:buFont typeface="Arial" panose="020B0604020202020204" pitchFamily="34" charset="0"/>
              <a:buNone/>
            </a:pPr>
            <a:endParaRPr lang="en-US" altLang="zh-CN" sz="1000" dirty="0">
              <a:solidFill>
                <a:srgbClr val="595959"/>
              </a:solidFill>
              <a:latin typeface="微软雅黑" panose="020B0503020204020204" pitchFamily="34" charset="-122"/>
              <a:ea typeface="微软雅黑" panose="020B0503020204020204" pitchFamily="34" charset="-122"/>
              <a:sym typeface="Calibri" panose="020F0502020204030204" charset="0"/>
            </a:endParaRPr>
          </a:p>
        </p:txBody>
      </p:sp>
      <p:sp>
        <p:nvSpPr>
          <p:cNvPr id="33807" name="Rectangle 15"/>
          <p:cNvSpPr/>
          <p:nvPr/>
        </p:nvSpPr>
        <p:spPr>
          <a:xfrm>
            <a:off x="6394450" y="4456748"/>
            <a:ext cx="5089525" cy="711835"/>
          </a:xfrm>
          <a:prstGeom prst="rect">
            <a:avLst/>
          </a:prstGeom>
          <a:noFill/>
          <a:ln w="9525">
            <a:noFill/>
          </a:ln>
        </p:spPr>
        <p:txBody>
          <a:bodyPr wrap="square" anchor="t">
            <a:spAutoFit/>
          </a:bodyPr>
          <a:lstStyle/>
          <a:p>
            <a:pPr lvl="0" indent="0">
              <a:buFont typeface="Arial" panose="020B0604020202020204" pitchFamily="34" charset="0"/>
              <a:buNone/>
            </a:pPr>
            <a:r>
              <a:rPr sz="1000" dirty="0">
                <a:solidFill>
                  <a:srgbClr val="595959"/>
                </a:solidFill>
                <a:latin typeface="微软雅黑" panose="020B0503020204020204" pitchFamily="34" charset="-122"/>
                <a:ea typeface="微软雅黑" panose="020B0503020204020204" pitchFamily="34" charset="-122"/>
                <a:sym typeface="Times New Roman" panose="02020603050405020304" pitchFamily="18" charset="0"/>
              </a:rPr>
              <a:t>您的内容打在这里，或者通过复制您的文本后，在此框中选择粘贴，并选择只保留文字。您的内容打在这里，或者通过复制您的文本后，在此框中您的内容打在这里，或者通过复制您的文本后，在此框中选择粘贴，并选择只保留文字。您的内容打在这里，或者通过复制您的文本后，在此框中</a:t>
            </a:r>
          </a:p>
        </p:txBody>
      </p:sp>
      <p:pic>
        <p:nvPicPr>
          <p:cNvPr id="33812" name="内容占位符 6" descr="C:\Users\Administrator\Desktop\QQ截图20170120001237.jpgQQ截图20170120001237"/>
          <p:cNvPicPr>
            <a:picLocks noGrp="1" noChangeAspect="1"/>
          </p:cNvPicPr>
          <p:nvPr>
            <p:ph idx="1"/>
          </p:nvPr>
        </p:nvPicPr>
        <p:blipFill>
          <a:blip r:embed="rId3" cstate="screen"/>
          <a:srcRect/>
          <a:stretch>
            <a:fillRect/>
          </a:stretch>
        </p:blipFill>
        <p:spPr>
          <a:xfrm>
            <a:off x="6743065" y="1315085"/>
            <a:ext cx="3554095" cy="2221230"/>
          </a:xfrm>
        </p:spPr>
      </p:pic>
      <p:sp>
        <p:nvSpPr>
          <p:cNvPr id="33813" name="Freeform 98"/>
          <p:cNvSpPr>
            <a:spLocks noEditPoints="1"/>
          </p:cNvSpPr>
          <p:nvPr/>
        </p:nvSpPr>
        <p:spPr>
          <a:xfrm>
            <a:off x="1373188" y="1540510"/>
            <a:ext cx="336550" cy="323850"/>
          </a:xfrm>
          <a:custGeom>
            <a:avLst/>
            <a:gdLst/>
            <a:ahLst/>
            <a:cxnLst>
              <a:cxn ang="0">
                <a:pos x="745006564" y="360582856"/>
              </a:cxn>
              <a:cxn ang="0">
                <a:pos x="672323573" y="333538922"/>
              </a:cxn>
              <a:cxn ang="0">
                <a:pos x="672323573" y="180289962"/>
              </a:cxn>
              <a:cxn ang="0">
                <a:pos x="745006564" y="144234315"/>
              </a:cxn>
              <a:cxn ang="0">
                <a:pos x="826776405" y="180289962"/>
              </a:cxn>
              <a:cxn ang="0">
                <a:pos x="826776405" y="333538922"/>
              </a:cxn>
              <a:cxn ang="0">
                <a:pos x="745006564" y="360582856"/>
              </a:cxn>
              <a:cxn ang="0">
                <a:pos x="717751918" y="0"/>
              </a:cxn>
              <a:cxn ang="0">
                <a:pos x="508783890" y="81131802"/>
              </a:cxn>
              <a:cxn ang="0">
                <a:pos x="18170747" y="567916752"/>
              </a:cxn>
              <a:cxn ang="0">
                <a:pos x="18170747" y="640033910"/>
              </a:cxn>
              <a:cxn ang="0">
                <a:pos x="363417908" y="973572832"/>
              </a:cxn>
              <a:cxn ang="0">
                <a:pos x="390675506" y="991602122"/>
              </a:cxn>
              <a:cxn ang="0">
                <a:pos x="427017001" y="973572832"/>
              </a:cxn>
              <a:cxn ang="0">
                <a:pos x="917630144" y="486787882"/>
              </a:cxn>
              <a:cxn ang="0">
                <a:pos x="917630144" y="81131802"/>
              </a:cxn>
              <a:cxn ang="0">
                <a:pos x="717751918" y="0"/>
              </a:cxn>
            </a:cxnLst>
            <a:rect l="0" t="0" r="0" b="0"/>
            <a:pathLst>
              <a:path w="114" h="110">
                <a:moveTo>
                  <a:pt x="82" y="40"/>
                </a:moveTo>
                <a:cubicBezTo>
                  <a:pt x="79" y="40"/>
                  <a:pt x="76" y="39"/>
                  <a:pt x="74" y="37"/>
                </a:cubicBezTo>
                <a:cubicBezTo>
                  <a:pt x="69" y="32"/>
                  <a:pt x="69" y="24"/>
                  <a:pt x="74" y="20"/>
                </a:cubicBezTo>
                <a:cubicBezTo>
                  <a:pt x="76" y="17"/>
                  <a:pt x="79" y="16"/>
                  <a:pt x="82" y="16"/>
                </a:cubicBezTo>
                <a:cubicBezTo>
                  <a:pt x="85" y="16"/>
                  <a:pt x="89" y="17"/>
                  <a:pt x="91" y="20"/>
                </a:cubicBezTo>
                <a:cubicBezTo>
                  <a:pt x="95" y="24"/>
                  <a:pt x="95" y="32"/>
                  <a:pt x="91" y="37"/>
                </a:cubicBezTo>
                <a:cubicBezTo>
                  <a:pt x="89" y="39"/>
                  <a:pt x="85" y="40"/>
                  <a:pt x="82" y="40"/>
                </a:cubicBezTo>
                <a:moveTo>
                  <a:pt x="79" y="0"/>
                </a:moveTo>
                <a:cubicBezTo>
                  <a:pt x="71" y="0"/>
                  <a:pt x="63" y="3"/>
                  <a:pt x="56" y="9"/>
                </a:cubicBezTo>
                <a:cubicBezTo>
                  <a:pt x="2" y="63"/>
                  <a:pt x="2" y="63"/>
                  <a:pt x="2" y="63"/>
                </a:cubicBezTo>
                <a:cubicBezTo>
                  <a:pt x="0" y="65"/>
                  <a:pt x="0" y="69"/>
                  <a:pt x="2" y="71"/>
                </a:cubicBezTo>
                <a:cubicBezTo>
                  <a:pt x="40" y="108"/>
                  <a:pt x="40" y="108"/>
                  <a:pt x="40" y="108"/>
                </a:cubicBezTo>
                <a:cubicBezTo>
                  <a:pt x="41" y="109"/>
                  <a:pt x="42" y="110"/>
                  <a:pt x="43" y="110"/>
                </a:cubicBezTo>
                <a:cubicBezTo>
                  <a:pt x="45" y="110"/>
                  <a:pt x="46" y="109"/>
                  <a:pt x="47" y="108"/>
                </a:cubicBezTo>
                <a:cubicBezTo>
                  <a:pt x="101" y="54"/>
                  <a:pt x="101" y="54"/>
                  <a:pt x="101" y="54"/>
                </a:cubicBezTo>
                <a:cubicBezTo>
                  <a:pt x="114" y="42"/>
                  <a:pt x="114" y="21"/>
                  <a:pt x="101" y="9"/>
                </a:cubicBezTo>
                <a:cubicBezTo>
                  <a:pt x="95" y="3"/>
                  <a:pt x="87" y="0"/>
                  <a:pt x="79" y="0"/>
                </a:cubicBezTo>
              </a:path>
            </a:pathLst>
          </a:custGeom>
          <a:solidFill>
            <a:schemeClr val="bg1"/>
          </a:solidFill>
          <a:ln w="9525">
            <a:noFill/>
          </a:ln>
        </p:spPr>
        <p:txBody>
          <a:bodyPr/>
          <a:lstStyle/>
          <a:p>
            <a:endParaRPr lang="zh-CN" altLang="en-US"/>
          </a:p>
        </p:txBody>
      </p:sp>
      <p:sp>
        <p:nvSpPr>
          <p:cNvPr id="33814" name="Freeform 15"/>
          <p:cNvSpPr>
            <a:spLocks noEditPoints="1"/>
          </p:cNvSpPr>
          <p:nvPr/>
        </p:nvSpPr>
        <p:spPr>
          <a:xfrm>
            <a:off x="1354138" y="2616835"/>
            <a:ext cx="341312" cy="328613"/>
          </a:xfrm>
          <a:custGeom>
            <a:avLst/>
            <a:gdLst/>
            <a:ahLst/>
            <a:cxnLst>
              <a:cxn ang="0">
                <a:pos x="530221022" y="707533161"/>
              </a:cxn>
              <a:cxn ang="0">
                <a:pos x="368851528" y="652255838"/>
              </a:cxn>
              <a:cxn ang="0">
                <a:pos x="299692101" y="497485097"/>
              </a:cxn>
              <a:cxn ang="0">
                <a:pos x="368851528" y="342710756"/>
              </a:cxn>
              <a:cxn ang="0">
                <a:pos x="530221022" y="276379409"/>
              </a:cxn>
              <a:cxn ang="0">
                <a:pos x="691594270" y="342710756"/>
              </a:cxn>
              <a:cxn ang="0">
                <a:pos x="749224623" y="497485097"/>
              </a:cxn>
              <a:cxn ang="0">
                <a:pos x="691594270" y="652255838"/>
              </a:cxn>
              <a:cxn ang="0">
                <a:pos x="530221022" y="707533161"/>
              </a:cxn>
              <a:cxn ang="0">
                <a:pos x="610905769" y="0"/>
              </a:cxn>
              <a:cxn ang="0">
                <a:pos x="449536275" y="0"/>
              </a:cxn>
              <a:cxn ang="0">
                <a:pos x="449536275" y="110551043"/>
              </a:cxn>
              <a:cxn ang="0">
                <a:pos x="299692101" y="165828365"/>
              </a:cxn>
              <a:cxn ang="0">
                <a:pos x="219003600" y="88442995"/>
              </a:cxn>
              <a:cxn ang="0">
                <a:pos x="103739140" y="198994039"/>
              </a:cxn>
              <a:cxn ang="0">
                <a:pos x="184423887" y="287437034"/>
              </a:cxn>
              <a:cxn ang="0">
                <a:pos x="126793534" y="420099727"/>
              </a:cxn>
              <a:cxn ang="0">
                <a:pos x="0" y="420099727"/>
              </a:cxn>
              <a:cxn ang="0">
                <a:pos x="0" y="574870468"/>
              </a:cxn>
              <a:cxn ang="0">
                <a:pos x="126793534" y="574870468"/>
              </a:cxn>
              <a:cxn ang="0">
                <a:pos x="195952961" y="707533161"/>
              </a:cxn>
              <a:cxn ang="0">
                <a:pos x="103739140" y="795976156"/>
              </a:cxn>
              <a:cxn ang="0">
                <a:pos x="219003600" y="906527200"/>
              </a:cxn>
              <a:cxn ang="0">
                <a:pos x="311217421" y="818084204"/>
              </a:cxn>
              <a:cxn ang="0">
                <a:pos x="449536275" y="873361527"/>
              </a:cxn>
              <a:cxn ang="0">
                <a:pos x="449536275" y="1006024219"/>
              </a:cxn>
              <a:cxn ang="0">
                <a:pos x="610905769" y="1006024219"/>
              </a:cxn>
              <a:cxn ang="0">
                <a:pos x="610905769" y="873361527"/>
              </a:cxn>
              <a:cxn ang="0">
                <a:pos x="749224623" y="818084204"/>
              </a:cxn>
              <a:cxn ang="0">
                <a:pos x="841438444" y="906527200"/>
              </a:cxn>
              <a:cxn ang="0">
                <a:pos x="956702904" y="795976156"/>
              </a:cxn>
              <a:cxn ang="0">
                <a:pos x="864492837" y="707533161"/>
              </a:cxn>
              <a:cxn ang="0">
                <a:pos x="922123190" y="574870468"/>
              </a:cxn>
              <a:cxn ang="0">
                <a:pos x="1048916725" y="574870468"/>
              </a:cxn>
              <a:cxn ang="0">
                <a:pos x="1048916725" y="420099727"/>
              </a:cxn>
              <a:cxn ang="0">
                <a:pos x="922123190" y="420099727"/>
              </a:cxn>
              <a:cxn ang="0">
                <a:pos x="864492837" y="287437034"/>
              </a:cxn>
              <a:cxn ang="0">
                <a:pos x="956702904" y="198994039"/>
              </a:cxn>
              <a:cxn ang="0">
                <a:pos x="841438444" y="88442995"/>
              </a:cxn>
              <a:cxn ang="0">
                <a:pos x="749224623" y="165828365"/>
              </a:cxn>
              <a:cxn ang="0">
                <a:pos x="610905769" y="110551043"/>
              </a:cxn>
              <a:cxn ang="0">
                <a:pos x="610905769" y="0"/>
              </a:cxn>
            </a:cxnLst>
            <a:rect l="0" t="0" r="0" b="0"/>
            <a:pathLst>
              <a:path w="91" h="91">
                <a:moveTo>
                  <a:pt x="46" y="64"/>
                </a:moveTo>
                <a:cubicBezTo>
                  <a:pt x="40" y="64"/>
                  <a:pt x="36" y="62"/>
                  <a:pt x="32" y="59"/>
                </a:cubicBezTo>
                <a:cubicBezTo>
                  <a:pt x="29" y="55"/>
                  <a:pt x="26" y="50"/>
                  <a:pt x="26" y="45"/>
                </a:cubicBezTo>
                <a:cubicBezTo>
                  <a:pt x="26" y="39"/>
                  <a:pt x="29" y="35"/>
                  <a:pt x="32" y="31"/>
                </a:cubicBezTo>
                <a:cubicBezTo>
                  <a:pt x="36" y="27"/>
                  <a:pt x="40" y="25"/>
                  <a:pt x="46" y="25"/>
                </a:cubicBezTo>
                <a:cubicBezTo>
                  <a:pt x="51" y="25"/>
                  <a:pt x="56" y="27"/>
                  <a:pt x="60" y="31"/>
                </a:cubicBezTo>
                <a:cubicBezTo>
                  <a:pt x="63" y="35"/>
                  <a:pt x="65" y="39"/>
                  <a:pt x="65" y="45"/>
                </a:cubicBezTo>
                <a:cubicBezTo>
                  <a:pt x="65" y="50"/>
                  <a:pt x="63" y="55"/>
                  <a:pt x="60" y="59"/>
                </a:cubicBezTo>
                <a:cubicBezTo>
                  <a:pt x="56" y="62"/>
                  <a:pt x="51" y="64"/>
                  <a:pt x="46" y="64"/>
                </a:cubicBezTo>
                <a:moveTo>
                  <a:pt x="53" y="0"/>
                </a:moveTo>
                <a:cubicBezTo>
                  <a:pt x="39" y="0"/>
                  <a:pt x="39" y="0"/>
                  <a:pt x="39" y="0"/>
                </a:cubicBezTo>
                <a:cubicBezTo>
                  <a:pt x="39" y="10"/>
                  <a:pt x="39" y="10"/>
                  <a:pt x="39" y="10"/>
                </a:cubicBezTo>
                <a:cubicBezTo>
                  <a:pt x="34" y="11"/>
                  <a:pt x="30" y="13"/>
                  <a:pt x="26" y="15"/>
                </a:cubicBezTo>
                <a:cubicBezTo>
                  <a:pt x="19" y="8"/>
                  <a:pt x="19" y="8"/>
                  <a:pt x="19" y="8"/>
                </a:cubicBezTo>
                <a:cubicBezTo>
                  <a:pt x="9" y="18"/>
                  <a:pt x="9" y="18"/>
                  <a:pt x="9" y="18"/>
                </a:cubicBezTo>
                <a:cubicBezTo>
                  <a:pt x="16" y="26"/>
                  <a:pt x="16" y="26"/>
                  <a:pt x="16" y="26"/>
                </a:cubicBezTo>
                <a:cubicBezTo>
                  <a:pt x="14" y="29"/>
                  <a:pt x="12" y="34"/>
                  <a:pt x="11" y="38"/>
                </a:cubicBezTo>
                <a:cubicBezTo>
                  <a:pt x="0" y="38"/>
                  <a:pt x="0" y="38"/>
                  <a:pt x="0" y="38"/>
                </a:cubicBezTo>
                <a:cubicBezTo>
                  <a:pt x="0" y="52"/>
                  <a:pt x="0" y="52"/>
                  <a:pt x="0" y="52"/>
                </a:cubicBezTo>
                <a:cubicBezTo>
                  <a:pt x="11" y="52"/>
                  <a:pt x="11" y="52"/>
                  <a:pt x="11" y="52"/>
                </a:cubicBezTo>
                <a:cubicBezTo>
                  <a:pt x="12" y="57"/>
                  <a:pt x="14" y="61"/>
                  <a:pt x="17" y="64"/>
                </a:cubicBezTo>
                <a:cubicBezTo>
                  <a:pt x="9" y="72"/>
                  <a:pt x="9" y="72"/>
                  <a:pt x="9" y="72"/>
                </a:cubicBezTo>
                <a:cubicBezTo>
                  <a:pt x="19" y="82"/>
                  <a:pt x="19" y="82"/>
                  <a:pt x="19" y="82"/>
                </a:cubicBezTo>
                <a:cubicBezTo>
                  <a:pt x="27" y="74"/>
                  <a:pt x="27" y="74"/>
                  <a:pt x="27" y="74"/>
                </a:cubicBezTo>
                <a:cubicBezTo>
                  <a:pt x="30" y="77"/>
                  <a:pt x="34" y="78"/>
                  <a:pt x="39" y="79"/>
                </a:cubicBezTo>
                <a:cubicBezTo>
                  <a:pt x="39" y="91"/>
                  <a:pt x="39" y="91"/>
                  <a:pt x="39" y="91"/>
                </a:cubicBezTo>
                <a:cubicBezTo>
                  <a:pt x="53" y="91"/>
                  <a:pt x="53" y="91"/>
                  <a:pt x="53" y="91"/>
                </a:cubicBezTo>
                <a:cubicBezTo>
                  <a:pt x="53" y="79"/>
                  <a:pt x="53" y="79"/>
                  <a:pt x="53" y="79"/>
                </a:cubicBezTo>
                <a:cubicBezTo>
                  <a:pt x="57" y="78"/>
                  <a:pt x="61" y="77"/>
                  <a:pt x="65" y="74"/>
                </a:cubicBezTo>
                <a:cubicBezTo>
                  <a:pt x="73" y="82"/>
                  <a:pt x="73" y="82"/>
                  <a:pt x="73" y="82"/>
                </a:cubicBezTo>
                <a:cubicBezTo>
                  <a:pt x="83" y="72"/>
                  <a:pt x="83" y="72"/>
                  <a:pt x="83" y="72"/>
                </a:cubicBezTo>
                <a:cubicBezTo>
                  <a:pt x="75" y="64"/>
                  <a:pt x="75" y="64"/>
                  <a:pt x="75" y="64"/>
                </a:cubicBezTo>
                <a:cubicBezTo>
                  <a:pt x="78" y="61"/>
                  <a:pt x="79" y="57"/>
                  <a:pt x="80" y="52"/>
                </a:cubicBezTo>
                <a:cubicBezTo>
                  <a:pt x="91" y="52"/>
                  <a:pt x="91" y="52"/>
                  <a:pt x="91" y="52"/>
                </a:cubicBezTo>
                <a:cubicBezTo>
                  <a:pt x="91" y="38"/>
                  <a:pt x="91" y="38"/>
                  <a:pt x="91" y="38"/>
                </a:cubicBezTo>
                <a:cubicBezTo>
                  <a:pt x="80" y="38"/>
                  <a:pt x="80" y="38"/>
                  <a:pt x="80" y="38"/>
                </a:cubicBezTo>
                <a:cubicBezTo>
                  <a:pt x="80" y="34"/>
                  <a:pt x="78" y="29"/>
                  <a:pt x="75" y="26"/>
                </a:cubicBezTo>
                <a:cubicBezTo>
                  <a:pt x="83" y="18"/>
                  <a:pt x="83" y="18"/>
                  <a:pt x="83" y="18"/>
                </a:cubicBezTo>
                <a:cubicBezTo>
                  <a:pt x="73" y="8"/>
                  <a:pt x="73" y="8"/>
                  <a:pt x="73" y="8"/>
                </a:cubicBezTo>
                <a:cubicBezTo>
                  <a:pt x="65" y="15"/>
                  <a:pt x="65" y="15"/>
                  <a:pt x="65" y="15"/>
                </a:cubicBezTo>
                <a:cubicBezTo>
                  <a:pt x="62" y="13"/>
                  <a:pt x="58" y="11"/>
                  <a:pt x="53" y="10"/>
                </a:cubicBezTo>
                <a:cubicBezTo>
                  <a:pt x="53" y="0"/>
                  <a:pt x="53" y="0"/>
                  <a:pt x="53" y="0"/>
                </a:cubicBezTo>
              </a:path>
            </a:pathLst>
          </a:custGeom>
          <a:solidFill>
            <a:schemeClr val="bg1"/>
          </a:solidFill>
          <a:ln w="9525">
            <a:noFill/>
          </a:ln>
        </p:spPr>
        <p:txBody>
          <a:bodyPr/>
          <a:lstStyle/>
          <a:p>
            <a:endParaRPr lang="zh-CN" altLang="en-US"/>
          </a:p>
        </p:txBody>
      </p:sp>
      <p:sp>
        <p:nvSpPr>
          <p:cNvPr id="33815" name="Freeform 49"/>
          <p:cNvSpPr>
            <a:spLocks noEditPoints="1"/>
          </p:cNvSpPr>
          <p:nvPr/>
        </p:nvSpPr>
        <p:spPr>
          <a:xfrm>
            <a:off x="1357313" y="3772535"/>
            <a:ext cx="341312" cy="266700"/>
          </a:xfrm>
          <a:custGeom>
            <a:avLst/>
            <a:gdLst/>
            <a:ahLst/>
            <a:cxnLst>
              <a:cxn ang="0">
                <a:pos x="300900332" y="415507490"/>
              </a:cxn>
              <a:cxn ang="0">
                <a:pos x="268370995" y="449428719"/>
              </a:cxn>
              <a:cxn ang="0">
                <a:pos x="268370995" y="788618957"/>
              </a:cxn>
              <a:cxn ang="0">
                <a:pos x="300900332" y="822537430"/>
              </a:cxn>
              <a:cxn ang="0">
                <a:pos x="341563325" y="788618957"/>
              </a:cxn>
              <a:cxn ang="0">
                <a:pos x="341563325" y="449428719"/>
              </a:cxn>
              <a:cxn ang="0">
                <a:pos x="300900332" y="415507490"/>
              </a:cxn>
              <a:cxn ang="0">
                <a:pos x="740054311" y="415507490"/>
              </a:cxn>
              <a:cxn ang="0">
                <a:pos x="707524974" y="449428719"/>
              </a:cxn>
              <a:cxn ang="0">
                <a:pos x="707524974" y="788618957"/>
              </a:cxn>
              <a:cxn ang="0">
                <a:pos x="740054311" y="822537430"/>
              </a:cxn>
              <a:cxn ang="0">
                <a:pos x="780717304" y="788618957"/>
              </a:cxn>
              <a:cxn ang="0">
                <a:pos x="780717304" y="449428719"/>
              </a:cxn>
              <a:cxn ang="0">
                <a:pos x="740054311" y="415507490"/>
              </a:cxn>
              <a:cxn ang="0">
                <a:pos x="520477321" y="0"/>
              </a:cxn>
              <a:cxn ang="0">
                <a:pos x="89456998" y="449428719"/>
              </a:cxn>
              <a:cxn ang="0">
                <a:pos x="0" y="619023838"/>
              </a:cxn>
              <a:cxn ang="0">
                <a:pos x="219576989" y="822537430"/>
              </a:cxn>
              <a:cxn ang="0">
                <a:pos x="235841658" y="822537430"/>
              </a:cxn>
              <a:cxn ang="0">
                <a:pos x="235841658" y="407029939"/>
              </a:cxn>
              <a:cxn ang="0">
                <a:pos x="219576989" y="407029939"/>
              </a:cxn>
              <a:cxn ang="0">
                <a:pos x="162649328" y="415507490"/>
              </a:cxn>
              <a:cxn ang="0">
                <a:pos x="520477321" y="76317252"/>
              </a:cxn>
              <a:cxn ang="0">
                <a:pos x="878305315" y="415507490"/>
              </a:cxn>
              <a:cxn ang="0">
                <a:pos x="829511309" y="407029939"/>
              </a:cxn>
              <a:cxn ang="0">
                <a:pos x="813246641" y="407029939"/>
              </a:cxn>
              <a:cxn ang="0">
                <a:pos x="813246641" y="822537430"/>
              </a:cxn>
              <a:cxn ang="0">
                <a:pos x="829511309" y="822537430"/>
              </a:cxn>
              <a:cxn ang="0">
                <a:pos x="1049088299" y="619023838"/>
              </a:cxn>
              <a:cxn ang="0">
                <a:pos x="951497645" y="440948412"/>
              </a:cxn>
              <a:cxn ang="0">
                <a:pos x="520477321" y="0"/>
              </a:cxn>
            </a:cxnLst>
            <a:rect l="0" t="0" r="0" b="0"/>
            <a:pathLst>
              <a:path w="129" h="97">
                <a:moveTo>
                  <a:pt x="37" y="49"/>
                </a:moveTo>
                <a:cubicBezTo>
                  <a:pt x="35" y="49"/>
                  <a:pt x="33" y="51"/>
                  <a:pt x="33" y="53"/>
                </a:cubicBezTo>
                <a:cubicBezTo>
                  <a:pt x="33" y="93"/>
                  <a:pt x="33" y="93"/>
                  <a:pt x="33" y="93"/>
                </a:cubicBezTo>
                <a:cubicBezTo>
                  <a:pt x="33" y="95"/>
                  <a:pt x="35" y="97"/>
                  <a:pt x="37" y="97"/>
                </a:cubicBezTo>
                <a:cubicBezTo>
                  <a:pt x="40" y="97"/>
                  <a:pt x="42" y="95"/>
                  <a:pt x="42" y="93"/>
                </a:cubicBezTo>
                <a:cubicBezTo>
                  <a:pt x="42" y="53"/>
                  <a:pt x="42" y="53"/>
                  <a:pt x="42" y="53"/>
                </a:cubicBezTo>
                <a:cubicBezTo>
                  <a:pt x="42" y="51"/>
                  <a:pt x="40" y="49"/>
                  <a:pt x="37" y="49"/>
                </a:cubicBezTo>
                <a:moveTo>
                  <a:pt x="91" y="49"/>
                </a:moveTo>
                <a:cubicBezTo>
                  <a:pt x="89" y="49"/>
                  <a:pt x="87" y="51"/>
                  <a:pt x="87" y="53"/>
                </a:cubicBezTo>
                <a:cubicBezTo>
                  <a:pt x="87" y="93"/>
                  <a:pt x="87" y="93"/>
                  <a:pt x="87" y="93"/>
                </a:cubicBezTo>
                <a:cubicBezTo>
                  <a:pt x="87" y="95"/>
                  <a:pt x="89" y="97"/>
                  <a:pt x="91" y="97"/>
                </a:cubicBezTo>
                <a:cubicBezTo>
                  <a:pt x="94" y="97"/>
                  <a:pt x="96" y="95"/>
                  <a:pt x="96" y="93"/>
                </a:cubicBezTo>
                <a:cubicBezTo>
                  <a:pt x="96" y="53"/>
                  <a:pt x="96" y="53"/>
                  <a:pt x="96" y="53"/>
                </a:cubicBezTo>
                <a:cubicBezTo>
                  <a:pt x="96" y="51"/>
                  <a:pt x="94" y="49"/>
                  <a:pt x="91" y="49"/>
                </a:cubicBezTo>
                <a:moveTo>
                  <a:pt x="64" y="0"/>
                </a:moveTo>
                <a:cubicBezTo>
                  <a:pt x="35" y="0"/>
                  <a:pt x="12" y="24"/>
                  <a:pt x="11" y="53"/>
                </a:cubicBezTo>
                <a:cubicBezTo>
                  <a:pt x="4" y="58"/>
                  <a:pt x="0" y="65"/>
                  <a:pt x="0" y="73"/>
                </a:cubicBezTo>
                <a:cubicBezTo>
                  <a:pt x="0" y="86"/>
                  <a:pt x="12" y="97"/>
                  <a:pt x="27" y="97"/>
                </a:cubicBezTo>
                <a:cubicBezTo>
                  <a:pt x="28" y="97"/>
                  <a:pt x="28" y="97"/>
                  <a:pt x="29" y="97"/>
                </a:cubicBezTo>
                <a:cubicBezTo>
                  <a:pt x="29" y="48"/>
                  <a:pt x="29" y="48"/>
                  <a:pt x="29" y="48"/>
                </a:cubicBezTo>
                <a:cubicBezTo>
                  <a:pt x="28" y="48"/>
                  <a:pt x="28" y="48"/>
                  <a:pt x="27" y="48"/>
                </a:cubicBezTo>
                <a:cubicBezTo>
                  <a:pt x="24" y="48"/>
                  <a:pt x="22" y="49"/>
                  <a:pt x="20" y="49"/>
                </a:cubicBezTo>
                <a:cubicBezTo>
                  <a:pt x="23" y="26"/>
                  <a:pt x="41" y="9"/>
                  <a:pt x="64" y="9"/>
                </a:cubicBezTo>
                <a:cubicBezTo>
                  <a:pt x="86" y="9"/>
                  <a:pt x="105" y="26"/>
                  <a:pt x="108" y="49"/>
                </a:cubicBezTo>
                <a:cubicBezTo>
                  <a:pt x="106" y="49"/>
                  <a:pt x="104" y="48"/>
                  <a:pt x="102" y="48"/>
                </a:cubicBezTo>
                <a:cubicBezTo>
                  <a:pt x="101" y="48"/>
                  <a:pt x="100" y="48"/>
                  <a:pt x="100" y="48"/>
                </a:cubicBezTo>
                <a:cubicBezTo>
                  <a:pt x="100" y="97"/>
                  <a:pt x="100" y="97"/>
                  <a:pt x="100" y="97"/>
                </a:cubicBezTo>
                <a:cubicBezTo>
                  <a:pt x="100" y="97"/>
                  <a:pt x="101" y="97"/>
                  <a:pt x="102" y="97"/>
                </a:cubicBezTo>
                <a:cubicBezTo>
                  <a:pt x="117" y="97"/>
                  <a:pt x="129" y="86"/>
                  <a:pt x="129" y="73"/>
                </a:cubicBezTo>
                <a:cubicBezTo>
                  <a:pt x="129" y="64"/>
                  <a:pt x="124" y="57"/>
                  <a:pt x="117" y="52"/>
                </a:cubicBezTo>
                <a:cubicBezTo>
                  <a:pt x="115" y="23"/>
                  <a:pt x="92" y="0"/>
                  <a:pt x="64" y="0"/>
                </a:cubicBezTo>
              </a:path>
            </a:pathLst>
          </a:custGeom>
          <a:solidFill>
            <a:schemeClr val="bg1"/>
          </a:solidFill>
          <a:ln w="9525">
            <a:noFill/>
          </a:ln>
        </p:spPr>
        <p:txBody>
          <a:bodyPr/>
          <a:lstStyle/>
          <a:p>
            <a:endParaRPr lang="zh-CN" altLang="en-US"/>
          </a:p>
        </p:txBody>
      </p:sp>
      <p:sp>
        <p:nvSpPr>
          <p:cNvPr id="33816" name="Freeform 81"/>
          <p:cNvSpPr>
            <a:spLocks noEditPoints="1"/>
          </p:cNvSpPr>
          <p:nvPr/>
        </p:nvSpPr>
        <p:spPr>
          <a:xfrm>
            <a:off x="1358900" y="4818698"/>
            <a:ext cx="336550" cy="331787"/>
          </a:xfrm>
          <a:custGeom>
            <a:avLst/>
            <a:gdLst/>
            <a:ahLst/>
            <a:cxnLst>
              <a:cxn ang="0">
                <a:pos x="458423701" y="892149392"/>
              </a:cxn>
              <a:cxn ang="0">
                <a:pos x="157173110" y="655676649"/>
              </a:cxn>
              <a:cxn ang="0">
                <a:pos x="157173110" y="397704477"/>
              </a:cxn>
              <a:cxn ang="0">
                <a:pos x="890651884" y="397704477"/>
              </a:cxn>
              <a:cxn ang="0">
                <a:pos x="890651884" y="655676649"/>
              </a:cxn>
              <a:cxn ang="0">
                <a:pos x="589401293" y="892149392"/>
              </a:cxn>
              <a:cxn ang="0">
                <a:pos x="589401293" y="730917659"/>
              </a:cxn>
              <a:cxn ang="0">
                <a:pos x="681087737" y="612681287"/>
              </a:cxn>
              <a:cxn ang="0">
                <a:pos x="523914627" y="483695201"/>
              </a:cxn>
              <a:cxn ang="0">
                <a:pos x="366741517" y="612681287"/>
              </a:cxn>
              <a:cxn ang="0">
                <a:pos x="458423701" y="730917659"/>
              </a:cxn>
              <a:cxn ang="0">
                <a:pos x="458423701" y="892149392"/>
              </a:cxn>
              <a:cxn ang="0">
                <a:pos x="340541738" y="279468105"/>
              </a:cxn>
              <a:cxn ang="0">
                <a:pos x="523914627" y="128986086"/>
              </a:cxn>
              <a:cxn ang="0">
                <a:pos x="694187626" y="279468105"/>
              </a:cxn>
              <a:cxn ang="0">
                <a:pos x="340541738" y="279468105"/>
              </a:cxn>
              <a:cxn ang="0">
                <a:pos x="523914627" y="0"/>
              </a:cxn>
              <a:cxn ang="0">
                <a:pos x="196468517" y="279468105"/>
              </a:cxn>
              <a:cxn ang="0">
                <a:pos x="78586555" y="279468105"/>
              </a:cxn>
              <a:cxn ang="0">
                <a:pos x="26195518" y="290217819"/>
              </a:cxn>
              <a:cxn ang="0">
                <a:pos x="0" y="333213181"/>
              </a:cxn>
              <a:cxn ang="0">
                <a:pos x="0" y="655676649"/>
              </a:cxn>
              <a:cxn ang="0">
                <a:pos x="458423701" y="1021135478"/>
              </a:cxn>
              <a:cxn ang="0">
                <a:pos x="589401293" y="1021135478"/>
              </a:cxn>
              <a:cxn ang="0">
                <a:pos x="1034729365" y="655676649"/>
              </a:cxn>
              <a:cxn ang="0">
                <a:pos x="1034729365" y="333213181"/>
              </a:cxn>
              <a:cxn ang="0">
                <a:pos x="1021629475" y="290217819"/>
              </a:cxn>
              <a:cxn ang="0">
                <a:pos x="956142810" y="279468105"/>
              </a:cxn>
              <a:cxn ang="0">
                <a:pos x="851360736" y="279468105"/>
              </a:cxn>
              <a:cxn ang="0">
                <a:pos x="523914627" y="0"/>
              </a:cxn>
            </a:cxnLst>
            <a:rect l="0" t="0" r="0" b="0"/>
            <a:pathLst>
              <a:path w="79" h="95">
                <a:moveTo>
                  <a:pt x="35" y="83"/>
                </a:moveTo>
                <a:cubicBezTo>
                  <a:pt x="22" y="83"/>
                  <a:pt x="12" y="73"/>
                  <a:pt x="12" y="61"/>
                </a:cubicBezTo>
                <a:cubicBezTo>
                  <a:pt x="12" y="37"/>
                  <a:pt x="12" y="37"/>
                  <a:pt x="12" y="37"/>
                </a:cubicBezTo>
                <a:cubicBezTo>
                  <a:pt x="68" y="37"/>
                  <a:pt x="68" y="37"/>
                  <a:pt x="68" y="37"/>
                </a:cubicBezTo>
                <a:cubicBezTo>
                  <a:pt x="68" y="61"/>
                  <a:pt x="68" y="61"/>
                  <a:pt x="68" y="61"/>
                </a:cubicBezTo>
                <a:cubicBezTo>
                  <a:pt x="68" y="73"/>
                  <a:pt x="57" y="83"/>
                  <a:pt x="45" y="83"/>
                </a:cubicBezTo>
                <a:cubicBezTo>
                  <a:pt x="45" y="68"/>
                  <a:pt x="45" y="68"/>
                  <a:pt x="45" y="68"/>
                </a:cubicBezTo>
                <a:cubicBezTo>
                  <a:pt x="49" y="67"/>
                  <a:pt x="52" y="62"/>
                  <a:pt x="52" y="57"/>
                </a:cubicBezTo>
                <a:cubicBezTo>
                  <a:pt x="52" y="51"/>
                  <a:pt x="46" y="45"/>
                  <a:pt x="40" y="45"/>
                </a:cubicBezTo>
                <a:cubicBezTo>
                  <a:pt x="33" y="45"/>
                  <a:pt x="28" y="51"/>
                  <a:pt x="28" y="57"/>
                </a:cubicBezTo>
                <a:cubicBezTo>
                  <a:pt x="28" y="62"/>
                  <a:pt x="31" y="67"/>
                  <a:pt x="35" y="68"/>
                </a:cubicBezTo>
                <a:cubicBezTo>
                  <a:pt x="35" y="83"/>
                  <a:pt x="35" y="83"/>
                  <a:pt x="35" y="83"/>
                </a:cubicBezTo>
                <a:moveTo>
                  <a:pt x="26" y="26"/>
                </a:moveTo>
                <a:cubicBezTo>
                  <a:pt x="26" y="18"/>
                  <a:pt x="33" y="12"/>
                  <a:pt x="40" y="12"/>
                </a:cubicBezTo>
                <a:cubicBezTo>
                  <a:pt x="47" y="12"/>
                  <a:pt x="53" y="18"/>
                  <a:pt x="53" y="26"/>
                </a:cubicBezTo>
                <a:cubicBezTo>
                  <a:pt x="26" y="26"/>
                  <a:pt x="26" y="26"/>
                  <a:pt x="26" y="26"/>
                </a:cubicBezTo>
                <a:moveTo>
                  <a:pt x="40" y="0"/>
                </a:moveTo>
                <a:cubicBezTo>
                  <a:pt x="26" y="0"/>
                  <a:pt x="15" y="11"/>
                  <a:pt x="15" y="26"/>
                </a:cubicBezTo>
                <a:cubicBezTo>
                  <a:pt x="6" y="26"/>
                  <a:pt x="6" y="26"/>
                  <a:pt x="6" y="26"/>
                </a:cubicBezTo>
                <a:cubicBezTo>
                  <a:pt x="4" y="26"/>
                  <a:pt x="3" y="26"/>
                  <a:pt x="2" y="27"/>
                </a:cubicBezTo>
                <a:cubicBezTo>
                  <a:pt x="1" y="28"/>
                  <a:pt x="0" y="30"/>
                  <a:pt x="0" y="31"/>
                </a:cubicBezTo>
                <a:cubicBezTo>
                  <a:pt x="0" y="61"/>
                  <a:pt x="0" y="61"/>
                  <a:pt x="0" y="61"/>
                </a:cubicBezTo>
                <a:cubicBezTo>
                  <a:pt x="0" y="80"/>
                  <a:pt x="16" y="95"/>
                  <a:pt x="35" y="95"/>
                </a:cubicBezTo>
                <a:cubicBezTo>
                  <a:pt x="45" y="95"/>
                  <a:pt x="45" y="95"/>
                  <a:pt x="45" y="95"/>
                </a:cubicBezTo>
                <a:cubicBezTo>
                  <a:pt x="64" y="95"/>
                  <a:pt x="79" y="80"/>
                  <a:pt x="79" y="61"/>
                </a:cubicBezTo>
                <a:cubicBezTo>
                  <a:pt x="79" y="31"/>
                  <a:pt x="79" y="31"/>
                  <a:pt x="79" y="31"/>
                </a:cubicBezTo>
                <a:cubicBezTo>
                  <a:pt x="79" y="30"/>
                  <a:pt x="79" y="28"/>
                  <a:pt x="78" y="27"/>
                </a:cubicBezTo>
                <a:cubicBezTo>
                  <a:pt x="77" y="26"/>
                  <a:pt x="75" y="26"/>
                  <a:pt x="73" y="26"/>
                </a:cubicBezTo>
                <a:cubicBezTo>
                  <a:pt x="65" y="26"/>
                  <a:pt x="65" y="26"/>
                  <a:pt x="65" y="26"/>
                </a:cubicBezTo>
                <a:cubicBezTo>
                  <a:pt x="65" y="11"/>
                  <a:pt x="54" y="0"/>
                  <a:pt x="40" y="0"/>
                </a:cubicBezTo>
              </a:path>
            </a:pathLst>
          </a:custGeom>
          <a:solidFill>
            <a:schemeClr val="bg1"/>
          </a:solidFill>
          <a:ln w="9525">
            <a:noFill/>
          </a:ln>
        </p:spPr>
        <p:txBody>
          <a:bodyPr/>
          <a:lstStyle/>
          <a:p>
            <a:endParaRPr lang="zh-CN" altLang="en-US"/>
          </a:p>
        </p:txBody>
      </p:sp>
    </p:spTree>
  </p:cSld>
  <p:clrMapOvr>
    <a:masterClrMapping/>
  </p:clrMapOvr>
  <p:transition advTm="3744">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wipe(left)">
                                      <p:cBhvr>
                                        <p:cTn id="11" dur="500"/>
                                        <p:tgtEl>
                                          <p:spTgt spid="56"/>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3794"/>
                                        </p:tgtEl>
                                        <p:attrNameLst>
                                          <p:attrName>style.visibility</p:attrName>
                                        </p:attrNameLst>
                                      </p:cBhvr>
                                      <p:to>
                                        <p:strVal val="visible"/>
                                      </p:to>
                                    </p:set>
                                    <p:anim calcmode="lin" valueType="num">
                                      <p:cBhvr additive="base">
                                        <p:cTn id="15" dur="500" fill="hold"/>
                                        <p:tgtEl>
                                          <p:spTgt spid="33794"/>
                                        </p:tgtEl>
                                        <p:attrNameLst>
                                          <p:attrName>ppt_x</p:attrName>
                                        </p:attrNameLst>
                                      </p:cBhvr>
                                      <p:tavLst>
                                        <p:tav tm="0">
                                          <p:val>
                                            <p:strVal val="0-#ppt_w/2"/>
                                          </p:val>
                                        </p:tav>
                                        <p:tav tm="100000">
                                          <p:val>
                                            <p:strVal val="#ppt_x"/>
                                          </p:val>
                                        </p:tav>
                                      </p:tavLst>
                                    </p:anim>
                                    <p:anim calcmode="lin" valueType="num">
                                      <p:cBhvr additive="base">
                                        <p:cTn id="16" dur="500" fill="hold"/>
                                        <p:tgtEl>
                                          <p:spTgt spid="3379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3795"/>
                                        </p:tgtEl>
                                        <p:attrNameLst>
                                          <p:attrName>style.visibility</p:attrName>
                                        </p:attrNameLst>
                                      </p:cBhvr>
                                      <p:to>
                                        <p:strVal val="visible"/>
                                      </p:to>
                                    </p:set>
                                    <p:anim calcmode="lin" valueType="num">
                                      <p:cBhvr additive="base">
                                        <p:cTn id="19" dur="500" fill="hold"/>
                                        <p:tgtEl>
                                          <p:spTgt spid="33795"/>
                                        </p:tgtEl>
                                        <p:attrNameLst>
                                          <p:attrName>ppt_x</p:attrName>
                                        </p:attrNameLst>
                                      </p:cBhvr>
                                      <p:tavLst>
                                        <p:tav tm="0">
                                          <p:val>
                                            <p:strVal val="0-#ppt_w/2"/>
                                          </p:val>
                                        </p:tav>
                                        <p:tav tm="100000">
                                          <p:val>
                                            <p:strVal val="#ppt_x"/>
                                          </p:val>
                                        </p:tav>
                                      </p:tavLst>
                                    </p:anim>
                                    <p:anim calcmode="lin" valueType="num">
                                      <p:cBhvr additive="base">
                                        <p:cTn id="20" dur="500" fill="hold"/>
                                        <p:tgtEl>
                                          <p:spTgt spid="33795"/>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33796"/>
                                        </p:tgtEl>
                                        <p:attrNameLst>
                                          <p:attrName>style.visibility</p:attrName>
                                        </p:attrNameLst>
                                      </p:cBhvr>
                                      <p:to>
                                        <p:strVal val="visible"/>
                                      </p:to>
                                    </p:set>
                                    <p:anim calcmode="lin" valueType="num">
                                      <p:cBhvr additive="base">
                                        <p:cTn id="23" dur="500" fill="hold"/>
                                        <p:tgtEl>
                                          <p:spTgt spid="33796"/>
                                        </p:tgtEl>
                                        <p:attrNameLst>
                                          <p:attrName>ppt_x</p:attrName>
                                        </p:attrNameLst>
                                      </p:cBhvr>
                                      <p:tavLst>
                                        <p:tav tm="0">
                                          <p:val>
                                            <p:strVal val="0-#ppt_w/2"/>
                                          </p:val>
                                        </p:tav>
                                        <p:tav tm="100000">
                                          <p:val>
                                            <p:strVal val="#ppt_x"/>
                                          </p:val>
                                        </p:tav>
                                      </p:tavLst>
                                    </p:anim>
                                    <p:anim calcmode="lin" valueType="num">
                                      <p:cBhvr additive="base">
                                        <p:cTn id="24" dur="500" fill="hold"/>
                                        <p:tgtEl>
                                          <p:spTgt spid="33796"/>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33797"/>
                                        </p:tgtEl>
                                        <p:attrNameLst>
                                          <p:attrName>style.visibility</p:attrName>
                                        </p:attrNameLst>
                                      </p:cBhvr>
                                      <p:to>
                                        <p:strVal val="visible"/>
                                      </p:to>
                                    </p:set>
                                    <p:anim calcmode="lin" valueType="num">
                                      <p:cBhvr additive="base">
                                        <p:cTn id="27" dur="500" fill="hold"/>
                                        <p:tgtEl>
                                          <p:spTgt spid="33797"/>
                                        </p:tgtEl>
                                        <p:attrNameLst>
                                          <p:attrName>ppt_x</p:attrName>
                                        </p:attrNameLst>
                                      </p:cBhvr>
                                      <p:tavLst>
                                        <p:tav tm="0">
                                          <p:val>
                                            <p:strVal val="0-#ppt_w/2"/>
                                          </p:val>
                                        </p:tav>
                                        <p:tav tm="100000">
                                          <p:val>
                                            <p:strVal val="#ppt_x"/>
                                          </p:val>
                                        </p:tav>
                                      </p:tavLst>
                                    </p:anim>
                                    <p:anim calcmode="lin" valueType="num">
                                      <p:cBhvr additive="base">
                                        <p:cTn id="28" dur="500" fill="hold"/>
                                        <p:tgtEl>
                                          <p:spTgt spid="33797"/>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33798"/>
                                        </p:tgtEl>
                                        <p:attrNameLst>
                                          <p:attrName>style.visibility</p:attrName>
                                        </p:attrNameLst>
                                      </p:cBhvr>
                                      <p:to>
                                        <p:strVal val="visible"/>
                                      </p:to>
                                    </p:set>
                                    <p:anim calcmode="lin" valueType="num">
                                      <p:cBhvr additive="base">
                                        <p:cTn id="31" dur="500" fill="hold"/>
                                        <p:tgtEl>
                                          <p:spTgt spid="33798"/>
                                        </p:tgtEl>
                                        <p:attrNameLst>
                                          <p:attrName>ppt_x</p:attrName>
                                        </p:attrNameLst>
                                      </p:cBhvr>
                                      <p:tavLst>
                                        <p:tav tm="0">
                                          <p:val>
                                            <p:strVal val="0-#ppt_w/2"/>
                                          </p:val>
                                        </p:tav>
                                        <p:tav tm="100000">
                                          <p:val>
                                            <p:strVal val="#ppt_x"/>
                                          </p:val>
                                        </p:tav>
                                      </p:tavLst>
                                    </p:anim>
                                    <p:anim calcmode="lin" valueType="num">
                                      <p:cBhvr additive="base">
                                        <p:cTn id="32" dur="500" fill="hold"/>
                                        <p:tgtEl>
                                          <p:spTgt spid="33798"/>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33799"/>
                                        </p:tgtEl>
                                        <p:attrNameLst>
                                          <p:attrName>style.visibility</p:attrName>
                                        </p:attrNameLst>
                                      </p:cBhvr>
                                      <p:to>
                                        <p:strVal val="visible"/>
                                      </p:to>
                                    </p:set>
                                    <p:anim calcmode="lin" valueType="num">
                                      <p:cBhvr additive="base">
                                        <p:cTn id="35" dur="500" fill="hold"/>
                                        <p:tgtEl>
                                          <p:spTgt spid="33799"/>
                                        </p:tgtEl>
                                        <p:attrNameLst>
                                          <p:attrName>ppt_x</p:attrName>
                                        </p:attrNameLst>
                                      </p:cBhvr>
                                      <p:tavLst>
                                        <p:tav tm="0">
                                          <p:val>
                                            <p:strVal val="0-#ppt_w/2"/>
                                          </p:val>
                                        </p:tav>
                                        <p:tav tm="100000">
                                          <p:val>
                                            <p:strVal val="#ppt_x"/>
                                          </p:val>
                                        </p:tav>
                                      </p:tavLst>
                                    </p:anim>
                                    <p:anim calcmode="lin" valueType="num">
                                      <p:cBhvr additive="base">
                                        <p:cTn id="36" dur="500" fill="hold"/>
                                        <p:tgtEl>
                                          <p:spTgt spid="33799"/>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33800"/>
                                        </p:tgtEl>
                                        <p:attrNameLst>
                                          <p:attrName>style.visibility</p:attrName>
                                        </p:attrNameLst>
                                      </p:cBhvr>
                                      <p:to>
                                        <p:strVal val="visible"/>
                                      </p:to>
                                    </p:set>
                                    <p:anim calcmode="lin" valueType="num">
                                      <p:cBhvr additive="base">
                                        <p:cTn id="39" dur="500" fill="hold"/>
                                        <p:tgtEl>
                                          <p:spTgt spid="33800"/>
                                        </p:tgtEl>
                                        <p:attrNameLst>
                                          <p:attrName>ppt_x</p:attrName>
                                        </p:attrNameLst>
                                      </p:cBhvr>
                                      <p:tavLst>
                                        <p:tav tm="0">
                                          <p:val>
                                            <p:strVal val="0-#ppt_w/2"/>
                                          </p:val>
                                        </p:tav>
                                        <p:tav tm="100000">
                                          <p:val>
                                            <p:strVal val="#ppt_x"/>
                                          </p:val>
                                        </p:tav>
                                      </p:tavLst>
                                    </p:anim>
                                    <p:anim calcmode="lin" valueType="num">
                                      <p:cBhvr additive="base">
                                        <p:cTn id="40" dur="500" fill="hold"/>
                                        <p:tgtEl>
                                          <p:spTgt spid="33800"/>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33801"/>
                                        </p:tgtEl>
                                        <p:attrNameLst>
                                          <p:attrName>style.visibility</p:attrName>
                                        </p:attrNameLst>
                                      </p:cBhvr>
                                      <p:to>
                                        <p:strVal val="visible"/>
                                      </p:to>
                                    </p:set>
                                    <p:anim calcmode="lin" valueType="num">
                                      <p:cBhvr additive="base">
                                        <p:cTn id="43" dur="500" fill="hold"/>
                                        <p:tgtEl>
                                          <p:spTgt spid="33801"/>
                                        </p:tgtEl>
                                        <p:attrNameLst>
                                          <p:attrName>ppt_x</p:attrName>
                                        </p:attrNameLst>
                                      </p:cBhvr>
                                      <p:tavLst>
                                        <p:tav tm="0">
                                          <p:val>
                                            <p:strVal val="0-#ppt_w/2"/>
                                          </p:val>
                                        </p:tav>
                                        <p:tav tm="100000">
                                          <p:val>
                                            <p:strVal val="#ppt_x"/>
                                          </p:val>
                                        </p:tav>
                                      </p:tavLst>
                                    </p:anim>
                                    <p:anim calcmode="lin" valueType="num">
                                      <p:cBhvr additive="base">
                                        <p:cTn id="44" dur="500" fill="hold"/>
                                        <p:tgtEl>
                                          <p:spTgt spid="33801"/>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33802"/>
                                        </p:tgtEl>
                                        <p:attrNameLst>
                                          <p:attrName>style.visibility</p:attrName>
                                        </p:attrNameLst>
                                      </p:cBhvr>
                                      <p:to>
                                        <p:strVal val="visible"/>
                                      </p:to>
                                    </p:set>
                                    <p:anim calcmode="lin" valueType="num">
                                      <p:cBhvr additive="base">
                                        <p:cTn id="47" dur="500" fill="hold"/>
                                        <p:tgtEl>
                                          <p:spTgt spid="33802"/>
                                        </p:tgtEl>
                                        <p:attrNameLst>
                                          <p:attrName>ppt_x</p:attrName>
                                        </p:attrNameLst>
                                      </p:cBhvr>
                                      <p:tavLst>
                                        <p:tav tm="0">
                                          <p:val>
                                            <p:strVal val="0-#ppt_w/2"/>
                                          </p:val>
                                        </p:tav>
                                        <p:tav tm="100000">
                                          <p:val>
                                            <p:strVal val="#ppt_x"/>
                                          </p:val>
                                        </p:tav>
                                      </p:tavLst>
                                    </p:anim>
                                    <p:anim calcmode="lin" valueType="num">
                                      <p:cBhvr additive="base">
                                        <p:cTn id="48" dur="500" fill="hold"/>
                                        <p:tgtEl>
                                          <p:spTgt spid="33802"/>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33803"/>
                                        </p:tgtEl>
                                        <p:attrNameLst>
                                          <p:attrName>style.visibility</p:attrName>
                                        </p:attrNameLst>
                                      </p:cBhvr>
                                      <p:to>
                                        <p:strVal val="visible"/>
                                      </p:to>
                                    </p:set>
                                    <p:anim calcmode="lin" valueType="num">
                                      <p:cBhvr additive="base">
                                        <p:cTn id="51" dur="500" fill="hold"/>
                                        <p:tgtEl>
                                          <p:spTgt spid="33803"/>
                                        </p:tgtEl>
                                        <p:attrNameLst>
                                          <p:attrName>ppt_x</p:attrName>
                                        </p:attrNameLst>
                                      </p:cBhvr>
                                      <p:tavLst>
                                        <p:tav tm="0">
                                          <p:val>
                                            <p:strVal val="0-#ppt_w/2"/>
                                          </p:val>
                                        </p:tav>
                                        <p:tav tm="100000">
                                          <p:val>
                                            <p:strVal val="#ppt_x"/>
                                          </p:val>
                                        </p:tav>
                                      </p:tavLst>
                                    </p:anim>
                                    <p:anim calcmode="lin" valueType="num">
                                      <p:cBhvr additive="base">
                                        <p:cTn id="52" dur="500" fill="hold"/>
                                        <p:tgtEl>
                                          <p:spTgt spid="33803"/>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33804"/>
                                        </p:tgtEl>
                                        <p:attrNameLst>
                                          <p:attrName>style.visibility</p:attrName>
                                        </p:attrNameLst>
                                      </p:cBhvr>
                                      <p:to>
                                        <p:strVal val="visible"/>
                                      </p:to>
                                    </p:set>
                                    <p:anim calcmode="lin" valueType="num">
                                      <p:cBhvr additive="base">
                                        <p:cTn id="55" dur="500" fill="hold"/>
                                        <p:tgtEl>
                                          <p:spTgt spid="33804"/>
                                        </p:tgtEl>
                                        <p:attrNameLst>
                                          <p:attrName>ppt_x</p:attrName>
                                        </p:attrNameLst>
                                      </p:cBhvr>
                                      <p:tavLst>
                                        <p:tav tm="0">
                                          <p:val>
                                            <p:strVal val="0-#ppt_w/2"/>
                                          </p:val>
                                        </p:tav>
                                        <p:tav tm="100000">
                                          <p:val>
                                            <p:strVal val="#ppt_x"/>
                                          </p:val>
                                        </p:tav>
                                      </p:tavLst>
                                    </p:anim>
                                    <p:anim calcmode="lin" valueType="num">
                                      <p:cBhvr additive="base">
                                        <p:cTn id="56" dur="500" fill="hold"/>
                                        <p:tgtEl>
                                          <p:spTgt spid="33804"/>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3805"/>
                                        </p:tgtEl>
                                        <p:attrNameLst>
                                          <p:attrName>style.visibility</p:attrName>
                                        </p:attrNameLst>
                                      </p:cBhvr>
                                      <p:to>
                                        <p:strVal val="visible"/>
                                      </p:to>
                                    </p:set>
                                    <p:anim calcmode="lin" valueType="num">
                                      <p:cBhvr additive="base">
                                        <p:cTn id="59" dur="500" fill="hold"/>
                                        <p:tgtEl>
                                          <p:spTgt spid="33805"/>
                                        </p:tgtEl>
                                        <p:attrNameLst>
                                          <p:attrName>ppt_x</p:attrName>
                                        </p:attrNameLst>
                                      </p:cBhvr>
                                      <p:tavLst>
                                        <p:tav tm="0">
                                          <p:val>
                                            <p:strVal val="0-#ppt_w/2"/>
                                          </p:val>
                                        </p:tav>
                                        <p:tav tm="100000">
                                          <p:val>
                                            <p:strVal val="#ppt_x"/>
                                          </p:val>
                                        </p:tav>
                                      </p:tavLst>
                                    </p:anim>
                                    <p:anim calcmode="lin" valueType="num">
                                      <p:cBhvr additive="base">
                                        <p:cTn id="60" dur="500" fill="hold"/>
                                        <p:tgtEl>
                                          <p:spTgt spid="33805"/>
                                        </p:tgtEl>
                                        <p:attrNameLst>
                                          <p:attrName>ppt_y</p:attrName>
                                        </p:attrNameLst>
                                      </p:cBhvr>
                                      <p:tavLst>
                                        <p:tav tm="0">
                                          <p:val>
                                            <p:strVal val="#ppt_y"/>
                                          </p:val>
                                        </p:tav>
                                        <p:tav tm="100000">
                                          <p:val>
                                            <p:strVal val="#ppt_y"/>
                                          </p:val>
                                        </p:tav>
                                      </p:tavLst>
                                    </p:anim>
                                  </p:childTnLst>
                                </p:cTn>
                              </p:par>
                              <p:par>
                                <p:cTn id="61" presetID="2" presetClass="entr" presetSubtype="8" fill="hold" grpId="0" nodeType="withEffect">
                                  <p:stCondLst>
                                    <p:cond delay="0"/>
                                  </p:stCondLst>
                                  <p:childTnLst>
                                    <p:set>
                                      <p:cBhvr>
                                        <p:cTn id="62" dur="1" fill="hold">
                                          <p:stCondLst>
                                            <p:cond delay="0"/>
                                          </p:stCondLst>
                                        </p:cTn>
                                        <p:tgtEl>
                                          <p:spTgt spid="33813"/>
                                        </p:tgtEl>
                                        <p:attrNameLst>
                                          <p:attrName>style.visibility</p:attrName>
                                        </p:attrNameLst>
                                      </p:cBhvr>
                                      <p:to>
                                        <p:strVal val="visible"/>
                                      </p:to>
                                    </p:set>
                                    <p:anim calcmode="lin" valueType="num">
                                      <p:cBhvr additive="base">
                                        <p:cTn id="63" dur="500" fill="hold"/>
                                        <p:tgtEl>
                                          <p:spTgt spid="33813"/>
                                        </p:tgtEl>
                                        <p:attrNameLst>
                                          <p:attrName>ppt_x</p:attrName>
                                        </p:attrNameLst>
                                      </p:cBhvr>
                                      <p:tavLst>
                                        <p:tav tm="0">
                                          <p:val>
                                            <p:strVal val="0-#ppt_w/2"/>
                                          </p:val>
                                        </p:tav>
                                        <p:tav tm="100000">
                                          <p:val>
                                            <p:strVal val="#ppt_x"/>
                                          </p:val>
                                        </p:tav>
                                      </p:tavLst>
                                    </p:anim>
                                    <p:anim calcmode="lin" valueType="num">
                                      <p:cBhvr additive="base">
                                        <p:cTn id="64" dur="500" fill="hold"/>
                                        <p:tgtEl>
                                          <p:spTgt spid="33813"/>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3814"/>
                                        </p:tgtEl>
                                        <p:attrNameLst>
                                          <p:attrName>style.visibility</p:attrName>
                                        </p:attrNameLst>
                                      </p:cBhvr>
                                      <p:to>
                                        <p:strVal val="visible"/>
                                      </p:to>
                                    </p:set>
                                    <p:anim calcmode="lin" valueType="num">
                                      <p:cBhvr additive="base">
                                        <p:cTn id="67" dur="500" fill="hold"/>
                                        <p:tgtEl>
                                          <p:spTgt spid="33814"/>
                                        </p:tgtEl>
                                        <p:attrNameLst>
                                          <p:attrName>ppt_x</p:attrName>
                                        </p:attrNameLst>
                                      </p:cBhvr>
                                      <p:tavLst>
                                        <p:tav tm="0">
                                          <p:val>
                                            <p:strVal val="0-#ppt_w/2"/>
                                          </p:val>
                                        </p:tav>
                                        <p:tav tm="100000">
                                          <p:val>
                                            <p:strVal val="#ppt_x"/>
                                          </p:val>
                                        </p:tav>
                                      </p:tavLst>
                                    </p:anim>
                                    <p:anim calcmode="lin" valueType="num">
                                      <p:cBhvr additive="base">
                                        <p:cTn id="68" dur="500" fill="hold"/>
                                        <p:tgtEl>
                                          <p:spTgt spid="33814"/>
                                        </p:tgtEl>
                                        <p:attrNameLst>
                                          <p:attrName>ppt_y</p:attrName>
                                        </p:attrNameLst>
                                      </p:cBhvr>
                                      <p:tavLst>
                                        <p:tav tm="0">
                                          <p:val>
                                            <p:strVal val="#ppt_y"/>
                                          </p:val>
                                        </p:tav>
                                        <p:tav tm="100000">
                                          <p:val>
                                            <p:strVal val="#ppt_y"/>
                                          </p:val>
                                        </p:tav>
                                      </p:tavLst>
                                    </p:anim>
                                  </p:childTnLst>
                                </p:cTn>
                              </p:par>
                              <p:par>
                                <p:cTn id="69" presetID="2" presetClass="entr" presetSubtype="8" fill="hold" grpId="0" nodeType="withEffect">
                                  <p:stCondLst>
                                    <p:cond delay="0"/>
                                  </p:stCondLst>
                                  <p:childTnLst>
                                    <p:set>
                                      <p:cBhvr>
                                        <p:cTn id="70" dur="1" fill="hold">
                                          <p:stCondLst>
                                            <p:cond delay="0"/>
                                          </p:stCondLst>
                                        </p:cTn>
                                        <p:tgtEl>
                                          <p:spTgt spid="33815"/>
                                        </p:tgtEl>
                                        <p:attrNameLst>
                                          <p:attrName>style.visibility</p:attrName>
                                        </p:attrNameLst>
                                      </p:cBhvr>
                                      <p:to>
                                        <p:strVal val="visible"/>
                                      </p:to>
                                    </p:set>
                                    <p:anim calcmode="lin" valueType="num">
                                      <p:cBhvr additive="base">
                                        <p:cTn id="71" dur="500" fill="hold"/>
                                        <p:tgtEl>
                                          <p:spTgt spid="33815"/>
                                        </p:tgtEl>
                                        <p:attrNameLst>
                                          <p:attrName>ppt_x</p:attrName>
                                        </p:attrNameLst>
                                      </p:cBhvr>
                                      <p:tavLst>
                                        <p:tav tm="0">
                                          <p:val>
                                            <p:strVal val="0-#ppt_w/2"/>
                                          </p:val>
                                        </p:tav>
                                        <p:tav tm="100000">
                                          <p:val>
                                            <p:strVal val="#ppt_x"/>
                                          </p:val>
                                        </p:tav>
                                      </p:tavLst>
                                    </p:anim>
                                    <p:anim calcmode="lin" valueType="num">
                                      <p:cBhvr additive="base">
                                        <p:cTn id="72" dur="500" fill="hold"/>
                                        <p:tgtEl>
                                          <p:spTgt spid="33815"/>
                                        </p:tgtEl>
                                        <p:attrNameLst>
                                          <p:attrName>ppt_y</p:attrName>
                                        </p:attrNameLst>
                                      </p:cBhvr>
                                      <p:tavLst>
                                        <p:tav tm="0">
                                          <p:val>
                                            <p:strVal val="#ppt_y"/>
                                          </p:val>
                                        </p:tav>
                                        <p:tav tm="100000">
                                          <p:val>
                                            <p:strVal val="#ppt_y"/>
                                          </p:val>
                                        </p:tav>
                                      </p:tavLst>
                                    </p:anim>
                                  </p:childTnLst>
                                </p:cTn>
                              </p:par>
                              <p:par>
                                <p:cTn id="73" presetID="2" presetClass="entr" presetSubtype="8" fill="hold" grpId="0" nodeType="withEffect">
                                  <p:stCondLst>
                                    <p:cond delay="0"/>
                                  </p:stCondLst>
                                  <p:childTnLst>
                                    <p:set>
                                      <p:cBhvr>
                                        <p:cTn id="74" dur="1" fill="hold">
                                          <p:stCondLst>
                                            <p:cond delay="0"/>
                                          </p:stCondLst>
                                        </p:cTn>
                                        <p:tgtEl>
                                          <p:spTgt spid="33816"/>
                                        </p:tgtEl>
                                        <p:attrNameLst>
                                          <p:attrName>style.visibility</p:attrName>
                                        </p:attrNameLst>
                                      </p:cBhvr>
                                      <p:to>
                                        <p:strVal val="visible"/>
                                      </p:to>
                                    </p:set>
                                    <p:anim calcmode="lin" valueType="num">
                                      <p:cBhvr additive="base">
                                        <p:cTn id="75" dur="500" fill="hold"/>
                                        <p:tgtEl>
                                          <p:spTgt spid="33816"/>
                                        </p:tgtEl>
                                        <p:attrNameLst>
                                          <p:attrName>ppt_x</p:attrName>
                                        </p:attrNameLst>
                                      </p:cBhvr>
                                      <p:tavLst>
                                        <p:tav tm="0">
                                          <p:val>
                                            <p:strVal val="0-#ppt_w/2"/>
                                          </p:val>
                                        </p:tav>
                                        <p:tav tm="100000">
                                          <p:val>
                                            <p:strVal val="#ppt_x"/>
                                          </p:val>
                                        </p:tav>
                                      </p:tavLst>
                                    </p:anim>
                                    <p:anim calcmode="lin" valueType="num">
                                      <p:cBhvr additive="base">
                                        <p:cTn id="76" dur="500" fill="hold"/>
                                        <p:tgtEl>
                                          <p:spTgt spid="33816"/>
                                        </p:tgtEl>
                                        <p:attrNameLst>
                                          <p:attrName>ppt_y</p:attrName>
                                        </p:attrNameLst>
                                      </p:cBhvr>
                                      <p:tavLst>
                                        <p:tav tm="0">
                                          <p:val>
                                            <p:strVal val="#ppt_y"/>
                                          </p:val>
                                        </p:tav>
                                        <p:tav tm="100000">
                                          <p:val>
                                            <p:strVal val="#ppt_y"/>
                                          </p:val>
                                        </p:tav>
                                      </p:tavLst>
                                    </p:anim>
                                  </p:childTnLst>
                                </p:cTn>
                              </p:par>
                            </p:childTnLst>
                          </p:cTn>
                        </p:par>
                        <p:par>
                          <p:cTn id="77" fill="hold">
                            <p:stCondLst>
                              <p:cond delay="1500"/>
                            </p:stCondLst>
                            <p:childTnLst>
                              <p:par>
                                <p:cTn id="78" presetID="47" presetClass="entr" presetSubtype="0" fill="hold" nodeType="afterEffect">
                                  <p:stCondLst>
                                    <p:cond delay="0"/>
                                  </p:stCondLst>
                                  <p:childTnLst>
                                    <p:set>
                                      <p:cBhvr>
                                        <p:cTn id="79" dur="1" fill="hold">
                                          <p:stCondLst>
                                            <p:cond delay="0"/>
                                          </p:stCondLst>
                                        </p:cTn>
                                        <p:tgtEl>
                                          <p:spTgt spid="33793"/>
                                        </p:tgtEl>
                                        <p:attrNameLst>
                                          <p:attrName>style.visibility</p:attrName>
                                        </p:attrNameLst>
                                      </p:cBhvr>
                                      <p:to>
                                        <p:strVal val="visible"/>
                                      </p:to>
                                    </p:set>
                                    <p:animEffect transition="in" filter="fade">
                                      <p:cBhvr>
                                        <p:cTn id="80" dur="1000"/>
                                        <p:tgtEl>
                                          <p:spTgt spid="33793"/>
                                        </p:tgtEl>
                                      </p:cBhvr>
                                    </p:animEffect>
                                    <p:anim calcmode="lin" valueType="num">
                                      <p:cBhvr>
                                        <p:cTn id="81" dur="1000" fill="hold"/>
                                        <p:tgtEl>
                                          <p:spTgt spid="33793"/>
                                        </p:tgtEl>
                                        <p:attrNameLst>
                                          <p:attrName>ppt_x</p:attrName>
                                        </p:attrNameLst>
                                      </p:cBhvr>
                                      <p:tavLst>
                                        <p:tav tm="0">
                                          <p:val>
                                            <p:strVal val="#ppt_x"/>
                                          </p:val>
                                        </p:tav>
                                        <p:tav tm="100000">
                                          <p:val>
                                            <p:strVal val="#ppt_x"/>
                                          </p:val>
                                        </p:tav>
                                      </p:tavLst>
                                    </p:anim>
                                    <p:anim calcmode="lin" valueType="num">
                                      <p:cBhvr>
                                        <p:cTn id="82" dur="1000" fill="hold"/>
                                        <p:tgtEl>
                                          <p:spTgt spid="33793"/>
                                        </p:tgtEl>
                                        <p:attrNameLst>
                                          <p:attrName>ppt_y</p:attrName>
                                        </p:attrNameLst>
                                      </p:cBhvr>
                                      <p:tavLst>
                                        <p:tav tm="0">
                                          <p:val>
                                            <p:strVal val="#ppt_y-.1"/>
                                          </p:val>
                                        </p:tav>
                                        <p:tav tm="100000">
                                          <p:val>
                                            <p:strVal val="#ppt_y"/>
                                          </p:val>
                                        </p:tav>
                                      </p:tavLst>
                                    </p:anim>
                                  </p:childTnLst>
                                </p:cTn>
                              </p:par>
                              <p:par>
                                <p:cTn id="83" presetID="47" presetClass="entr" presetSubtype="0" fill="hold" nodeType="withEffect">
                                  <p:stCondLst>
                                    <p:cond delay="0"/>
                                  </p:stCondLst>
                                  <p:childTnLst>
                                    <p:set>
                                      <p:cBhvr>
                                        <p:cTn id="84" dur="1" fill="hold">
                                          <p:stCondLst>
                                            <p:cond delay="0"/>
                                          </p:stCondLst>
                                        </p:cTn>
                                        <p:tgtEl>
                                          <p:spTgt spid="33812"/>
                                        </p:tgtEl>
                                        <p:attrNameLst>
                                          <p:attrName>style.visibility</p:attrName>
                                        </p:attrNameLst>
                                      </p:cBhvr>
                                      <p:to>
                                        <p:strVal val="visible"/>
                                      </p:to>
                                    </p:set>
                                    <p:animEffect transition="in" filter="fade">
                                      <p:cBhvr>
                                        <p:cTn id="85" dur="1000"/>
                                        <p:tgtEl>
                                          <p:spTgt spid="33812"/>
                                        </p:tgtEl>
                                      </p:cBhvr>
                                    </p:animEffect>
                                    <p:anim calcmode="lin" valueType="num">
                                      <p:cBhvr>
                                        <p:cTn id="86" dur="1000" fill="hold"/>
                                        <p:tgtEl>
                                          <p:spTgt spid="33812"/>
                                        </p:tgtEl>
                                        <p:attrNameLst>
                                          <p:attrName>ppt_x</p:attrName>
                                        </p:attrNameLst>
                                      </p:cBhvr>
                                      <p:tavLst>
                                        <p:tav tm="0">
                                          <p:val>
                                            <p:strVal val="#ppt_x"/>
                                          </p:val>
                                        </p:tav>
                                        <p:tav tm="100000">
                                          <p:val>
                                            <p:strVal val="#ppt_x"/>
                                          </p:val>
                                        </p:tav>
                                      </p:tavLst>
                                    </p:anim>
                                    <p:anim calcmode="lin" valueType="num">
                                      <p:cBhvr>
                                        <p:cTn id="87" dur="1000" fill="hold"/>
                                        <p:tgtEl>
                                          <p:spTgt spid="33812"/>
                                        </p:tgtEl>
                                        <p:attrNameLst>
                                          <p:attrName>ppt_y</p:attrName>
                                        </p:attrNameLst>
                                      </p:cBhvr>
                                      <p:tavLst>
                                        <p:tav tm="0">
                                          <p:val>
                                            <p:strVal val="#ppt_y-.1"/>
                                          </p:val>
                                        </p:tav>
                                        <p:tav tm="100000">
                                          <p:val>
                                            <p:strVal val="#ppt_y"/>
                                          </p:val>
                                        </p:tav>
                                      </p:tavLst>
                                    </p:anim>
                                  </p:childTnLst>
                                </p:cTn>
                              </p:par>
                            </p:childTnLst>
                          </p:cTn>
                        </p:par>
                        <p:par>
                          <p:cTn id="88" fill="hold">
                            <p:stCondLst>
                              <p:cond delay="2500"/>
                            </p:stCondLst>
                            <p:childTnLst>
                              <p:par>
                                <p:cTn id="89" presetID="2" presetClass="entr" presetSubtype="2" fill="hold" grpId="0" nodeType="afterEffect">
                                  <p:stCondLst>
                                    <p:cond delay="0"/>
                                  </p:stCondLst>
                                  <p:childTnLst>
                                    <p:set>
                                      <p:cBhvr>
                                        <p:cTn id="90" dur="1" fill="hold">
                                          <p:stCondLst>
                                            <p:cond delay="0"/>
                                          </p:stCondLst>
                                        </p:cTn>
                                        <p:tgtEl>
                                          <p:spTgt spid="33806"/>
                                        </p:tgtEl>
                                        <p:attrNameLst>
                                          <p:attrName>style.visibility</p:attrName>
                                        </p:attrNameLst>
                                      </p:cBhvr>
                                      <p:to>
                                        <p:strVal val="visible"/>
                                      </p:to>
                                    </p:set>
                                    <p:anim calcmode="lin" valueType="num">
                                      <p:cBhvr additive="base">
                                        <p:cTn id="91" dur="500" fill="hold"/>
                                        <p:tgtEl>
                                          <p:spTgt spid="33806"/>
                                        </p:tgtEl>
                                        <p:attrNameLst>
                                          <p:attrName>ppt_x</p:attrName>
                                        </p:attrNameLst>
                                      </p:cBhvr>
                                      <p:tavLst>
                                        <p:tav tm="0">
                                          <p:val>
                                            <p:strVal val="1+#ppt_w/2"/>
                                          </p:val>
                                        </p:tav>
                                        <p:tav tm="100000">
                                          <p:val>
                                            <p:strVal val="#ppt_x"/>
                                          </p:val>
                                        </p:tav>
                                      </p:tavLst>
                                    </p:anim>
                                    <p:anim calcmode="lin" valueType="num">
                                      <p:cBhvr additive="base">
                                        <p:cTn id="92" dur="500" fill="hold"/>
                                        <p:tgtEl>
                                          <p:spTgt spid="33806"/>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33807"/>
                                        </p:tgtEl>
                                        <p:attrNameLst>
                                          <p:attrName>style.visibility</p:attrName>
                                        </p:attrNameLst>
                                      </p:cBhvr>
                                      <p:to>
                                        <p:strVal val="visible"/>
                                      </p:to>
                                    </p:set>
                                    <p:anim calcmode="lin" valueType="num">
                                      <p:cBhvr additive="base">
                                        <p:cTn id="95" dur="500" fill="hold"/>
                                        <p:tgtEl>
                                          <p:spTgt spid="33807"/>
                                        </p:tgtEl>
                                        <p:attrNameLst>
                                          <p:attrName>ppt_x</p:attrName>
                                        </p:attrNameLst>
                                      </p:cBhvr>
                                      <p:tavLst>
                                        <p:tav tm="0">
                                          <p:val>
                                            <p:strVal val="1+#ppt_w/2"/>
                                          </p:val>
                                        </p:tav>
                                        <p:tav tm="100000">
                                          <p:val>
                                            <p:strVal val="#ppt_x"/>
                                          </p:val>
                                        </p:tav>
                                      </p:tavLst>
                                    </p:anim>
                                    <p:anim calcmode="lin" valueType="num">
                                      <p:cBhvr additive="base">
                                        <p:cTn id="96" dur="500" fill="hold"/>
                                        <p:tgtEl>
                                          <p:spTgt spid="3380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bldLvl="0" animBg="1"/>
      <p:bldP spid="33794" grpId="0" animBg="1"/>
      <p:bldP spid="33795" grpId="0"/>
      <p:bldP spid="33796" grpId="0" animBg="1"/>
      <p:bldP spid="33797" grpId="0"/>
      <p:bldP spid="33798" grpId="0" animBg="1"/>
      <p:bldP spid="33799" grpId="0" animBg="1"/>
      <p:bldP spid="33800" grpId="0"/>
      <p:bldP spid="33801" grpId="0"/>
      <p:bldP spid="33802" grpId="0"/>
      <p:bldP spid="33803" grpId="0"/>
      <p:bldP spid="33804" grpId="0"/>
      <p:bldP spid="33805" grpId="0"/>
      <p:bldP spid="33806" grpId="0"/>
      <p:bldP spid="33807" grpId="0"/>
      <p:bldP spid="33813" grpId="0" animBg="1"/>
      <p:bldP spid="33814" grpId="0" animBg="1"/>
      <p:bldP spid="33815" grpId="0" animBg="1"/>
      <p:bldP spid="338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Isosceles Triangle 8"/>
          <p:cNvSpPr/>
          <p:nvPr/>
        </p:nvSpPr>
        <p:spPr bwMode="auto">
          <a:xfrm rot="5400000">
            <a:off x="-195553" y="389152"/>
            <a:ext cx="649517" cy="333779"/>
          </a:xfrm>
          <a:prstGeom prst="triangle">
            <a:avLst/>
          </a:prstGeom>
          <a:gradFill>
            <a:gsLst>
              <a:gs pos="0">
                <a:srgbClr val="E30000"/>
              </a:gs>
              <a:gs pos="100000">
                <a:srgbClr val="760303"/>
              </a:gs>
            </a:gsLst>
            <a:lin ang="5400000" scaled="0"/>
          </a:gradFill>
          <a:ln w="9525">
            <a:noFill/>
            <a:round/>
          </a:ln>
          <a:effectLst>
            <a:outerShdw blurRad="50800" dist="38100" dir="2700000" algn="tl" rotWithShape="0">
              <a:prstClr val="black">
                <a:alpha val="40000"/>
              </a:prstClr>
            </a:outerShdw>
          </a:effectLst>
        </p:spPr>
        <p:txBody>
          <a:bodyPr vert="horz" wrap="square" lIns="121920" tIns="60960" rIns="121920" bIns="60960" numCol="1" rtlCol="0" anchor="t" anchorCtr="0" compatLnSpc="1"/>
          <a:lstStyle/>
          <a:p>
            <a:pPr algn="ctr"/>
            <a:endParaRPr lang="en-US" sz="2400"/>
          </a:p>
        </p:txBody>
      </p:sp>
      <p:grpSp>
        <p:nvGrpSpPr>
          <p:cNvPr id="56" name="组合 55"/>
          <p:cNvGrpSpPr/>
          <p:nvPr/>
        </p:nvGrpSpPr>
        <p:grpSpPr>
          <a:xfrm>
            <a:off x="280712" y="212555"/>
            <a:ext cx="5282645" cy="678814"/>
            <a:chOff x="-3965474" y="172906"/>
            <a:chExt cx="5241581" cy="673538"/>
          </a:xfrm>
        </p:grpSpPr>
        <p:sp>
          <p:nvSpPr>
            <p:cNvPr id="57" name="Text Box 7"/>
            <p:cNvSpPr txBox="1">
              <a:spLocks noChangeArrowheads="1"/>
            </p:cNvSpPr>
            <p:nvPr/>
          </p:nvSpPr>
          <p:spPr bwMode="auto">
            <a:xfrm>
              <a:off x="-984643" y="270732"/>
              <a:ext cx="2260750" cy="504245"/>
            </a:xfrm>
            <a:prstGeom prst="rect">
              <a:avLst/>
            </a:prstGeom>
            <a:noFill/>
            <a:ln w="9525">
              <a:noFill/>
              <a:miter lim="800000"/>
            </a:ln>
          </p:spPr>
          <p:txBody>
            <a:bodyPr wrap="none" lIns="46078" tIns="23040" rIns="46078" bIns="23040">
              <a:spAutoFit/>
            </a:bodyPr>
            <a:lstStyle/>
            <a:p>
              <a:pPr defTabSz="1087755"/>
              <a:r>
                <a:rPr lang="en-CA" altLang="zh-CN" sz="1500" dirty="0" smtClean="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PROBATION </a:t>
              </a:r>
            </a:p>
            <a:p>
              <a:pPr defTabSz="1087755"/>
              <a:r>
                <a:rPr lang="en-CA" altLang="zh-CN" sz="1500" dirty="0" smtClean="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PERIOD MANAGEMENT</a:t>
              </a:r>
              <a:endParaRPr lang="en-CA" altLang="zh-CN" sz="15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58" name="矩形 57"/>
            <p:cNvSpPr/>
            <p:nvPr/>
          </p:nvSpPr>
          <p:spPr>
            <a:xfrm>
              <a:off x="-3965474" y="172906"/>
              <a:ext cx="3130157" cy="673538"/>
            </a:xfrm>
            <a:prstGeom prst="rect">
              <a:avLst/>
            </a:prstGeom>
          </p:spPr>
          <p:txBody>
            <a:bodyPr wrap="none">
              <a:spAutoFit/>
            </a:bodyPr>
            <a:lstStyle/>
            <a:p>
              <a:pPr algn="l"/>
              <a:r>
                <a:rPr lang="zh-CN" altLang="en-US" sz="3600" b="1" spc="300" dirty="0" smtClean="0">
                  <a:latin typeface="微软雅黑" panose="020B0503020204020204" pitchFamily="34" charset="-122"/>
                  <a:ea typeface="微软雅黑" panose="020B0503020204020204" pitchFamily="34" charset="-122"/>
                </a:rPr>
                <a:t>此处添加标题</a:t>
              </a:r>
            </a:p>
          </p:txBody>
        </p:sp>
      </p:grpSp>
      <p:sp>
        <p:nvSpPr>
          <p:cNvPr id="36" name="任意多边形 35"/>
          <p:cNvSpPr/>
          <p:nvPr/>
        </p:nvSpPr>
        <p:spPr>
          <a:xfrm flipH="1" flipV="1">
            <a:off x="4008048" y="3931621"/>
            <a:ext cx="768171" cy="594733"/>
          </a:xfrm>
          <a:custGeom>
            <a:avLst/>
            <a:gdLst>
              <a:gd name="connsiteX0" fmla="*/ 380650 w 768171"/>
              <a:gd name="connsiteY0" fmla="*/ 0 h 594733"/>
              <a:gd name="connsiteX1" fmla="*/ 386064 w 768171"/>
              <a:gd name="connsiteY1" fmla="*/ 7873 h 594733"/>
              <a:gd name="connsiteX2" fmla="*/ 479739 w 768171"/>
              <a:gd name="connsiteY2" fmla="*/ 144080 h 594733"/>
              <a:gd name="connsiteX3" fmla="*/ 530801 w 768171"/>
              <a:gd name="connsiteY3" fmla="*/ 223861 h 594733"/>
              <a:gd name="connsiteX4" fmla="*/ 758406 w 768171"/>
              <a:gd name="connsiteY4" fmla="*/ 579475 h 594733"/>
              <a:gd name="connsiteX5" fmla="*/ 768171 w 768171"/>
              <a:gd name="connsiteY5" fmla="*/ 594733 h 594733"/>
              <a:gd name="connsiteX6" fmla="*/ 0 w 768171"/>
              <a:gd name="connsiteY6" fmla="*/ 594733 h 594733"/>
              <a:gd name="connsiteX7" fmla="*/ 6654 w 768171"/>
              <a:gd name="connsiteY7" fmla="*/ 584336 h 594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8171" h="594733">
                <a:moveTo>
                  <a:pt x="380650" y="0"/>
                </a:moveTo>
                <a:lnTo>
                  <a:pt x="386064" y="7873"/>
                </a:lnTo>
                <a:lnTo>
                  <a:pt x="479739" y="144080"/>
                </a:lnTo>
                <a:lnTo>
                  <a:pt x="530801" y="223861"/>
                </a:lnTo>
                <a:lnTo>
                  <a:pt x="758406" y="579475"/>
                </a:lnTo>
                <a:lnTo>
                  <a:pt x="768171" y="594733"/>
                </a:lnTo>
                <a:lnTo>
                  <a:pt x="0" y="594733"/>
                </a:lnTo>
                <a:lnTo>
                  <a:pt x="6654" y="584336"/>
                </a:lnTo>
                <a:close/>
              </a:path>
            </a:pathLst>
          </a:custGeom>
          <a:solidFill>
            <a:srgbClr val="89A67A">
              <a:alpha val="35000"/>
            </a:srgbClr>
          </a:solidFill>
          <a:ln>
            <a:solidFill>
              <a:srgbClr val="CFDA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7" name="任意多边形 36"/>
          <p:cNvSpPr/>
          <p:nvPr/>
        </p:nvSpPr>
        <p:spPr>
          <a:xfrm flipV="1">
            <a:off x="6694090" y="4580914"/>
            <a:ext cx="768171" cy="594733"/>
          </a:xfrm>
          <a:custGeom>
            <a:avLst/>
            <a:gdLst>
              <a:gd name="connsiteX0" fmla="*/ 380650 w 768171"/>
              <a:gd name="connsiteY0" fmla="*/ 0 h 594733"/>
              <a:gd name="connsiteX1" fmla="*/ 386064 w 768171"/>
              <a:gd name="connsiteY1" fmla="*/ 7873 h 594733"/>
              <a:gd name="connsiteX2" fmla="*/ 479739 w 768171"/>
              <a:gd name="connsiteY2" fmla="*/ 144080 h 594733"/>
              <a:gd name="connsiteX3" fmla="*/ 530801 w 768171"/>
              <a:gd name="connsiteY3" fmla="*/ 223861 h 594733"/>
              <a:gd name="connsiteX4" fmla="*/ 758406 w 768171"/>
              <a:gd name="connsiteY4" fmla="*/ 579475 h 594733"/>
              <a:gd name="connsiteX5" fmla="*/ 768171 w 768171"/>
              <a:gd name="connsiteY5" fmla="*/ 594733 h 594733"/>
              <a:gd name="connsiteX6" fmla="*/ 0 w 768171"/>
              <a:gd name="connsiteY6" fmla="*/ 594733 h 594733"/>
              <a:gd name="connsiteX7" fmla="*/ 6654 w 768171"/>
              <a:gd name="connsiteY7" fmla="*/ 584336 h 594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8171" h="594733">
                <a:moveTo>
                  <a:pt x="380650" y="0"/>
                </a:moveTo>
                <a:lnTo>
                  <a:pt x="386064" y="7873"/>
                </a:lnTo>
                <a:lnTo>
                  <a:pt x="479739" y="144080"/>
                </a:lnTo>
                <a:lnTo>
                  <a:pt x="530801" y="223861"/>
                </a:lnTo>
                <a:lnTo>
                  <a:pt x="758406" y="579475"/>
                </a:lnTo>
                <a:lnTo>
                  <a:pt x="768171" y="594733"/>
                </a:lnTo>
                <a:lnTo>
                  <a:pt x="0" y="594733"/>
                </a:lnTo>
                <a:lnTo>
                  <a:pt x="6654" y="584336"/>
                </a:lnTo>
                <a:close/>
              </a:path>
            </a:pathLst>
          </a:custGeom>
          <a:solidFill>
            <a:srgbClr val="ED6F65">
              <a:alpha val="35000"/>
            </a:srgbClr>
          </a:solidFill>
          <a:ln>
            <a:solidFill>
              <a:srgbClr val="F2C7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 name="任意多边形 1"/>
          <p:cNvSpPr/>
          <p:nvPr/>
        </p:nvSpPr>
        <p:spPr>
          <a:xfrm>
            <a:off x="3624163" y="1530791"/>
            <a:ext cx="2336641" cy="1601848"/>
          </a:xfrm>
          <a:custGeom>
            <a:avLst/>
            <a:gdLst>
              <a:gd name="connsiteX0" fmla="*/ 492296 w 2336641"/>
              <a:gd name="connsiteY0" fmla="*/ 0 h 1601848"/>
              <a:gd name="connsiteX1" fmla="*/ 1657485 w 2336641"/>
              <a:gd name="connsiteY1" fmla="*/ 0 h 1601848"/>
              <a:gd name="connsiteX2" fmla="*/ 1844345 w 2336641"/>
              <a:gd name="connsiteY2" fmla="*/ 0 h 1601848"/>
              <a:gd name="connsiteX3" fmla="*/ 2336641 w 2336641"/>
              <a:gd name="connsiteY3" fmla="*/ 0 h 1601848"/>
              <a:gd name="connsiteX4" fmla="*/ 2336641 w 2336641"/>
              <a:gd name="connsiteY4" fmla="*/ 340586 h 1601848"/>
              <a:gd name="connsiteX5" fmla="*/ 2336641 w 2336641"/>
              <a:gd name="connsiteY5" fmla="*/ 413428 h 1601848"/>
              <a:gd name="connsiteX6" fmla="*/ 2336641 w 2336641"/>
              <a:gd name="connsiteY6" fmla="*/ 492296 h 1601848"/>
              <a:gd name="connsiteX7" fmla="*/ 2336641 w 2336641"/>
              <a:gd name="connsiteY7" fmla="*/ 557721 h 1601848"/>
              <a:gd name="connsiteX8" fmla="*/ 2336641 w 2336641"/>
              <a:gd name="connsiteY8" fmla="*/ 1109552 h 1601848"/>
              <a:gd name="connsiteX9" fmla="*/ 1844345 w 2336641"/>
              <a:gd name="connsiteY9" fmla="*/ 1601848 h 1601848"/>
              <a:gd name="connsiteX10" fmla="*/ 679157 w 2336641"/>
              <a:gd name="connsiteY10" fmla="*/ 1601848 h 1601848"/>
              <a:gd name="connsiteX11" fmla="*/ 492296 w 2336641"/>
              <a:gd name="connsiteY11" fmla="*/ 1601848 h 1601848"/>
              <a:gd name="connsiteX12" fmla="*/ 0 w 2336641"/>
              <a:gd name="connsiteY12" fmla="*/ 1601848 h 1601848"/>
              <a:gd name="connsiteX13" fmla="*/ 0 w 2336641"/>
              <a:gd name="connsiteY13" fmla="*/ 1312171 h 1601848"/>
              <a:gd name="connsiteX14" fmla="*/ 0 w 2336641"/>
              <a:gd name="connsiteY14" fmla="*/ 1188420 h 1601848"/>
              <a:gd name="connsiteX15" fmla="*/ 0 w 2336641"/>
              <a:gd name="connsiteY15" fmla="*/ 1109552 h 1601848"/>
              <a:gd name="connsiteX16" fmla="*/ 0 w 2336641"/>
              <a:gd name="connsiteY16" fmla="*/ 1045713 h 1601848"/>
              <a:gd name="connsiteX17" fmla="*/ 0 w 2336641"/>
              <a:gd name="connsiteY17" fmla="*/ 492296 h 1601848"/>
              <a:gd name="connsiteX18" fmla="*/ 492296 w 2336641"/>
              <a:gd name="connsiteY18" fmla="*/ 0 h 1601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36641" h="1601848">
                <a:moveTo>
                  <a:pt x="492296" y="0"/>
                </a:moveTo>
                <a:lnTo>
                  <a:pt x="1657485" y="0"/>
                </a:lnTo>
                <a:lnTo>
                  <a:pt x="1844345" y="0"/>
                </a:lnTo>
                <a:lnTo>
                  <a:pt x="2336641" y="0"/>
                </a:lnTo>
                <a:lnTo>
                  <a:pt x="2336641" y="340586"/>
                </a:lnTo>
                <a:lnTo>
                  <a:pt x="2336641" y="413428"/>
                </a:lnTo>
                <a:lnTo>
                  <a:pt x="2336641" y="492296"/>
                </a:lnTo>
                <a:lnTo>
                  <a:pt x="2336641" y="557721"/>
                </a:lnTo>
                <a:lnTo>
                  <a:pt x="2336641" y="1109552"/>
                </a:lnTo>
                <a:cubicBezTo>
                  <a:pt x="2336641" y="1381439"/>
                  <a:pt x="2116232" y="1601848"/>
                  <a:pt x="1844345" y="1601848"/>
                </a:cubicBezTo>
                <a:lnTo>
                  <a:pt x="679157" y="1601848"/>
                </a:lnTo>
                <a:lnTo>
                  <a:pt x="492296" y="1601848"/>
                </a:lnTo>
                <a:lnTo>
                  <a:pt x="0" y="1601848"/>
                </a:lnTo>
                <a:lnTo>
                  <a:pt x="0" y="1312171"/>
                </a:lnTo>
                <a:lnTo>
                  <a:pt x="0" y="1188420"/>
                </a:lnTo>
                <a:lnTo>
                  <a:pt x="0" y="1109552"/>
                </a:lnTo>
                <a:lnTo>
                  <a:pt x="0" y="1045713"/>
                </a:lnTo>
                <a:lnTo>
                  <a:pt x="0" y="492296"/>
                </a:lnTo>
                <a:cubicBezTo>
                  <a:pt x="0" y="220409"/>
                  <a:pt x="220409" y="0"/>
                  <a:pt x="492296" y="0"/>
                </a:cubicBezTo>
                <a:close/>
              </a:path>
            </a:pathLst>
          </a:custGeom>
          <a:gradFill>
            <a:gsLst>
              <a:gs pos="0">
                <a:srgbClr val="E30000"/>
              </a:gs>
              <a:gs pos="100000">
                <a:srgbClr val="760303"/>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nvGrpSpPr>
          <p:cNvPr id="3" name="组合 2"/>
          <p:cNvGrpSpPr/>
          <p:nvPr/>
        </p:nvGrpSpPr>
        <p:grpSpPr>
          <a:xfrm>
            <a:off x="8685588" y="1379859"/>
            <a:ext cx="3403312" cy="1379512"/>
            <a:chOff x="8685588" y="2083513"/>
            <a:chExt cx="3403312" cy="1379512"/>
          </a:xfrm>
        </p:grpSpPr>
        <p:sp>
          <p:nvSpPr>
            <p:cNvPr id="59" name="文本框 58"/>
            <p:cNvSpPr txBox="1"/>
            <p:nvPr/>
          </p:nvSpPr>
          <p:spPr>
            <a:xfrm>
              <a:off x="8685588" y="2650495"/>
              <a:ext cx="3403312" cy="812530"/>
            </a:xfrm>
            <a:prstGeom prst="rect">
              <a:avLst/>
            </a:prstGeom>
            <a:noFill/>
          </p:spPr>
          <p:txBody>
            <a:bodyPr wrap="square" rtlCol="0">
              <a:spAutoFit/>
            </a:bodyPr>
            <a:lstStyle/>
            <a:p>
              <a:pPr>
                <a:lnSpc>
                  <a:spcPct val="130000"/>
                </a:lnSpc>
              </a:pPr>
              <a:r>
                <a:rPr lang="zh-CN" altLang="en-US" dirty="0" smtClean="0">
                  <a:solidFill>
                    <a:schemeClr val="tx1"/>
                  </a:solidFill>
                  <a:latin typeface="微软雅黑" panose="020B0503020204020204" pitchFamily="34" charset="-122"/>
                  <a:ea typeface="微软雅黑" panose="020B0503020204020204" pitchFamily="34" charset="-122"/>
                </a:rPr>
                <a:t>此处插入文本框此处插入文本框</a:t>
              </a:r>
            </a:p>
            <a:p>
              <a:pPr>
                <a:lnSpc>
                  <a:spcPct val="130000"/>
                </a:lnSpc>
              </a:pPr>
              <a:r>
                <a:rPr lang="zh-CN" altLang="en-US" dirty="0" smtClean="0">
                  <a:solidFill>
                    <a:schemeClr val="tx1"/>
                  </a:solidFill>
                  <a:latin typeface="微软雅黑" panose="020B0503020204020204" pitchFamily="34" charset="-122"/>
                  <a:ea typeface="微软雅黑" panose="020B0503020204020204" pitchFamily="34" charset="-122"/>
                </a:rPr>
                <a:t>此处插入文本框</a:t>
              </a:r>
            </a:p>
          </p:txBody>
        </p:sp>
        <p:sp>
          <p:nvSpPr>
            <p:cNvPr id="60" name="文本框 59"/>
            <p:cNvSpPr txBox="1"/>
            <p:nvPr/>
          </p:nvSpPr>
          <p:spPr>
            <a:xfrm>
              <a:off x="8704637" y="2083513"/>
              <a:ext cx="1217867" cy="525657"/>
            </a:xfrm>
            <a:prstGeom prst="rect">
              <a:avLst/>
            </a:prstGeom>
            <a:noFill/>
          </p:spPr>
          <p:txBody>
            <a:bodyPr wrap="square" rtlCol="0">
              <a:spAutoFit/>
            </a:bodyPr>
            <a:lstStyle/>
            <a:p>
              <a:pPr>
                <a:lnSpc>
                  <a:spcPct val="130000"/>
                </a:lnSpc>
              </a:pPr>
              <a:r>
                <a:rPr lang="zh-CN" altLang="en-US" sz="2400" dirty="0" smtClean="0">
                  <a:solidFill>
                    <a:schemeClr val="tx1"/>
                  </a:solidFill>
                  <a:latin typeface="微软雅黑" panose="020B0503020204020204" pitchFamily="34" charset="-122"/>
                  <a:ea typeface="微软雅黑" panose="020B0503020204020204" pitchFamily="34" charset="-122"/>
                </a:rPr>
                <a:t>标题</a:t>
              </a:r>
            </a:p>
          </p:txBody>
        </p:sp>
      </p:grpSp>
      <p:grpSp>
        <p:nvGrpSpPr>
          <p:cNvPr id="61" name="组合 60"/>
          <p:cNvGrpSpPr/>
          <p:nvPr/>
        </p:nvGrpSpPr>
        <p:grpSpPr>
          <a:xfrm>
            <a:off x="8716746" y="3632910"/>
            <a:ext cx="3403312" cy="1379512"/>
            <a:chOff x="8716746" y="4336564"/>
            <a:chExt cx="3403312" cy="1379512"/>
          </a:xfrm>
        </p:grpSpPr>
        <p:sp>
          <p:nvSpPr>
            <p:cNvPr id="63" name="文本框 62"/>
            <p:cNvSpPr txBox="1"/>
            <p:nvPr/>
          </p:nvSpPr>
          <p:spPr>
            <a:xfrm>
              <a:off x="8716746" y="4903546"/>
              <a:ext cx="3403312" cy="812530"/>
            </a:xfrm>
            <a:prstGeom prst="rect">
              <a:avLst/>
            </a:prstGeom>
            <a:noFill/>
          </p:spPr>
          <p:txBody>
            <a:bodyPr wrap="square" rtlCol="0">
              <a:spAutoFit/>
            </a:bodyPr>
            <a:lstStyle/>
            <a:p>
              <a:pPr>
                <a:lnSpc>
                  <a:spcPct val="130000"/>
                </a:lnSpc>
              </a:pPr>
              <a:r>
                <a:rPr lang="zh-CN" altLang="en-US" dirty="0" smtClean="0">
                  <a:solidFill>
                    <a:schemeClr val="tx1"/>
                  </a:solidFill>
                  <a:latin typeface="微软雅黑" panose="020B0503020204020204" pitchFamily="34" charset="-122"/>
                  <a:ea typeface="微软雅黑" panose="020B0503020204020204" pitchFamily="34" charset="-122"/>
                </a:rPr>
                <a:t>此处插入文本框此处插入文本框</a:t>
              </a:r>
            </a:p>
            <a:p>
              <a:pPr>
                <a:lnSpc>
                  <a:spcPct val="130000"/>
                </a:lnSpc>
              </a:pPr>
              <a:r>
                <a:rPr lang="zh-CN" altLang="en-US" dirty="0" smtClean="0">
                  <a:solidFill>
                    <a:schemeClr val="tx1"/>
                  </a:solidFill>
                  <a:latin typeface="微软雅黑" panose="020B0503020204020204" pitchFamily="34" charset="-122"/>
                  <a:ea typeface="微软雅黑" panose="020B0503020204020204" pitchFamily="34" charset="-122"/>
                </a:rPr>
                <a:t>此处插入文本框</a:t>
              </a:r>
            </a:p>
          </p:txBody>
        </p:sp>
        <p:sp>
          <p:nvSpPr>
            <p:cNvPr id="64" name="文本框 63"/>
            <p:cNvSpPr txBox="1"/>
            <p:nvPr/>
          </p:nvSpPr>
          <p:spPr>
            <a:xfrm>
              <a:off x="8735795" y="4336564"/>
              <a:ext cx="1217867" cy="525657"/>
            </a:xfrm>
            <a:prstGeom prst="rect">
              <a:avLst/>
            </a:prstGeom>
            <a:noFill/>
          </p:spPr>
          <p:txBody>
            <a:bodyPr wrap="square" rtlCol="0">
              <a:spAutoFit/>
            </a:bodyPr>
            <a:lstStyle/>
            <a:p>
              <a:pPr>
                <a:lnSpc>
                  <a:spcPct val="130000"/>
                </a:lnSpc>
              </a:pPr>
              <a:r>
                <a:rPr lang="zh-CN" altLang="en-US" sz="2400" dirty="0" smtClean="0">
                  <a:solidFill>
                    <a:schemeClr val="tx1"/>
                  </a:solidFill>
                  <a:latin typeface="微软雅黑" panose="020B0503020204020204" pitchFamily="34" charset="-122"/>
                  <a:ea typeface="微软雅黑" panose="020B0503020204020204" pitchFamily="34" charset="-122"/>
                </a:rPr>
                <a:t>标题</a:t>
              </a:r>
            </a:p>
          </p:txBody>
        </p:sp>
      </p:grpSp>
      <p:grpSp>
        <p:nvGrpSpPr>
          <p:cNvPr id="65" name="组合 64"/>
          <p:cNvGrpSpPr/>
          <p:nvPr/>
        </p:nvGrpSpPr>
        <p:grpSpPr>
          <a:xfrm>
            <a:off x="78181" y="1382380"/>
            <a:ext cx="3403312" cy="1327353"/>
            <a:chOff x="78181" y="2086034"/>
            <a:chExt cx="3403312" cy="1327353"/>
          </a:xfrm>
        </p:grpSpPr>
        <p:sp>
          <p:nvSpPr>
            <p:cNvPr id="66" name="文本框 65"/>
            <p:cNvSpPr txBox="1"/>
            <p:nvPr/>
          </p:nvSpPr>
          <p:spPr>
            <a:xfrm>
              <a:off x="78181" y="2635930"/>
              <a:ext cx="3403312" cy="777457"/>
            </a:xfrm>
            <a:prstGeom prst="rect">
              <a:avLst/>
            </a:prstGeom>
            <a:noFill/>
          </p:spPr>
          <p:txBody>
            <a:bodyPr wrap="square" rtlCol="0">
              <a:spAutoFit/>
            </a:bodyPr>
            <a:lstStyle/>
            <a:p>
              <a:pPr algn="r">
                <a:lnSpc>
                  <a:spcPct val="130000"/>
                </a:lnSpc>
              </a:pPr>
              <a:r>
                <a:rPr lang="zh-CN" altLang="en-US" dirty="0" smtClean="0">
                  <a:solidFill>
                    <a:schemeClr val="tx1"/>
                  </a:solidFill>
                  <a:latin typeface="微软雅黑" panose="020B0503020204020204" pitchFamily="34" charset="-122"/>
                  <a:ea typeface="微软雅黑" panose="020B0503020204020204" pitchFamily="34" charset="-122"/>
                </a:rPr>
                <a:t>此处插入文本框此处插入文本框</a:t>
              </a:r>
            </a:p>
            <a:p>
              <a:pPr algn="r">
                <a:lnSpc>
                  <a:spcPct val="130000"/>
                </a:lnSpc>
              </a:pPr>
              <a:r>
                <a:rPr lang="zh-CN" altLang="en-US" dirty="0" smtClean="0">
                  <a:solidFill>
                    <a:schemeClr val="tx1"/>
                  </a:solidFill>
                  <a:latin typeface="微软雅黑" panose="020B0503020204020204" pitchFamily="34" charset="-122"/>
                  <a:ea typeface="微软雅黑" panose="020B0503020204020204" pitchFamily="34" charset="-122"/>
                </a:rPr>
                <a:t>此处插入文本框</a:t>
              </a:r>
            </a:p>
          </p:txBody>
        </p:sp>
        <p:sp>
          <p:nvSpPr>
            <p:cNvPr id="67" name="文本框 66"/>
            <p:cNvSpPr txBox="1"/>
            <p:nvPr/>
          </p:nvSpPr>
          <p:spPr>
            <a:xfrm>
              <a:off x="2263626" y="2086034"/>
              <a:ext cx="1217867" cy="525657"/>
            </a:xfrm>
            <a:prstGeom prst="rect">
              <a:avLst/>
            </a:prstGeom>
            <a:noFill/>
          </p:spPr>
          <p:txBody>
            <a:bodyPr wrap="square" rtlCol="0">
              <a:spAutoFit/>
            </a:bodyPr>
            <a:lstStyle/>
            <a:p>
              <a:pPr algn="r">
                <a:lnSpc>
                  <a:spcPct val="130000"/>
                </a:lnSpc>
              </a:pPr>
              <a:r>
                <a:rPr lang="zh-CN" altLang="en-US" sz="2400" dirty="0" smtClean="0">
                  <a:solidFill>
                    <a:schemeClr val="tx1"/>
                  </a:solidFill>
                  <a:latin typeface="微软雅黑" panose="020B0503020204020204" pitchFamily="34" charset="-122"/>
                  <a:ea typeface="微软雅黑" panose="020B0503020204020204" pitchFamily="34" charset="-122"/>
                </a:rPr>
                <a:t>标题</a:t>
              </a:r>
            </a:p>
          </p:txBody>
        </p:sp>
      </p:grpSp>
      <p:grpSp>
        <p:nvGrpSpPr>
          <p:cNvPr id="68" name="组合 67"/>
          <p:cNvGrpSpPr/>
          <p:nvPr/>
        </p:nvGrpSpPr>
        <p:grpSpPr>
          <a:xfrm>
            <a:off x="71942" y="3632910"/>
            <a:ext cx="3403312" cy="1327353"/>
            <a:chOff x="71942" y="4336564"/>
            <a:chExt cx="3403312" cy="1327353"/>
          </a:xfrm>
        </p:grpSpPr>
        <p:sp>
          <p:nvSpPr>
            <p:cNvPr id="71" name="文本框 70"/>
            <p:cNvSpPr txBox="1"/>
            <p:nvPr/>
          </p:nvSpPr>
          <p:spPr>
            <a:xfrm>
              <a:off x="71942" y="4886460"/>
              <a:ext cx="3403312" cy="777457"/>
            </a:xfrm>
            <a:prstGeom prst="rect">
              <a:avLst/>
            </a:prstGeom>
            <a:noFill/>
          </p:spPr>
          <p:txBody>
            <a:bodyPr wrap="square" rtlCol="0">
              <a:spAutoFit/>
            </a:bodyPr>
            <a:lstStyle/>
            <a:p>
              <a:pPr algn="r">
                <a:lnSpc>
                  <a:spcPct val="130000"/>
                </a:lnSpc>
              </a:pPr>
              <a:r>
                <a:rPr lang="zh-CN" altLang="en-US" dirty="0" smtClean="0">
                  <a:solidFill>
                    <a:schemeClr val="tx1"/>
                  </a:solidFill>
                  <a:latin typeface="微软雅黑" panose="020B0503020204020204" pitchFamily="34" charset="-122"/>
                  <a:ea typeface="微软雅黑" panose="020B0503020204020204" pitchFamily="34" charset="-122"/>
                </a:rPr>
                <a:t>此处插入文本框此处插入文本框</a:t>
              </a:r>
            </a:p>
            <a:p>
              <a:pPr algn="r">
                <a:lnSpc>
                  <a:spcPct val="130000"/>
                </a:lnSpc>
              </a:pPr>
              <a:r>
                <a:rPr lang="zh-CN" altLang="en-US" dirty="0" smtClean="0">
                  <a:solidFill>
                    <a:schemeClr val="tx1"/>
                  </a:solidFill>
                  <a:latin typeface="微软雅黑" panose="020B0503020204020204" pitchFamily="34" charset="-122"/>
                  <a:ea typeface="微软雅黑" panose="020B0503020204020204" pitchFamily="34" charset="-122"/>
                </a:rPr>
                <a:t>此处插入文本框</a:t>
              </a:r>
            </a:p>
          </p:txBody>
        </p:sp>
        <p:sp>
          <p:nvSpPr>
            <p:cNvPr id="72" name="文本框 71"/>
            <p:cNvSpPr txBox="1"/>
            <p:nvPr/>
          </p:nvSpPr>
          <p:spPr>
            <a:xfrm>
              <a:off x="2257387" y="4336564"/>
              <a:ext cx="1217867" cy="525657"/>
            </a:xfrm>
            <a:prstGeom prst="rect">
              <a:avLst/>
            </a:prstGeom>
            <a:noFill/>
          </p:spPr>
          <p:txBody>
            <a:bodyPr wrap="square" rtlCol="0">
              <a:spAutoFit/>
            </a:bodyPr>
            <a:lstStyle/>
            <a:p>
              <a:pPr algn="r">
                <a:lnSpc>
                  <a:spcPct val="130000"/>
                </a:lnSpc>
              </a:pPr>
              <a:r>
                <a:rPr lang="zh-CN" altLang="en-US" sz="2400" dirty="0" smtClean="0">
                  <a:solidFill>
                    <a:schemeClr val="tx1"/>
                  </a:solidFill>
                  <a:latin typeface="微软雅黑" panose="020B0503020204020204" pitchFamily="34" charset="-122"/>
                  <a:ea typeface="微软雅黑" panose="020B0503020204020204" pitchFamily="34" charset="-122"/>
                </a:rPr>
                <a:t>标题</a:t>
              </a:r>
            </a:p>
          </p:txBody>
        </p:sp>
      </p:grpSp>
      <p:sp>
        <p:nvSpPr>
          <p:cNvPr id="73" name="任意多边形 72"/>
          <p:cNvSpPr/>
          <p:nvPr/>
        </p:nvSpPr>
        <p:spPr>
          <a:xfrm>
            <a:off x="3624163" y="3359774"/>
            <a:ext cx="2336641" cy="1601848"/>
          </a:xfrm>
          <a:custGeom>
            <a:avLst/>
            <a:gdLst>
              <a:gd name="connsiteX0" fmla="*/ 0 w 2336641"/>
              <a:gd name="connsiteY0" fmla="*/ 0 h 1601848"/>
              <a:gd name="connsiteX1" fmla="*/ 492296 w 2336641"/>
              <a:gd name="connsiteY1" fmla="*/ 0 h 1601848"/>
              <a:gd name="connsiteX2" fmla="*/ 679156 w 2336641"/>
              <a:gd name="connsiteY2" fmla="*/ 0 h 1601848"/>
              <a:gd name="connsiteX3" fmla="*/ 1844345 w 2336641"/>
              <a:gd name="connsiteY3" fmla="*/ 0 h 1601848"/>
              <a:gd name="connsiteX4" fmla="*/ 2336641 w 2336641"/>
              <a:gd name="connsiteY4" fmla="*/ 492296 h 1601848"/>
              <a:gd name="connsiteX5" fmla="*/ 2336641 w 2336641"/>
              <a:gd name="connsiteY5" fmla="*/ 953072 h 1601848"/>
              <a:gd name="connsiteX6" fmla="*/ 2336641 w 2336641"/>
              <a:gd name="connsiteY6" fmla="*/ 1109552 h 1601848"/>
              <a:gd name="connsiteX7" fmla="*/ 2336641 w 2336641"/>
              <a:gd name="connsiteY7" fmla="*/ 1188420 h 1601848"/>
              <a:gd name="connsiteX8" fmla="*/ 2336641 w 2336641"/>
              <a:gd name="connsiteY8" fmla="*/ 1372172 h 1601848"/>
              <a:gd name="connsiteX9" fmla="*/ 2336641 w 2336641"/>
              <a:gd name="connsiteY9" fmla="*/ 1601848 h 1601848"/>
              <a:gd name="connsiteX10" fmla="*/ 1844345 w 2336641"/>
              <a:gd name="connsiteY10" fmla="*/ 1601848 h 1601848"/>
              <a:gd name="connsiteX11" fmla="*/ 1657484 w 2336641"/>
              <a:gd name="connsiteY11" fmla="*/ 1601848 h 1601848"/>
              <a:gd name="connsiteX12" fmla="*/ 492296 w 2336641"/>
              <a:gd name="connsiteY12" fmla="*/ 1601848 h 1601848"/>
              <a:gd name="connsiteX13" fmla="*/ 0 w 2336641"/>
              <a:gd name="connsiteY13" fmla="*/ 1109552 h 1601848"/>
              <a:gd name="connsiteX14" fmla="*/ 0 w 2336641"/>
              <a:gd name="connsiteY14" fmla="*/ 614097 h 1601848"/>
              <a:gd name="connsiteX15" fmla="*/ 0 w 2336641"/>
              <a:gd name="connsiteY15" fmla="*/ 492296 h 1601848"/>
              <a:gd name="connsiteX16" fmla="*/ 0 w 2336641"/>
              <a:gd name="connsiteY16" fmla="*/ 413428 h 1601848"/>
              <a:gd name="connsiteX17" fmla="*/ 0 w 2336641"/>
              <a:gd name="connsiteY17" fmla="*/ 347639 h 1601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336641" h="1601848">
                <a:moveTo>
                  <a:pt x="0" y="0"/>
                </a:moveTo>
                <a:lnTo>
                  <a:pt x="492296" y="0"/>
                </a:lnTo>
                <a:lnTo>
                  <a:pt x="679156" y="0"/>
                </a:lnTo>
                <a:lnTo>
                  <a:pt x="1844345" y="0"/>
                </a:lnTo>
                <a:cubicBezTo>
                  <a:pt x="2116233" y="0"/>
                  <a:pt x="2336641" y="220409"/>
                  <a:pt x="2336641" y="492296"/>
                </a:cubicBezTo>
                <a:lnTo>
                  <a:pt x="2336641" y="953072"/>
                </a:lnTo>
                <a:lnTo>
                  <a:pt x="2336641" y="1109552"/>
                </a:lnTo>
                <a:lnTo>
                  <a:pt x="2336641" y="1188420"/>
                </a:lnTo>
                <a:lnTo>
                  <a:pt x="2336641" y="1372172"/>
                </a:lnTo>
                <a:lnTo>
                  <a:pt x="2336641" y="1601848"/>
                </a:lnTo>
                <a:lnTo>
                  <a:pt x="1844345" y="1601848"/>
                </a:lnTo>
                <a:lnTo>
                  <a:pt x="1657484" y="1601848"/>
                </a:lnTo>
                <a:lnTo>
                  <a:pt x="492296" y="1601848"/>
                </a:lnTo>
                <a:cubicBezTo>
                  <a:pt x="220409" y="1601848"/>
                  <a:pt x="0" y="1381440"/>
                  <a:pt x="0" y="1109552"/>
                </a:cubicBezTo>
                <a:lnTo>
                  <a:pt x="0" y="614097"/>
                </a:lnTo>
                <a:lnTo>
                  <a:pt x="0" y="492296"/>
                </a:lnTo>
                <a:lnTo>
                  <a:pt x="0" y="413428"/>
                </a:lnTo>
                <a:lnTo>
                  <a:pt x="0" y="347639"/>
                </a:lnTo>
                <a:close/>
              </a:path>
            </a:pathLst>
          </a:custGeom>
          <a:gradFill>
            <a:gsLst>
              <a:gs pos="0">
                <a:srgbClr val="E30000"/>
              </a:gs>
              <a:gs pos="100000">
                <a:srgbClr val="760303"/>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74" name="任意多边形 73"/>
          <p:cNvSpPr/>
          <p:nvPr/>
        </p:nvSpPr>
        <p:spPr>
          <a:xfrm>
            <a:off x="6253595" y="1530792"/>
            <a:ext cx="2336641" cy="1601848"/>
          </a:xfrm>
          <a:custGeom>
            <a:avLst/>
            <a:gdLst>
              <a:gd name="connsiteX0" fmla="*/ 0 w 2336641"/>
              <a:gd name="connsiteY0" fmla="*/ 0 h 1601848"/>
              <a:gd name="connsiteX1" fmla="*/ 492296 w 2336641"/>
              <a:gd name="connsiteY1" fmla="*/ 0 h 1601848"/>
              <a:gd name="connsiteX2" fmla="*/ 679156 w 2336641"/>
              <a:gd name="connsiteY2" fmla="*/ 0 h 1601848"/>
              <a:gd name="connsiteX3" fmla="*/ 1844345 w 2336641"/>
              <a:gd name="connsiteY3" fmla="*/ 0 h 1601848"/>
              <a:gd name="connsiteX4" fmla="*/ 2336641 w 2336641"/>
              <a:gd name="connsiteY4" fmla="*/ 492296 h 1601848"/>
              <a:gd name="connsiteX5" fmla="*/ 2336641 w 2336641"/>
              <a:gd name="connsiteY5" fmla="*/ 1004404 h 1601848"/>
              <a:gd name="connsiteX6" fmla="*/ 2336641 w 2336641"/>
              <a:gd name="connsiteY6" fmla="*/ 1109552 h 1601848"/>
              <a:gd name="connsiteX7" fmla="*/ 2336641 w 2336641"/>
              <a:gd name="connsiteY7" fmla="*/ 1188420 h 1601848"/>
              <a:gd name="connsiteX8" fmla="*/ 2336641 w 2336641"/>
              <a:gd name="connsiteY8" fmla="*/ 1423504 h 1601848"/>
              <a:gd name="connsiteX9" fmla="*/ 2336641 w 2336641"/>
              <a:gd name="connsiteY9" fmla="*/ 1601848 h 1601848"/>
              <a:gd name="connsiteX10" fmla="*/ 1844345 w 2336641"/>
              <a:gd name="connsiteY10" fmla="*/ 1601848 h 1601848"/>
              <a:gd name="connsiteX11" fmla="*/ 1657484 w 2336641"/>
              <a:gd name="connsiteY11" fmla="*/ 1601848 h 1601848"/>
              <a:gd name="connsiteX12" fmla="*/ 492296 w 2336641"/>
              <a:gd name="connsiteY12" fmla="*/ 1601848 h 1601848"/>
              <a:gd name="connsiteX13" fmla="*/ 0 w 2336641"/>
              <a:gd name="connsiteY13" fmla="*/ 1109552 h 1601848"/>
              <a:gd name="connsiteX14" fmla="*/ 0 w 2336641"/>
              <a:gd name="connsiteY14" fmla="*/ 588548 h 1601848"/>
              <a:gd name="connsiteX15" fmla="*/ 0 w 2336641"/>
              <a:gd name="connsiteY15" fmla="*/ 492296 h 1601848"/>
              <a:gd name="connsiteX16" fmla="*/ 0 w 2336641"/>
              <a:gd name="connsiteY16" fmla="*/ 413428 h 1601848"/>
              <a:gd name="connsiteX17" fmla="*/ 0 w 2336641"/>
              <a:gd name="connsiteY17" fmla="*/ 371414 h 1601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336641" h="1601848">
                <a:moveTo>
                  <a:pt x="0" y="0"/>
                </a:moveTo>
                <a:lnTo>
                  <a:pt x="492296" y="0"/>
                </a:lnTo>
                <a:lnTo>
                  <a:pt x="679156" y="0"/>
                </a:lnTo>
                <a:lnTo>
                  <a:pt x="1844345" y="0"/>
                </a:lnTo>
                <a:cubicBezTo>
                  <a:pt x="2116232" y="0"/>
                  <a:pt x="2336641" y="220409"/>
                  <a:pt x="2336641" y="492296"/>
                </a:cubicBezTo>
                <a:lnTo>
                  <a:pt x="2336641" y="1004404"/>
                </a:lnTo>
                <a:lnTo>
                  <a:pt x="2336641" y="1109552"/>
                </a:lnTo>
                <a:lnTo>
                  <a:pt x="2336641" y="1188420"/>
                </a:lnTo>
                <a:lnTo>
                  <a:pt x="2336641" y="1423504"/>
                </a:lnTo>
                <a:lnTo>
                  <a:pt x="2336641" y="1601848"/>
                </a:lnTo>
                <a:lnTo>
                  <a:pt x="1844345" y="1601848"/>
                </a:lnTo>
                <a:lnTo>
                  <a:pt x="1657484" y="1601848"/>
                </a:lnTo>
                <a:lnTo>
                  <a:pt x="492296" y="1601848"/>
                </a:lnTo>
                <a:cubicBezTo>
                  <a:pt x="220408" y="1601848"/>
                  <a:pt x="0" y="1381439"/>
                  <a:pt x="0" y="1109552"/>
                </a:cubicBezTo>
                <a:lnTo>
                  <a:pt x="0" y="588548"/>
                </a:lnTo>
                <a:lnTo>
                  <a:pt x="0" y="492296"/>
                </a:lnTo>
                <a:lnTo>
                  <a:pt x="0" y="413428"/>
                </a:lnTo>
                <a:lnTo>
                  <a:pt x="0" y="371414"/>
                </a:lnTo>
                <a:close/>
              </a:path>
            </a:pathLst>
          </a:custGeom>
          <a:gradFill>
            <a:gsLst>
              <a:gs pos="0">
                <a:srgbClr val="E30000"/>
              </a:gs>
              <a:gs pos="100000">
                <a:srgbClr val="760303"/>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75" name="任意多边形 74"/>
          <p:cNvSpPr/>
          <p:nvPr/>
        </p:nvSpPr>
        <p:spPr>
          <a:xfrm>
            <a:off x="6253595" y="3315490"/>
            <a:ext cx="2336641" cy="1601848"/>
          </a:xfrm>
          <a:custGeom>
            <a:avLst/>
            <a:gdLst>
              <a:gd name="connsiteX0" fmla="*/ 492296 w 2336641"/>
              <a:gd name="connsiteY0" fmla="*/ 0 h 1601848"/>
              <a:gd name="connsiteX1" fmla="*/ 1657484 w 2336641"/>
              <a:gd name="connsiteY1" fmla="*/ 0 h 1601848"/>
              <a:gd name="connsiteX2" fmla="*/ 1844345 w 2336641"/>
              <a:gd name="connsiteY2" fmla="*/ 0 h 1601848"/>
              <a:gd name="connsiteX3" fmla="*/ 2336641 w 2336641"/>
              <a:gd name="connsiteY3" fmla="*/ 0 h 1601848"/>
              <a:gd name="connsiteX4" fmla="*/ 2336641 w 2336641"/>
              <a:gd name="connsiteY4" fmla="*/ 297807 h 1601848"/>
              <a:gd name="connsiteX5" fmla="*/ 2336641 w 2336641"/>
              <a:gd name="connsiteY5" fmla="*/ 413429 h 1601848"/>
              <a:gd name="connsiteX6" fmla="*/ 2336641 w 2336641"/>
              <a:gd name="connsiteY6" fmla="*/ 492296 h 1601848"/>
              <a:gd name="connsiteX7" fmla="*/ 2336641 w 2336641"/>
              <a:gd name="connsiteY7" fmla="*/ 716907 h 1601848"/>
              <a:gd name="connsiteX8" fmla="*/ 2336641 w 2336641"/>
              <a:gd name="connsiteY8" fmla="*/ 1109552 h 1601848"/>
              <a:gd name="connsiteX9" fmla="*/ 1844345 w 2336641"/>
              <a:gd name="connsiteY9" fmla="*/ 1601848 h 1601848"/>
              <a:gd name="connsiteX10" fmla="*/ 679156 w 2336641"/>
              <a:gd name="connsiteY10" fmla="*/ 1601848 h 1601848"/>
              <a:gd name="connsiteX11" fmla="*/ 492296 w 2336641"/>
              <a:gd name="connsiteY11" fmla="*/ 1601848 h 1601848"/>
              <a:gd name="connsiteX12" fmla="*/ 0 w 2336641"/>
              <a:gd name="connsiteY12" fmla="*/ 1601848 h 1601848"/>
              <a:gd name="connsiteX13" fmla="*/ 0 w 2336641"/>
              <a:gd name="connsiteY13" fmla="*/ 1461527 h 1601848"/>
              <a:gd name="connsiteX14" fmla="*/ 0 w 2336641"/>
              <a:gd name="connsiteY14" fmla="*/ 1188420 h 1601848"/>
              <a:gd name="connsiteX15" fmla="*/ 0 w 2336641"/>
              <a:gd name="connsiteY15" fmla="*/ 1109552 h 1601848"/>
              <a:gd name="connsiteX16" fmla="*/ 0 w 2336641"/>
              <a:gd name="connsiteY16" fmla="*/ 1042427 h 1601848"/>
              <a:gd name="connsiteX17" fmla="*/ 0 w 2336641"/>
              <a:gd name="connsiteY17" fmla="*/ 492296 h 1601848"/>
              <a:gd name="connsiteX18" fmla="*/ 492296 w 2336641"/>
              <a:gd name="connsiteY18" fmla="*/ 0 h 1601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36641" h="1601848">
                <a:moveTo>
                  <a:pt x="492296" y="0"/>
                </a:moveTo>
                <a:lnTo>
                  <a:pt x="1657484" y="0"/>
                </a:lnTo>
                <a:lnTo>
                  <a:pt x="1844345" y="0"/>
                </a:lnTo>
                <a:lnTo>
                  <a:pt x="2336641" y="0"/>
                </a:lnTo>
                <a:lnTo>
                  <a:pt x="2336641" y="297807"/>
                </a:lnTo>
                <a:lnTo>
                  <a:pt x="2336641" y="413429"/>
                </a:lnTo>
                <a:lnTo>
                  <a:pt x="2336641" y="492296"/>
                </a:lnTo>
                <a:lnTo>
                  <a:pt x="2336641" y="716907"/>
                </a:lnTo>
                <a:lnTo>
                  <a:pt x="2336641" y="1109552"/>
                </a:lnTo>
                <a:cubicBezTo>
                  <a:pt x="2336641" y="1381440"/>
                  <a:pt x="2116232" y="1601848"/>
                  <a:pt x="1844345" y="1601848"/>
                </a:cubicBezTo>
                <a:lnTo>
                  <a:pt x="679156" y="1601848"/>
                </a:lnTo>
                <a:lnTo>
                  <a:pt x="492296" y="1601848"/>
                </a:lnTo>
                <a:lnTo>
                  <a:pt x="0" y="1601848"/>
                </a:lnTo>
                <a:lnTo>
                  <a:pt x="0" y="1461527"/>
                </a:lnTo>
                <a:lnTo>
                  <a:pt x="0" y="1188420"/>
                </a:lnTo>
                <a:lnTo>
                  <a:pt x="0" y="1109552"/>
                </a:lnTo>
                <a:lnTo>
                  <a:pt x="0" y="1042427"/>
                </a:lnTo>
                <a:lnTo>
                  <a:pt x="0" y="492296"/>
                </a:lnTo>
                <a:cubicBezTo>
                  <a:pt x="0" y="220409"/>
                  <a:pt x="220408" y="0"/>
                  <a:pt x="492296" y="0"/>
                </a:cubicBezTo>
                <a:close/>
              </a:path>
            </a:pathLst>
          </a:custGeom>
          <a:gradFill>
            <a:gsLst>
              <a:gs pos="0">
                <a:srgbClr val="E30000"/>
              </a:gs>
              <a:gs pos="100000">
                <a:srgbClr val="760303"/>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nvGrpSpPr>
          <p:cNvPr id="77" name="组合 76"/>
          <p:cNvGrpSpPr/>
          <p:nvPr/>
        </p:nvGrpSpPr>
        <p:grpSpPr>
          <a:xfrm>
            <a:off x="5135810" y="2274817"/>
            <a:ext cx="1942779" cy="1942779"/>
            <a:chOff x="5135810" y="2978471"/>
            <a:chExt cx="1942779" cy="1942779"/>
          </a:xfrm>
        </p:grpSpPr>
        <p:sp>
          <p:nvSpPr>
            <p:cNvPr id="78" name="椭圆 77"/>
            <p:cNvSpPr/>
            <p:nvPr/>
          </p:nvSpPr>
          <p:spPr>
            <a:xfrm>
              <a:off x="5135810" y="2978471"/>
              <a:ext cx="1942779" cy="1942779"/>
            </a:xfrm>
            <a:prstGeom prst="ellipse">
              <a:avLst/>
            </a:prstGeom>
            <a:solidFill>
              <a:schemeClr val="bg1">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79" name="文本框 78"/>
            <p:cNvSpPr txBox="1"/>
            <p:nvPr/>
          </p:nvSpPr>
          <p:spPr>
            <a:xfrm>
              <a:off x="5530473" y="3688250"/>
              <a:ext cx="1153452" cy="523220"/>
            </a:xfrm>
            <a:prstGeom prst="rect">
              <a:avLst/>
            </a:prstGeom>
            <a:noFill/>
          </p:spPr>
          <p:txBody>
            <a:bodyPr wrap="square" rtlCol="0">
              <a:spAutoFit/>
            </a:bodyPr>
            <a:lstStyle/>
            <a:p>
              <a:pPr algn="ctr"/>
              <a:r>
                <a:rPr lang="zh-CN" altLang="en-US" sz="2800" dirty="0">
                  <a:solidFill>
                    <a:schemeClr val="tx1">
                      <a:lumMod val="75000"/>
                      <a:lumOff val="25000"/>
                    </a:schemeClr>
                  </a:solidFill>
                  <a:latin typeface="微软雅黑" panose="020B0503020204020204" pitchFamily="34" charset="-122"/>
                  <a:ea typeface="微软雅黑" panose="020B0503020204020204" pitchFamily="34" charset="-122"/>
                </a:rPr>
                <a:t>标题</a:t>
              </a:r>
            </a:p>
          </p:txBody>
        </p:sp>
      </p:grpSp>
      <p:grpSp>
        <p:nvGrpSpPr>
          <p:cNvPr id="93" name="组合 92"/>
          <p:cNvGrpSpPr/>
          <p:nvPr/>
        </p:nvGrpSpPr>
        <p:grpSpPr>
          <a:xfrm>
            <a:off x="4183550" y="3667071"/>
            <a:ext cx="1217867" cy="954509"/>
            <a:chOff x="4183550" y="4370725"/>
            <a:chExt cx="1217867" cy="954509"/>
          </a:xfrm>
        </p:grpSpPr>
        <p:grpSp>
          <p:nvGrpSpPr>
            <p:cNvPr id="95" name="组合 94"/>
            <p:cNvGrpSpPr/>
            <p:nvPr/>
          </p:nvGrpSpPr>
          <p:grpSpPr>
            <a:xfrm>
              <a:off x="4513083" y="4370725"/>
              <a:ext cx="558800" cy="387351"/>
              <a:chOff x="5808663" y="542925"/>
              <a:chExt cx="558800" cy="387351"/>
            </a:xfrm>
          </p:grpSpPr>
          <p:sp>
            <p:nvSpPr>
              <p:cNvPr id="97" name="Freeform 11034"/>
              <p:cNvSpPr>
                <a:spLocks noEditPoints="1"/>
              </p:cNvSpPr>
              <p:nvPr/>
            </p:nvSpPr>
            <p:spPr bwMode="auto">
              <a:xfrm>
                <a:off x="5865813" y="542925"/>
                <a:ext cx="442913" cy="315913"/>
              </a:xfrm>
              <a:custGeom>
                <a:avLst/>
                <a:gdLst>
                  <a:gd name="T0" fmla="*/ 104 w 118"/>
                  <a:gd name="T1" fmla="*/ 0 h 84"/>
                  <a:gd name="T2" fmla="*/ 14 w 118"/>
                  <a:gd name="T3" fmla="*/ 0 h 84"/>
                  <a:gd name="T4" fmla="*/ 0 w 118"/>
                  <a:gd name="T5" fmla="*/ 16 h 84"/>
                  <a:gd name="T6" fmla="*/ 0 w 118"/>
                  <a:gd name="T7" fmla="*/ 68 h 84"/>
                  <a:gd name="T8" fmla="*/ 14 w 118"/>
                  <a:gd name="T9" fmla="*/ 84 h 84"/>
                  <a:gd name="T10" fmla="*/ 104 w 118"/>
                  <a:gd name="T11" fmla="*/ 84 h 84"/>
                  <a:gd name="T12" fmla="*/ 118 w 118"/>
                  <a:gd name="T13" fmla="*/ 68 h 84"/>
                  <a:gd name="T14" fmla="*/ 118 w 118"/>
                  <a:gd name="T15" fmla="*/ 16 h 84"/>
                  <a:gd name="T16" fmla="*/ 104 w 118"/>
                  <a:gd name="T17" fmla="*/ 0 h 84"/>
                  <a:gd name="T18" fmla="*/ 111 w 118"/>
                  <a:gd name="T19" fmla="*/ 63 h 84"/>
                  <a:gd name="T20" fmla="*/ 99 w 118"/>
                  <a:gd name="T21" fmla="*/ 77 h 84"/>
                  <a:gd name="T22" fmla="*/ 19 w 118"/>
                  <a:gd name="T23" fmla="*/ 77 h 84"/>
                  <a:gd name="T24" fmla="*/ 7 w 118"/>
                  <a:gd name="T25" fmla="*/ 63 h 84"/>
                  <a:gd name="T26" fmla="*/ 7 w 118"/>
                  <a:gd name="T27" fmla="*/ 19 h 84"/>
                  <a:gd name="T28" fmla="*/ 19 w 118"/>
                  <a:gd name="T29" fmla="*/ 6 h 84"/>
                  <a:gd name="T30" fmla="*/ 99 w 118"/>
                  <a:gd name="T31" fmla="*/ 6 h 84"/>
                  <a:gd name="T32" fmla="*/ 111 w 118"/>
                  <a:gd name="T33" fmla="*/ 19 h 84"/>
                  <a:gd name="T34" fmla="*/ 111 w 118"/>
                  <a:gd name="T35" fmla="*/ 63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8" h="84">
                    <a:moveTo>
                      <a:pt x="104" y="0"/>
                    </a:moveTo>
                    <a:cubicBezTo>
                      <a:pt x="14" y="0"/>
                      <a:pt x="14" y="0"/>
                      <a:pt x="14" y="0"/>
                    </a:cubicBezTo>
                    <a:cubicBezTo>
                      <a:pt x="6" y="0"/>
                      <a:pt x="0" y="7"/>
                      <a:pt x="0" y="16"/>
                    </a:cubicBezTo>
                    <a:cubicBezTo>
                      <a:pt x="0" y="68"/>
                      <a:pt x="0" y="68"/>
                      <a:pt x="0" y="68"/>
                    </a:cubicBezTo>
                    <a:cubicBezTo>
                      <a:pt x="0" y="77"/>
                      <a:pt x="6" y="84"/>
                      <a:pt x="14" y="84"/>
                    </a:cubicBezTo>
                    <a:cubicBezTo>
                      <a:pt x="104" y="84"/>
                      <a:pt x="104" y="84"/>
                      <a:pt x="104" y="84"/>
                    </a:cubicBezTo>
                    <a:cubicBezTo>
                      <a:pt x="112" y="84"/>
                      <a:pt x="118" y="77"/>
                      <a:pt x="118" y="68"/>
                    </a:cubicBezTo>
                    <a:cubicBezTo>
                      <a:pt x="118" y="16"/>
                      <a:pt x="118" y="16"/>
                      <a:pt x="118" y="16"/>
                    </a:cubicBezTo>
                    <a:cubicBezTo>
                      <a:pt x="118" y="7"/>
                      <a:pt x="112" y="0"/>
                      <a:pt x="104" y="0"/>
                    </a:cubicBezTo>
                    <a:close/>
                    <a:moveTo>
                      <a:pt x="111" y="63"/>
                    </a:moveTo>
                    <a:cubicBezTo>
                      <a:pt x="111" y="71"/>
                      <a:pt x="106" y="77"/>
                      <a:pt x="99" y="77"/>
                    </a:cubicBezTo>
                    <a:cubicBezTo>
                      <a:pt x="19" y="77"/>
                      <a:pt x="19" y="77"/>
                      <a:pt x="19" y="77"/>
                    </a:cubicBezTo>
                    <a:cubicBezTo>
                      <a:pt x="13" y="77"/>
                      <a:pt x="7" y="71"/>
                      <a:pt x="7" y="63"/>
                    </a:cubicBezTo>
                    <a:cubicBezTo>
                      <a:pt x="7" y="19"/>
                      <a:pt x="7" y="19"/>
                      <a:pt x="7" y="19"/>
                    </a:cubicBezTo>
                    <a:cubicBezTo>
                      <a:pt x="7" y="12"/>
                      <a:pt x="13" y="6"/>
                      <a:pt x="19" y="6"/>
                    </a:cubicBezTo>
                    <a:cubicBezTo>
                      <a:pt x="99" y="6"/>
                      <a:pt x="99" y="6"/>
                      <a:pt x="99" y="6"/>
                    </a:cubicBezTo>
                    <a:cubicBezTo>
                      <a:pt x="106" y="6"/>
                      <a:pt x="111" y="12"/>
                      <a:pt x="111" y="19"/>
                    </a:cubicBezTo>
                    <a:lnTo>
                      <a:pt x="111" y="6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98" name="Freeform 11035"/>
              <p:cNvSpPr>
                <a:spLocks noEditPoints="1"/>
              </p:cNvSpPr>
              <p:nvPr/>
            </p:nvSpPr>
            <p:spPr bwMode="auto">
              <a:xfrm>
                <a:off x="5808663" y="877888"/>
                <a:ext cx="558800" cy="52388"/>
              </a:xfrm>
              <a:custGeom>
                <a:avLst/>
                <a:gdLst>
                  <a:gd name="T0" fmla="*/ 0 w 149"/>
                  <a:gd name="T1" fmla="*/ 7 h 14"/>
                  <a:gd name="T2" fmla="*/ 11 w 149"/>
                  <a:gd name="T3" fmla="*/ 14 h 14"/>
                  <a:gd name="T4" fmla="*/ 138 w 149"/>
                  <a:gd name="T5" fmla="*/ 14 h 14"/>
                  <a:gd name="T6" fmla="*/ 149 w 149"/>
                  <a:gd name="T7" fmla="*/ 7 h 14"/>
                  <a:gd name="T8" fmla="*/ 149 w 149"/>
                  <a:gd name="T9" fmla="*/ 0 h 14"/>
                  <a:gd name="T10" fmla="*/ 0 w 149"/>
                  <a:gd name="T11" fmla="*/ 0 h 14"/>
                  <a:gd name="T12" fmla="*/ 0 w 149"/>
                  <a:gd name="T13" fmla="*/ 7 h 14"/>
                  <a:gd name="T14" fmla="*/ 61 w 149"/>
                  <a:gd name="T15" fmla="*/ 5 h 14"/>
                  <a:gd name="T16" fmla="*/ 87 w 149"/>
                  <a:gd name="T17" fmla="*/ 5 h 14"/>
                  <a:gd name="T18" fmla="*/ 87 w 149"/>
                  <a:gd name="T19" fmla="*/ 9 h 14"/>
                  <a:gd name="T20" fmla="*/ 61 w 149"/>
                  <a:gd name="T21" fmla="*/ 9 h 14"/>
                  <a:gd name="T22" fmla="*/ 61 w 149"/>
                  <a:gd name="T23" fmla="*/ 5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9" h="14">
                    <a:moveTo>
                      <a:pt x="0" y="7"/>
                    </a:moveTo>
                    <a:cubicBezTo>
                      <a:pt x="0" y="11"/>
                      <a:pt x="5" y="14"/>
                      <a:pt x="11" y="14"/>
                    </a:cubicBezTo>
                    <a:cubicBezTo>
                      <a:pt x="138" y="14"/>
                      <a:pt x="138" y="14"/>
                      <a:pt x="138" y="14"/>
                    </a:cubicBezTo>
                    <a:cubicBezTo>
                      <a:pt x="144" y="14"/>
                      <a:pt x="149" y="11"/>
                      <a:pt x="149" y="7"/>
                    </a:cubicBezTo>
                    <a:cubicBezTo>
                      <a:pt x="149" y="0"/>
                      <a:pt x="149" y="0"/>
                      <a:pt x="149" y="0"/>
                    </a:cubicBezTo>
                    <a:cubicBezTo>
                      <a:pt x="0" y="0"/>
                      <a:pt x="0" y="0"/>
                      <a:pt x="0" y="0"/>
                    </a:cubicBezTo>
                    <a:lnTo>
                      <a:pt x="0" y="7"/>
                    </a:lnTo>
                    <a:close/>
                    <a:moveTo>
                      <a:pt x="61" y="5"/>
                    </a:moveTo>
                    <a:cubicBezTo>
                      <a:pt x="87" y="5"/>
                      <a:pt x="87" y="5"/>
                      <a:pt x="87" y="5"/>
                    </a:cubicBezTo>
                    <a:cubicBezTo>
                      <a:pt x="87" y="9"/>
                      <a:pt x="87" y="9"/>
                      <a:pt x="87" y="9"/>
                    </a:cubicBezTo>
                    <a:cubicBezTo>
                      <a:pt x="61" y="9"/>
                      <a:pt x="61" y="9"/>
                      <a:pt x="61" y="9"/>
                    </a:cubicBezTo>
                    <a:lnTo>
                      <a:pt x="61" y="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sp>
          <p:nvSpPr>
            <p:cNvPr id="96" name="文本框 95"/>
            <p:cNvSpPr txBox="1"/>
            <p:nvPr/>
          </p:nvSpPr>
          <p:spPr>
            <a:xfrm>
              <a:off x="4183550" y="4799577"/>
              <a:ext cx="1217867" cy="525657"/>
            </a:xfrm>
            <a:prstGeom prst="rect">
              <a:avLst/>
            </a:prstGeom>
            <a:noFill/>
          </p:spPr>
          <p:txBody>
            <a:bodyPr wrap="square" rtlCol="0">
              <a:spAutoFit/>
            </a:bodyPr>
            <a:lstStyle/>
            <a:p>
              <a:pPr algn="ctr">
                <a:lnSpc>
                  <a:spcPct val="130000"/>
                </a:lnSpc>
              </a:pPr>
              <a:r>
                <a:rPr lang="zh-CN" altLang="en-US" sz="2400" dirty="0" smtClean="0">
                  <a:solidFill>
                    <a:schemeClr val="bg1"/>
                  </a:solidFill>
                  <a:latin typeface="微软雅黑" panose="020B0503020204020204" pitchFamily="34" charset="-122"/>
                  <a:ea typeface="微软雅黑" panose="020B0503020204020204" pitchFamily="34" charset="-122"/>
                </a:rPr>
                <a:t>标题四</a:t>
              </a:r>
            </a:p>
          </p:txBody>
        </p:sp>
      </p:grpSp>
      <p:grpSp>
        <p:nvGrpSpPr>
          <p:cNvPr id="99" name="组合 98"/>
          <p:cNvGrpSpPr/>
          <p:nvPr/>
        </p:nvGrpSpPr>
        <p:grpSpPr>
          <a:xfrm>
            <a:off x="6812982" y="3608350"/>
            <a:ext cx="1217867" cy="968946"/>
            <a:chOff x="6812982" y="4312004"/>
            <a:chExt cx="1217867" cy="968946"/>
          </a:xfrm>
        </p:grpSpPr>
        <p:grpSp>
          <p:nvGrpSpPr>
            <p:cNvPr id="100" name="组合 99"/>
            <p:cNvGrpSpPr/>
            <p:nvPr/>
          </p:nvGrpSpPr>
          <p:grpSpPr>
            <a:xfrm>
              <a:off x="7156009" y="4312004"/>
              <a:ext cx="531813" cy="461963"/>
              <a:chOff x="8915400" y="531812"/>
              <a:chExt cx="531813" cy="461963"/>
            </a:xfrm>
          </p:grpSpPr>
          <p:sp>
            <p:nvSpPr>
              <p:cNvPr id="102" name="Rectangle 476"/>
              <p:cNvSpPr>
                <a:spLocks noChangeArrowheads="1"/>
              </p:cNvSpPr>
              <p:nvPr/>
            </p:nvSpPr>
            <p:spPr bwMode="auto">
              <a:xfrm>
                <a:off x="9083675" y="531812"/>
                <a:ext cx="195263" cy="714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103" name="Freeform 477"/>
              <p:cNvSpPr/>
              <p:nvPr/>
            </p:nvSpPr>
            <p:spPr bwMode="auto">
              <a:xfrm>
                <a:off x="8997950" y="628650"/>
                <a:ext cx="366713" cy="244475"/>
              </a:xfrm>
              <a:custGeom>
                <a:avLst/>
                <a:gdLst>
                  <a:gd name="T0" fmla="*/ 177 w 231"/>
                  <a:gd name="T1" fmla="*/ 0 h 154"/>
                  <a:gd name="T2" fmla="*/ 54 w 231"/>
                  <a:gd name="T3" fmla="*/ 0 h 154"/>
                  <a:gd name="T4" fmla="*/ 54 w 231"/>
                  <a:gd name="T5" fmla="*/ 41 h 154"/>
                  <a:gd name="T6" fmla="*/ 0 w 231"/>
                  <a:gd name="T7" fmla="*/ 41 h 154"/>
                  <a:gd name="T8" fmla="*/ 59 w 231"/>
                  <a:gd name="T9" fmla="*/ 97 h 154"/>
                  <a:gd name="T10" fmla="*/ 115 w 231"/>
                  <a:gd name="T11" fmla="*/ 154 h 154"/>
                  <a:gd name="T12" fmla="*/ 172 w 231"/>
                  <a:gd name="T13" fmla="*/ 97 h 154"/>
                  <a:gd name="T14" fmla="*/ 231 w 231"/>
                  <a:gd name="T15" fmla="*/ 41 h 154"/>
                  <a:gd name="T16" fmla="*/ 177 w 231"/>
                  <a:gd name="T17" fmla="*/ 41 h 154"/>
                  <a:gd name="T18" fmla="*/ 177 w 231"/>
                  <a:gd name="T19"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1" h="154">
                    <a:moveTo>
                      <a:pt x="177" y="0"/>
                    </a:moveTo>
                    <a:lnTo>
                      <a:pt x="54" y="0"/>
                    </a:lnTo>
                    <a:lnTo>
                      <a:pt x="54" y="41"/>
                    </a:lnTo>
                    <a:lnTo>
                      <a:pt x="0" y="41"/>
                    </a:lnTo>
                    <a:lnTo>
                      <a:pt x="59" y="97"/>
                    </a:lnTo>
                    <a:lnTo>
                      <a:pt x="115" y="154"/>
                    </a:lnTo>
                    <a:lnTo>
                      <a:pt x="172" y="97"/>
                    </a:lnTo>
                    <a:lnTo>
                      <a:pt x="231" y="41"/>
                    </a:lnTo>
                    <a:lnTo>
                      <a:pt x="177" y="41"/>
                    </a:lnTo>
                    <a:lnTo>
                      <a:pt x="177"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104" name="Freeform 478"/>
              <p:cNvSpPr/>
              <p:nvPr/>
            </p:nvSpPr>
            <p:spPr bwMode="auto">
              <a:xfrm>
                <a:off x="8915400" y="817562"/>
                <a:ext cx="531813" cy="176213"/>
              </a:xfrm>
              <a:custGeom>
                <a:avLst/>
                <a:gdLst>
                  <a:gd name="T0" fmla="*/ 124 w 142"/>
                  <a:gd name="T1" fmla="*/ 8 h 47"/>
                  <a:gd name="T2" fmla="*/ 105 w 142"/>
                  <a:gd name="T3" fmla="*/ 30 h 47"/>
                  <a:gd name="T4" fmla="*/ 37 w 142"/>
                  <a:gd name="T5" fmla="*/ 30 h 47"/>
                  <a:gd name="T6" fmla="*/ 18 w 142"/>
                  <a:gd name="T7" fmla="*/ 8 h 47"/>
                  <a:gd name="T8" fmla="*/ 18 w 142"/>
                  <a:gd name="T9" fmla="*/ 0 h 47"/>
                  <a:gd name="T10" fmla="*/ 0 w 142"/>
                  <a:gd name="T11" fmla="*/ 0 h 47"/>
                  <a:gd name="T12" fmla="*/ 0 w 142"/>
                  <a:gd name="T13" fmla="*/ 21 h 47"/>
                  <a:gd name="T14" fmla="*/ 26 w 142"/>
                  <a:gd name="T15" fmla="*/ 47 h 47"/>
                  <a:gd name="T16" fmla="*/ 116 w 142"/>
                  <a:gd name="T17" fmla="*/ 47 h 47"/>
                  <a:gd name="T18" fmla="*/ 142 w 142"/>
                  <a:gd name="T19" fmla="*/ 21 h 47"/>
                  <a:gd name="T20" fmla="*/ 142 w 142"/>
                  <a:gd name="T21" fmla="*/ 0 h 47"/>
                  <a:gd name="T22" fmla="*/ 124 w 142"/>
                  <a:gd name="T23" fmla="*/ 0 h 47"/>
                  <a:gd name="T24" fmla="*/ 124 w 142"/>
                  <a:gd name="T25" fmla="*/ 8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2" h="47">
                    <a:moveTo>
                      <a:pt x="124" y="8"/>
                    </a:moveTo>
                    <a:cubicBezTo>
                      <a:pt x="124" y="26"/>
                      <a:pt x="121" y="30"/>
                      <a:pt x="105" y="30"/>
                    </a:cubicBezTo>
                    <a:cubicBezTo>
                      <a:pt x="37" y="30"/>
                      <a:pt x="37" y="30"/>
                      <a:pt x="37" y="30"/>
                    </a:cubicBezTo>
                    <a:cubicBezTo>
                      <a:pt x="20" y="30"/>
                      <a:pt x="18" y="29"/>
                      <a:pt x="18" y="8"/>
                    </a:cubicBezTo>
                    <a:cubicBezTo>
                      <a:pt x="18" y="0"/>
                      <a:pt x="18" y="0"/>
                      <a:pt x="18" y="0"/>
                    </a:cubicBezTo>
                    <a:cubicBezTo>
                      <a:pt x="0" y="0"/>
                      <a:pt x="0" y="0"/>
                      <a:pt x="0" y="0"/>
                    </a:cubicBezTo>
                    <a:cubicBezTo>
                      <a:pt x="0" y="21"/>
                      <a:pt x="0" y="21"/>
                      <a:pt x="0" y="21"/>
                    </a:cubicBezTo>
                    <a:cubicBezTo>
                      <a:pt x="0" y="35"/>
                      <a:pt x="11" y="47"/>
                      <a:pt x="26" y="47"/>
                    </a:cubicBezTo>
                    <a:cubicBezTo>
                      <a:pt x="116" y="47"/>
                      <a:pt x="116" y="47"/>
                      <a:pt x="116" y="47"/>
                    </a:cubicBezTo>
                    <a:cubicBezTo>
                      <a:pt x="130" y="47"/>
                      <a:pt x="142" y="35"/>
                      <a:pt x="142" y="21"/>
                    </a:cubicBezTo>
                    <a:cubicBezTo>
                      <a:pt x="142" y="0"/>
                      <a:pt x="142" y="0"/>
                      <a:pt x="142" y="0"/>
                    </a:cubicBezTo>
                    <a:cubicBezTo>
                      <a:pt x="124" y="0"/>
                      <a:pt x="124" y="0"/>
                      <a:pt x="124" y="0"/>
                    </a:cubicBezTo>
                    <a:lnTo>
                      <a:pt x="124" y="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sp>
          <p:nvSpPr>
            <p:cNvPr id="101" name="文本框 100"/>
            <p:cNvSpPr txBox="1"/>
            <p:nvPr/>
          </p:nvSpPr>
          <p:spPr>
            <a:xfrm>
              <a:off x="6812982" y="4755293"/>
              <a:ext cx="1217867" cy="525657"/>
            </a:xfrm>
            <a:prstGeom prst="rect">
              <a:avLst/>
            </a:prstGeom>
            <a:noFill/>
          </p:spPr>
          <p:txBody>
            <a:bodyPr wrap="square" rtlCol="0">
              <a:spAutoFit/>
            </a:bodyPr>
            <a:lstStyle/>
            <a:p>
              <a:pPr algn="ctr">
                <a:lnSpc>
                  <a:spcPct val="130000"/>
                </a:lnSpc>
              </a:pPr>
              <a:r>
                <a:rPr lang="zh-CN" altLang="en-US" sz="2400" dirty="0" smtClean="0">
                  <a:solidFill>
                    <a:schemeClr val="bg1"/>
                  </a:solidFill>
                  <a:latin typeface="微软雅黑" panose="020B0503020204020204" pitchFamily="34" charset="-122"/>
                  <a:ea typeface="微软雅黑" panose="020B0503020204020204" pitchFamily="34" charset="-122"/>
                </a:rPr>
                <a:t>标题三</a:t>
              </a:r>
            </a:p>
          </p:txBody>
        </p:sp>
      </p:grpSp>
      <p:grpSp>
        <p:nvGrpSpPr>
          <p:cNvPr id="6" name="组合 5"/>
          <p:cNvGrpSpPr/>
          <p:nvPr/>
        </p:nvGrpSpPr>
        <p:grpSpPr>
          <a:xfrm>
            <a:off x="6812982" y="1831966"/>
            <a:ext cx="1217867" cy="960632"/>
            <a:chOff x="6812982" y="2374256"/>
            <a:chExt cx="1217867" cy="960632"/>
          </a:xfrm>
        </p:grpSpPr>
        <p:grpSp>
          <p:nvGrpSpPr>
            <p:cNvPr id="105" name="组合 104"/>
            <p:cNvGrpSpPr/>
            <p:nvPr/>
          </p:nvGrpSpPr>
          <p:grpSpPr>
            <a:xfrm>
              <a:off x="7234107" y="2374256"/>
              <a:ext cx="419100" cy="427038"/>
              <a:chOff x="5876926" y="2830512"/>
              <a:chExt cx="419100" cy="427038"/>
            </a:xfrm>
          </p:grpSpPr>
          <p:sp>
            <p:nvSpPr>
              <p:cNvPr id="106" name="Freeform 281"/>
              <p:cNvSpPr>
                <a:spLocks noEditPoints="1"/>
              </p:cNvSpPr>
              <p:nvPr/>
            </p:nvSpPr>
            <p:spPr bwMode="auto">
              <a:xfrm>
                <a:off x="5876926" y="2830512"/>
                <a:ext cx="419100" cy="104775"/>
              </a:xfrm>
              <a:custGeom>
                <a:avLst/>
                <a:gdLst>
                  <a:gd name="T0" fmla="*/ 0 w 112"/>
                  <a:gd name="T1" fmla="*/ 28 h 28"/>
                  <a:gd name="T2" fmla="*/ 112 w 112"/>
                  <a:gd name="T3" fmla="*/ 28 h 28"/>
                  <a:gd name="T4" fmla="*/ 112 w 112"/>
                  <a:gd name="T5" fmla="*/ 0 h 28"/>
                  <a:gd name="T6" fmla="*/ 0 w 112"/>
                  <a:gd name="T7" fmla="*/ 0 h 28"/>
                  <a:gd name="T8" fmla="*/ 0 w 112"/>
                  <a:gd name="T9" fmla="*/ 28 h 28"/>
                  <a:gd name="T10" fmla="*/ 93 w 112"/>
                  <a:gd name="T11" fmla="*/ 9 h 28"/>
                  <a:gd name="T12" fmla="*/ 98 w 112"/>
                  <a:gd name="T13" fmla="*/ 14 h 28"/>
                  <a:gd name="T14" fmla="*/ 93 w 112"/>
                  <a:gd name="T15" fmla="*/ 19 h 28"/>
                  <a:gd name="T16" fmla="*/ 89 w 112"/>
                  <a:gd name="T17" fmla="*/ 14 h 28"/>
                  <a:gd name="T18" fmla="*/ 93 w 112"/>
                  <a:gd name="T19" fmla="*/ 9 h 28"/>
                  <a:gd name="T20" fmla="*/ 20 w 112"/>
                  <a:gd name="T21" fmla="*/ 9 h 28"/>
                  <a:gd name="T22" fmla="*/ 25 w 112"/>
                  <a:gd name="T23" fmla="*/ 14 h 28"/>
                  <a:gd name="T24" fmla="*/ 20 w 112"/>
                  <a:gd name="T25" fmla="*/ 19 h 28"/>
                  <a:gd name="T26" fmla="*/ 15 w 112"/>
                  <a:gd name="T27" fmla="*/ 14 h 28"/>
                  <a:gd name="T28" fmla="*/ 20 w 112"/>
                  <a:gd name="T29" fmla="*/ 9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2" h="28">
                    <a:moveTo>
                      <a:pt x="0" y="28"/>
                    </a:moveTo>
                    <a:cubicBezTo>
                      <a:pt x="112" y="28"/>
                      <a:pt x="112" y="28"/>
                      <a:pt x="112" y="28"/>
                    </a:cubicBezTo>
                    <a:cubicBezTo>
                      <a:pt x="112" y="0"/>
                      <a:pt x="112" y="0"/>
                      <a:pt x="112" y="0"/>
                    </a:cubicBezTo>
                    <a:cubicBezTo>
                      <a:pt x="0" y="0"/>
                      <a:pt x="0" y="0"/>
                      <a:pt x="0" y="0"/>
                    </a:cubicBezTo>
                    <a:lnTo>
                      <a:pt x="0" y="28"/>
                    </a:lnTo>
                    <a:close/>
                    <a:moveTo>
                      <a:pt x="93" y="9"/>
                    </a:moveTo>
                    <a:cubicBezTo>
                      <a:pt x="96" y="9"/>
                      <a:pt x="98" y="11"/>
                      <a:pt x="98" y="14"/>
                    </a:cubicBezTo>
                    <a:cubicBezTo>
                      <a:pt x="98" y="17"/>
                      <a:pt x="96" y="19"/>
                      <a:pt x="93" y="19"/>
                    </a:cubicBezTo>
                    <a:cubicBezTo>
                      <a:pt x="91" y="19"/>
                      <a:pt x="89" y="17"/>
                      <a:pt x="89" y="14"/>
                    </a:cubicBezTo>
                    <a:cubicBezTo>
                      <a:pt x="89" y="11"/>
                      <a:pt x="91" y="9"/>
                      <a:pt x="93" y="9"/>
                    </a:cubicBezTo>
                    <a:close/>
                    <a:moveTo>
                      <a:pt x="20" y="9"/>
                    </a:moveTo>
                    <a:cubicBezTo>
                      <a:pt x="23" y="9"/>
                      <a:pt x="25" y="11"/>
                      <a:pt x="25" y="14"/>
                    </a:cubicBezTo>
                    <a:cubicBezTo>
                      <a:pt x="25" y="17"/>
                      <a:pt x="23" y="19"/>
                      <a:pt x="20" y="19"/>
                    </a:cubicBezTo>
                    <a:cubicBezTo>
                      <a:pt x="17" y="19"/>
                      <a:pt x="15" y="17"/>
                      <a:pt x="15" y="14"/>
                    </a:cubicBezTo>
                    <a:cubicBezTo>
                      <a:pt x="15" y="11"/>
                      <a:pt x="17" y="9"/>
                      <a:pt x="20"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107" name="Freeform 282"/>
              <p:cNvSpPr>
                <a:spLocks noEditPoints="1"/>
              </p:cNvSpPr>
              <p:nvPr/>
            </p:nvSpPr>
            <p:spPr bwMode="auto">
              <a:xfrm>
                <a:off x="5876926" y="2979737"/>
                <a:ext cx="419100" cy="277813"/>
              </a:xfrm>
              <a:custGeom>
                <a:avLst/>
                <a:gdLst>
                  <a:gd name="T0" fmla="*/ 0 w 112"/>
                  <a:gd name="T1" fmla="*/ 74 h 74"/>
                  <a:gd name="T2" fmla="*/ 112 w 112"/>
                  <a:gd name="T3" fmla="*/ 74 h 74"/>
                  <a:gd name="T4" fmla="*/ 112 w 112"/>
                  <a:gd name="T5" fmla="*/ 0 h 74"/>
                  <a:gd name="T6" fmla="*/ 0 w 112"/>
                  <a:gd name="T7" fmla="*/ 0 h 74"/>
                  <a:gd name="T8" fmla="*/ 0 w 112"/>
                  <a:gd name="T9" fmla="*/ 74 h 74"/>
                  <a:gd name="T10" fmla="*/ 56 w 112"/>
                  <a:gd name="T11" fmla="*/ 47 h 74"/>
                  <a:gd name="T12" fmla="*/ 69 w 112"/>
                  <a:gd name="T13" fmla="*/ 47 h 74"/>
                  <a:gd name="T14" fmla="*/ 69 w 112"/>
                  <a:gd name="T15" fmla="*/ 51 h 74"/>
                  <a:gd name="T16" fmla="*/ 70 w 112"/>
                  <a:gd name="T17" fmla="*/ 54 h 74"/>
                  <a:gd name="T18" fmla="*/ 72 w 112"/>
                  <a:gd name="T19" fmla="*/ 55 h 74"/>
                  <a:gd name="T20" fmla="*/ 75 w 112"/>
                  <a:gd name="T21" fmla="*/ 54 h 74"/>
                  <a:gd name="T22" fmla="*/ 75 w 112"/>
                  <a:gd name="T23" fmla="*/ 52 h 74"/>
                  <a:gd name="T24" fmla="*/ 75 w 112"/>
                  <a:gd name="T25" fmla="*/ 41 h 74"/>
                  <a:gd name="T26" fmla="*/ 75 w 112"/>
                  <a:gd name="T27" fmla="*/ 38 h 74"/>
                  <a:gd name="T28" fmla="*/ 72 w 112"/>
                  <a:gd name="T29" fmla="*/ 37 h 74"/>
                  <a:gd name="T30" fmla="*/ 70 w 112"/>
                  <a:gd name="T31" fmla="*/ 38 h 74"/>
                  <a:gd name="T32" fmla="*/ 69 w 112"/>
                  <a:gd name="T33" fmla="*/ 41 h 74"/>
                  <a:gd name="T34" fmla="*/ 57 w 112"/>
                  <a:gd name="T35" fmla="*/ 41 h 74"/>
                  <a:gd name="T36" fmla="*/ 57 w 112"/>
                  <a:gd name="T37" fmla="*/ 14 h 74"/>
                  <a:gd name="T38" fmla="*/ 88 w 112"/>
                  <a:gd name="T39" fmla="*/ 14 h 74"/>
                  <a:gd name="T40" fmla="*/ 88 w 112"/>
                  <a:gd name="T41" fmla="*/ 23 h 74"/>
                  <a:gd name="T42" fmla="*/ 68 w 112"/>
                  <a:gd name="T43" fmla="*/ 23 h 74"/>
                  <a:gd name="T44" fmla="*/ 68 w 112"/>
                  <a:gd name="T45" fmla="*/ 31 h 74"/>
                  <a:gd name="T46" fmla="*/ 72 w 112"/>
                  <a:gd name="T47" fmla="*/ 29 h 74"/>
                  <a:gd name="T48" fmla="*/ 76 w 112"/>
                  <a:gd name="T49" fmla="*/ 29 h 74"/>
                  <a:gd name="T50" fmla="*/ 86 w 112"/>
                  <a:gd name="T51" fmla="*/ 32 h 74"/>
                  <a:gd name="T52" fmla="*/ 89 w 112"/>
                  <a:gd name="T53" fmla="*/ 42 h 74"/>
                  <a:gd name="T54" fmla="*/ 89 w 112"/>
                  <a:gd name="T55" fmla="*/ 48 h 74"/>
                  <a:gd name="T56" fmla="*/ 85 w 112"/>
                  <a:gd name="T57" fmla="*/ 60 h 74"/>
                  <a:gd name="T58" fmla="*/ 72 w 112"/>
                  <a:gd name="T59" fmla="*/ 64 h 74"/>
                  <a:gd name="T60" fmla="*/ 60 w 112"/>
                  <a:gd name="T61" fmla="*/ 60 h 74"/>
                  <a:gd name="T62" fmla="*/ 56 w 112"/>
                  <a:gd name="T63" fmla="*/ 50 h 74"/>
                  <a:gd name="T64" fmla="*/ 56 w 112"/>
                  <a:gd name="T65" fmla="*/ 47 h 74"/>
                  <a:gd name="T66" fmla="*/ 21 w 112"/>
                  <a:gd name="T67" fmla="*/ 19 h 74"/>
                  <a:gd name="T68" fmla="*/ 21 w 112"/>
                  <a:gd name="T69" fmla="*/ 19 h 74"/>
                  <a:gd name="T70" fmla="*/ 28 w 112"/>
                  <a:gd name="T71" fmla="*/ 18 h 74"/>
                  <a:gd name="T72" fmla="*/ 32 w 112"/>
                  <a:gd name="T73" fmla="*/ 14 h 74"/>
                  <a:gd name="T74" fmla="*/ 44 w 112"/>
                  <a:gd name="T75" fmla="*/ 14 h 74"/>
                  <a:gd name="T76" fmla="*/ 44 w 112"/>
                  <a:gd name="T77" fmla="*/ 63 h 74"/>
                  <a:gd name="T78" fmla="*/ 31 w 112"/>
                  <a:gd name="T79" fmla="*/ 63 h 74"/>
                  <a:gd name="T80" fmla="*/ 31 w 112"/>
                  <a:gd name="T81" fmla="*/ 26 h 74"/>
                  <a:gd name="T82" fmla="*/ 27 w 112"/>
                  <a:gd name="T83" fmla="*/ 27 h 74"/>
                  <a:gd name="T84" fmla="*/ 26 w 112"/>
                  <a:gd name="T85" fmla="*/ 27 h 74"/>
                  <a:gd name="T86" fmla="*/ 21 w 112"/>
                  <a:gd name="T87" fmla="*/ 27 h 74"/>
                  <a:gd name="T88" fmla="*/ 21 w 112"/>
                  <a:gd name="T89" fmla="*/ 19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2" h="74">
                    <a:moveTo>
                      <a:pt x="0" y="74"/>
                    </a:moveTo>
                    <a:cubicBezTo>
                      <a:pt x="112" y="74"/>
                      <a:pt x="112" y="74"/>
                      <a:pt x="112" y="74"/>
                    </a:cubicBezTo>
                    <a:cubicBezTo>
                      <a:pt x="112" y="0"/>
                      <a:pt x="112" y="0"/>
                      <a:pt x="112" y="0"/>
                    </a:cubicBezTo>
                    <a:cubicBezTo>
                      <a:pt x="0" y="0"/>
                      <a:pt x="0" y="0"/>
                      <a:pt x="0" y="0"/>
                    </a:cubicBezTo>
                    <a:lnTo>
                      <a:pt x="0" y="74"/>
                    </a:lnTo>
                    <a:close/>
                    <a:moveTo>
                      <a:pt x="56" y="47"/>
                    </a:moveTo>
                    <a:cubicBezTo>
                      <a:pt x="69" y="47"/>
                      <a:pt x="69" y="47"/>
                      <a:pt x="69" y="47"/>
                    </a:cubicBezTo>
                    <a:cubicBezTo>
                      <a:pt x="69" y="51"/>
                      <a:pt x="69" y="51"/>
                      <a:pt x="69" y="51"/>
                    </a:cubicBezTo>
                    <a:cubicBezTo>
                      <a:pt x="69" y="52"/>
                      <a:pt x="69" y="53"/>
                      <a:pt x="70" y="54"/>
                    </a:cubicBezTo>
                    <a:cubicBezTo>
                      <a:pt x="70" y="55"/>
                      <a:pt x="71" y="55"/>
                      <a:pt x="72" y="55"/>
                    </a:cubicBezTo>
                    <a:cubicBezTo>
                      <a:pt x="73" y="55"/>
                      <a:pt x="74" y="55"/>
                      <a:pt x="75" y="54"/>
                    </a:cubicBezTo>
                    <a:cubicBezTo>
                      <a:pt x="75" y="54"/>
                      <a:pt x="75" y="53"/>
                      <a:pt x="75" y="52"/>
                    </a:cubicBezTo>
                    <a:cubicBezTo>
                      <a:pt x="75" y="41"/>
                      <a:pt x="75" y="41"/>
                      <a:pt x="75" y="41"/>
                    </a:cubicBezTo>
                    <a:cubicBezTo>
                      <a:pt x="75" y="40"/>
                      <a:pt x="75" y="39"/>
                      <a:pt x="75" y="38"/>
                    </a:cubicBezTo>
                    <a:cubicBezTo>
                      <a:pt x="74" y="38"/>
                      <a:pt x="73" y="37"/>
                      <a:pt x="72" y="37"/>
                    </a:cubicBezTo>
                    <a:cubicBezTo>
                      <a:pt x="71" y="37"/>
                      <a:pt x="70" y="38"/>
                      <a:pt x="70" y="38"/>
                    </a:cubicBezTo>
                    <a:cubicBezTo>
                      <a:pt x="69" y="39"/>
                      <a:pt x="69" y="40"/>
                      <a:pt x="69" y="41"/>
                    </a:cubicBezTo>
                    <a:cubicBezTo>
                      <a:pt x="57" y="41"/>
                      <a:pt x="57" y="41"/>
                      <a:pt x="57" y="41"/>
                    </a:cubicBezTo>
                    <a:cubicBezTo>
                      <a:pt x="57" y="14"/>
                      <a:pt x="57" y="14"/>
                      <a:pt x="57" y="14"/>
                    </a:cubicBezTo>
                    <a:cubicBezTo>
                      <a:pt x="88" y="14"/>
                      <a:pt x="88" y="14"/>
                      <a:pt x="88" y="14"/>
                    </a:cubicBezTo>
                    <a:cubicBezTo>
                      <a:pt x="88" y="23"/>
                      <a:pt x="88" y="23"/>
                      <a:pt x="88" y="23"/>
                    </a:cubicBezTo>
                    <a:cubicBezTo>
                      <a:pt x="68" y="23"/>
                      <a:pt x="68" y="23"/>
                      <a:pt x="68" y="23"/>
                    </a:cubicBezTo>
                    <a:cubicBezTo>
                      <a:pt x="68" y="31"/>
                      <a:pt x="68" y="31"/>
                      <a:pt x="68" y="31"/>
                    </a:cubicBezTo>
                    <a:cubicBezTo>
                      <a:pt x="69" y="30"/>
                      <a:pt x="70" y="29"/>
                      <a:pt x="72" y="29"/>
                    </a:cubicBezTo>
                    <a:cubicBezTo>
                      <a:pt x="73" y="29"/>
                      <a:pt x="75" y="29"/>
                      <a:pt x="76" y="29"/>
                    </a:cubicBezTo>
                    <a:cubicBezTo>
                      <a:pt x="80" y="29"/>
                      <a:pt x="84" y="30"/>
                      <a:pt x="86" y="32"/>
                    </a:cubicBezTo>
                    <a:cubicBezTo>
                      <a:pt x="88" y="34"/>
                      <a:pt x="89" y="37"/>
                      <a:pt x="89" y="42"/>
                    </a:cubicBezTo>
                    <a:cubicBezTo>
                      <a:pt x="89" y="48"/>
                      <a:pt x="89" y="48"/>
                      <a:pt x="89" y="48"/>
                    </a:cubicBezTo>
                    <a:cubicBezTo>
                      <a:pt x="89" y="53"/>
                      <a:pt x="88" y="57"/>
                      <a:pt x="85" y="60"/>
                    </a:cubicBezTo>
                    <a:cubicBezTo>
                      <a:pt x="82" y="62"/>
                      <a:pt x="78" y="64"/>
                      <a:pt x="72" y="64"/>
                    </a:cubicBezTo>
                    <a:cubicBezTo>
                      <a:pt x="66" y="64"/>
                      <a:pt x="62" y="62"/>
                      <a:pt x="60" y="60"/>
                    </a:cubicBezTo>
                    <a:cubicBezTo>
                      <a:pt x="57" y="58"/>
                      <a:pt x="56" y="54"/>
                      <a:pt x="56" y="50"/>
                    </a:cubicBezTo>
                    <a:lnTo>
                      <a:pt x="56" y="47"/>
                    </a:lnTo>
                    <a:close/>
                    <a:moveTo>
                      <a:pt x="21" y="19"/>
                    </a:moveTo>
                    <a:cubicBezTo>
                      <a:pt x="21" y="19"/>
                      <a:pt x="21" y="19"/>
                      <a:pt x="21" y="19"/>
                    </a:cubicBezTo>
                    <a:cubicBezTo>
                      <a:pt x="24" y="19"/>
                      <a:pt x="26" y="19"/>
                      <a:pt x="28" y="18"/>
                    </a:cubicBezTo>
                    <a:cubicBezTo>
                      <a:pt x="30" y="17"/>
                      <a:pt x="31" y="16"/>
                      <a:pt x="32" y="14"/>
                    </a:cubicBezTo>
                    <a:cubicBezTo>
                      <a:pt x="44" y="14"/>
                      <a:pt x="44" y="14"/>
                      <a:pt x="44" y="14"/>
                    </a:cubicBezTo>
                    <a:cubicBezTo>
                      <a:pt x="44" y="63"/>
                      <a:pt x="44" y="63"/>
                      <a:pt x="44" y="63"/>
                    </a:cubicBezTo>
                    <a:cubicBezTo>
                      <a:pt x="31" y="63"/>
                      <a:pt x="31" y="63"/>
                      <a:pt x="31" y="63"/>
                    </a:cubicBezTo>
                    <a:cubicBezTo>
                      <a:pt x="31" y="26"/>
                      <a:pt x="31" y="26"/>
                      <a:pt x="31" y="26"/>
                    </a:cubicBezTo>
                    <a:cubicBezTo>
                      <a:pt x="29" y="27"/>
                      <a:pt x="28" y="27"/>
                      <a:pt x="27" y="27"/>
                    </a:cubicBezTo>
                    <a:cubicBezTo>
                      <a:pt x="27" y="27"/>
                      <a:pt x="26" y="27"/>
                      <a:pt x="26" y="27"/>
                    </a:cubicBezTo>
                    <a:cubicBezTo>
                      <a:pt x="21" y="27"/>
                      <a:pt x="21" y="27"/>
                      <a:pt x="21" y="27"/>
                    </a:cubicBezTo>
                    <a:lnTo>
                      <a:pt x="21" y="1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sp>
          <p:nvSpPr>
            <p:cNvPr id="83" name="文本框 82"/>
            <p:cNvSpPr txBox="1"/>
            <p:nvPr/>
          </p:nvSpPr>
          <p:spPr>
            <a:xfrm>
              <a:off x="6812982" y="2809231"/>
              <a:ext cx="1217867" cy="525657"/>
            </a:xfrm>
            <a:prstGeom prst="rect">
              <a:avLst/>
            </a:prstGeom>
            <a:noFill/>
          </p:spPr>
          <p:txBody>
            <a:bodyPr wrap="square" rtlCol="0">
              <a:spAutoFit/>
            </a:bodyPr>
            <a:lstStyle/>
            <a:p>
              <a:pPr algn="ctr">
                <a:lnSpc>
                  <a:spcPct val="130000"/>
                </a:lnSpc>
              </a:pPr>
              <a:r>
                <a:rPr lang="zh-CN" altLang="en-US" sz="2400" dirty="0" smtClean="0">
                  <a:solidFill>
                    <a:schemeClr val="bg1"/>
                  </a:solidFill>
                  <a:latin typeface="微软雅黑" panose="020B0503020204020204" pitchFamily="34" charset="-122"/>
                  <a:ea typeface="微软雅黑" panose="020B0503020204020204" pitchFamily="34" charset="-122"/>
                </a:rPr>
                <a:t>标题</a:t>
              </a:r>
              <a:r>
                <a:rPr lang="zh-CN" altLang="en-US" sz="2400" dirty="0">
                  <a:solidFill>
                    <a:schemeClr val="bg1"/>
                  </a:solidFill>
                  <a:latin typeface="微软雅黑" panose="020B0503020204020204" pitchFamily="34" charset="-122"/>
                  <a:ea typeface="微软雅黑" panose="020B0503020204020204" pitchFamily="34" charset="-122"/>
                </a:rPr>
                <a:t>二</a:t>
              </a:r>
            </a:p>
          </p:txBody>
        </p:sp>
      </p:grpSp>
      <p:grpSp>
        <p:nvGrpSpPr>
          <p:cNvPr id="10" name="组合 9"/>
          <p:cNvGrpSpPr/>
          <p:nvPr/>
        </p:nvGrpSpPr>
        <p:grpSpPr>
          <a:xfrm>
            <a:off x="4183550" y="1818883"/>
            <a:ext cx="1217867" cy="1020521"/>
            <a:chOff x="4183550" y="2361173"/>
            <a:chExt cx="1217867" cy="1020521"/>
          </a:xfrm>
        </p:grpSpPr>
        <p:grpSp>
          <p:nvGrpSpPr>
            <p:cNvPr id="108" name="组合 107"/>
            <p:cNvGrpSpPr/>
            <p:nvPr/>
          </p:nvGrpSpPr>
          <p:grpSpPr>
            <a:xfrm>
              <a:off x="4540458" y="2361173"/>
              <a:ext cx="461963" cy="368301"/>
              <a:chOff x="7377113" y="5132388"/>
              <a:chExt cx="461963" cy="368301"/>
            </a:xfrm>
          </p:grpSpPr>
          <p:sp>
            <p:nvSpPr>
              <p:cNvPr id="109" name="Freeform 120"/>
              <p:cNvSpPr/>
              <p:nvPr/>
            </p:nvSpPr>
            <p:spPr bwMode="auto">
              <a:xfrm>
                <a:off x="7431088" y="5132388"/>
                <a:ext cx="352425" cy="184150"/>
              </a:xfrm>
              <a:custGeom>
                <a:avLst/>
                <a:gdLst>
                  <a:gd name="T0" fmla="*/ 47 w 94"/>
                  <a:gd name="T1" fmla="*/ 0 h 49"/>
                  <a:gd name="T2" fmla="*/ 0 w 94"/>
                  <a:gd name="T3" fmla="*/ 49 h 49"/>
                  <a:gd name="T4" fmla="*/ 10 w 94"/>
                  <a:gd name="T5" fmla="*/ 49 h 49"/>
                  <a:gd name="T6" fmla="*/ 47 w 94"/>
                  <a:gd name="T7" fmla="*/ 7 h 49"/>
                  <a:gd name="T8" fmla="*/ 84 w 94"/>
                  <a:gd name="T9" fmla="*/ 49 h 49"/>
                  <a:gd name="T10" fmla="*/ 94 w 94"/>
                  <a:gd name="T11" fmla="*/ 49 h 49"/>
                  <a:gd name="T12" fmla="*/ 47 w 94"/>
                  <a:gd name="T13" fmla="*/ 0 h 49"/>
                </a:gdLst>
                <a:ahLst/>
                <a:cxnLst>
                  <a:cxn ang="0">
                    <a:pos x="T0" y="T1"/>
                  </a:cxn>
                  <a:cxn ang="0">
                    <a:pos x="T2" y="T3"/>
                  </a:cxn>
                  <a:cxn ang="0">
                    <a:pos x="T4" y="T5"/>
                  </a:cxn>
                  <a:cxn ang="0">
                    <a:pos x="T6" y="T7"/>
                  </a:cxn>
                  <a:cxn ang="0">
                    <a:pos x="T8" y="T9"/>
                  </a:cxn>
                  <a:cxn ang="0">
                    <a:pos x="T10" y="T11"/>
                  </a:cxn>
                  <a:cxn ang="0">
                    <a:pos x="T12" y="T13"/>
                  </a:cxn>
                </a:cxnLst>
                <a:rect l="0" t="0" r="r" b="b"/>
                <a:pathLst>
                  <a:path w="94" h="49">
                    <a:moveTo>
                      <a:pt x="47" y="0"/>
                    </a:moveTo>
                    <a:cubicBezTo>
                      <a:pt x="21" y="0"/>
                      <a:pt x="0" y="22"/>
                      <a:pt x="0" y="49"/>
                    </a:cubicBezTo>
                    <a:cubicBezTo>
                      <a:pt x="10" y="49"/>
                      <a:pt x="10" y="49"/>
                      <a:pt x="10" y="49"/>
                    </a:cubicBezTo>
                    <a:cubicBezTo>
                      <a:pt x="10" y="26"/>
                      <a:pt x="27" y="7"/>
                      <a:pt x="47" y="7"/>
                    </a:cubicBezTo>
                    <a:cubicBezTo>
                      <a:pt x="68" y="7"/>
                      <a:pt x="84" y="26"/>
                      <a:pt x="84" y="49"/>
                    </a:cubicBezTo>
                    <a:cubicBezTo>
                      <a:pt x="94" y="49"/>
                      <a:pt x="94" y="49"/>
                      <a:pt x="94" y="49"/>
                    </a:cubicBezTo>
                    <a:cubicBezTo>
                      <a:pt x="94" y="22"/>
                      <a:pt x="73" y="0"/>
                      <a:pt x="47"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110" name="Rectangle 121"/>
              <p:cNvSpPr>
                <a:spLocks noChangeArrowheads="1"/>
              </p:cNvSpPr>
              <p:nvPr/>
            </p:nvSpPr>
            <p:spPr bwMode="auto">
              <a:xfrm>
                <a:off x="7412038" y="5327651"/>
                <a:ext cx="82550" cy="1730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111" name="Rectangle 122"/>
              <p:cNvSpPr>
                <a:spLocks noChangeArrowheads="1"/>
              </p:cNvSpPr>
              <p:nvPr/>
            </p:nvSpPr>
            <p:spPr bwMode="auto">
              <a:xfrm>
                <a:off x="7726363" y="5327651"/>
                <a:ext cx="76200" cy="1682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112" name="Rectangle 123"/>
              <p:cNvSpPr>
                <a:spLocks noChangeArrowheads="1"/>
              </p:cNvSpPr>
              <p:nvPr/>
            </p:nvSpPr>
            <p:spPr bwMode="auto">
              <a:xfrm>
                <a:off x="7816851" y="5364163"/>
                <a:ext cx="22225" cy="952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113" name="Rectangle 124"/>
              <p:cNvSpPr>
                <a:spLocks noChangeArrowheads="1"/>
              </p:cNvSpPr>
              <p:nvPr/>
            </p:nvSpPr>
            <p:spPr bwMode="auto">
              <a:xfrm>
                <a:off x="7377113" y="5364163"/>
                <a:ext cx="23813" cy="952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sp>
          <p:nvSpPr>
            <p:cNvPr id="87" name="文本框 86"/>
            <p:cNvSpPr txBox="1"/>
            <p:nvPr/>
          </p:nvSpPr>
          <p:spPr>
            <a:xfrm>
              <a:off x="4183550" y="2809230"/>
              <a:ext cx="1217867" cy="572464"/>
            </a:xfrm>
            <a:prstGeom prst="rect">
              <a:avLst/>
            </a:prstGeom>
            <a:noFill/>
          </p:spPr>
          <p:txBody>
            <a:bodyPr wrap="square" rtlCol="0">
              <a:spAutoFit/>
            </a:bodyPr>
            <a:lstStyle/>
            <a:p>
              <a:pPr algn="ctr">
                <a:lnSpc>
                  <a:spcPct val="130000"/>
                </a:lnSpc>
              </a:pPr>
              <a:r>
                <a:rPr lang="zh-CN" altLang="en-US" sz="2400" dirty="0" smtClean="0">
                  <a:solidFill>
                    <a:schemeClr val="bg1"/>
                  </a:solidFill>
                  <a:latin typeface="微软雅黑" panose="020B0503020204020204" pitchFamily="34" charset="-122"/>
                  <a:ea typeface="微软雅黑" panose="020B0503020204020204" pitchFamily="34" charset="-122"/>
                </a:rPr>
                <a:t>标题一</a:t>
              </a:r>
            </a:p>
          </p:txBody>
        </p:sp>
      </p:grpSp>
    </p:spTree>
  </p:cSld>
  <p:clrMapOvr>
    <a:masterClrMapping/>
  </p:clrMapOvr>
  <p:transition advTm="1685">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wipe(left)">
                                      <p:cBhvr>
                                        <p:cTn id="11"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Isosceles Triangle 8"/>
          <p:cNvSpPr/>
          <p:nvPr/>
        </p:nvSpPr>
        <p:spPr bwMode="auto">
          <a:xfrm rot="5400000">
            <a:off x="-195553" y="389152"/>
            <a:ext cx="649517" cy="333779"/>
          </a:xfrm>
          <a:prstGeom prst="triangle">
            <a:avLst/>
          </a:prstGeom>
          <a:gradFill>
            <a:gsLst>
              <a:gs pos="0">
                <a:srgbClr val="E30000"/>
              </a:gs>
              <a:gs pos="100000">
                <a:srgbClr val="760303"/>
              </a:gs>
            </a:gsLst>
            <a:lin ang="5400000" scaled="0"/>
          </a:gradFill>
          <a:ln w="9525">
            <a:noFill/>
            <a:round/>
          </a:ln>
          <a:effectLst>
            <a:outerShdw blurRad="50800" dist="38100" dir="2700000" algn="tl" rotWithShape="0">
              <a:prstClr val="black">
                <a:alpha val="40000"/>
              </a:prstClr>
            </a:outerShdw>
          </a:effectLst>
        </p:spPr>
        <p:txBody>
          <a:bodyPr vert="horz" wrap="square" lIns="121920" tIns="60960" rIns="121920" bIns="60960" numCol="1" rtlCol="0" anchor="t" anchorCtr="0" compatLnSpc="1"/>
          <a:lstStyle/>
          <a:p>
            <a:pPr algn="ctr"/>
            <a:endParaRPr lang="en-US" sz="2400"/>
          </a:p>
        </p:txBody>
      </p:sp>
      <p:grpSp>
        <p:nvGrpSpPr>
          <p:cNvPr id="56" name="组合 55"/>
          <p:cNvGrpSpPr/>
          <p:nvPr/>
        </p:nvGrpSpPr>
        <p:grpSpPr>
          <a:xfrm>
            <a:off x="280712" y="212555"/>
            <a:ext cx="5282645" cy="678814"/>
            <a:chOff x="-3965474" y="172906"/>
            <a:chExt cx="5241581" cy="673538"/>
          </a:xfrm>
        </p:grpSpPr>
        <p:sp>
          <p:nvSpPr>
            <p:cNvPr id="57" name="Text Box 7"/>
            <p:cNvSpPr txBox="1">
              <a:spLocks noChangeArrowheads="1"/>
            </p:cNvSpPr>
            <p:nvPr/>
          </p:nvSpPr>
          <p:spPr bwMode="auto">
            <a:xfrm>
              <a:off x="-984643" y="270732"/>
              <a:ext cx="2260750" cy="504245"/>
            </a:xfrm>
            <a:prstGeom prst="rect">
              <a:avLst/>
            </a:prstGeom>
            <a:noFill/>
            <a:ln w="9525">
              <a:noFill/>
              <a:miter lim="800000"/>
            </a:ln>
          </p:spPr>
          <p:txBody>
            <a:bodyPr wrap="none" lIns="46078" tIns="23040" rIns="46078" bIns="23040">
              <a:spAutoFit/>
            </a:bodyPr>
            <a:lstStyle/>
            <a:p>
              <a:pPr defTabSz="1087755"/>
              <a:r>
                <a:rPr lang="en-CA" altLang="zh-CN" sz="1500" dirty="0" smtClean="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PROBATION </a:t>
              </a:r>
            </a:p>
            <a:p>
              <a:pPr defTabSz="1087755"/>
              <a:r>
                <a:rPr lang="en-CA" altLang="zh-CN" sz="1500" dirty="0" smtClean="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PERIOD MANAGEMENT</a:t>
              </a:r>
              <a:endParaRPr lang="en-CA" altLang="zh-CN" sz="15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58" name="矩形 57"/>
            <p:cNvSpPr/>
            <p:nvPr/>
          </p:nvSpPr>
          <p:spPr>
            <a:xfrm>
              <a:off x="-3965474" y="172906"/>
              <a:ext cx="3130157" cy="673538"/>
            </a:xfrm>
            <a:prstGeom prst="rect">
              <a:avLst/>
            </a:prstGeom>
          </p:spPr>
          <p:txBody>
            <a:bodyPr wrap="none">
              <a:spAutoFit/>
            </a:bodyPr>
            <a:lstStyle/>
            <a:p>
              <a:pPr algn="l"/>
              <a:r>
                <a:rPr lang="zh-CN" altLang="en-US" sz="3600" b="1" spc="300" dirty="0" smtClean="0">
                  <a:latin typeface="微软雅黑" panose="020B0503020204020204" pitchFamily="34" charset="-122"/>
                  <a:ea typeface="微软雅黑" panose="020B0503020204020204" pitchFamily="34" charset="-122"/>
                </a:rPr>
                <a:t>此处添加标题</a:t>
              </a:r>
            </a:p>
          </p:txBody>
        </p:sp>
      </p:grpSp>
      <p:sp>
        <p:nvSpPr>
          <p:cNvPr id="36" name="任意多边形 35"/>
          <p:cNvSpPr/>
          <p:nvPr/>
        </p:nvSpPr>
        <p:spPr>
          <a:xfrm flipH="1" flipV="1">
            <a:off x="4012411" y="4303845"/>
            <a:ext cx="768171" cy="594733"/>
          </a:xfrm>
          <a:custGeom>
            <a:avLst/>
            <a:gdLst>
              <a:gd name="connsiteX0" fmla="*/ 380650 w 768171"/>
              <a:gd name="connsiteY0" fmla="*/ 0 h 594733"/>
              <a:gd name="connsiteX1" fmla="*/ 386064 w 768171"/>
              <a:gd name="connsiteY1" fmla="*/ 7873 h 594733"/>
              <a:gd name="connsiteX2" fmla="*/ 479739 w 768171"/>
              <a:gd name="connsiteY2" fmla="*/ 144080 h 594733"/>
              <a:gd name="connsiteX3" fmla="*/ 530801 w 768171"/>
              <a:gd name="connsiteY3" fmla="*/ 223861 h 594733"/>
              <a:gd name="connsiteX4" fmla="*/ 758406 w 768171"/>
              <a:gd name="connsiteY4" fmla="*/ 579475 h 594733"/>
              <a:gd name="connsiteX5" fmla="*/ 768171 w 768171"/>
              <a:gd name="connsiteY5" fmla="*/ 594733 h 594733"/>
              <a:gd name="connsiteX6" fmla="*/ 0 w 768171"/>
              <a:gd name="connsiteY6" fmla="*/ 594733 h 594733"/>
              <a:gd name="connsiteX7" fmla="*/ 6654 w 768171"/>
              <a:gd name="connsiteY7" fmla="*/ 584336 h 594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8171" h="594733">
                <a:moveTo>
                  <a:pt x="380650" y="0"/>
                </a:moveTo>
                <a:lnTo>
                  <a:pt x="386064" y="7873"/>
                </a:lnTo>
                <a:lnTo>
                  <a:pt x="479739" y="144080"/>
                </a:lnTo>
                <a:lnTo>
                  <a:pt x="530801" y="223861"/>
                </a:lnTo>
                <a:lnTo>
                  <a:pt x="758406" y="579475"/>
                </a:lnTo>
                <a:lnTo>
                  <a:pt x="768171" y="594733"/>
                </a:lnTo>
                <a:lnTo>
                  <a:pt x="0" y="594733"/>
                </a:lnTo>
                <a:lnTo>
                  <a:pt x="6654" y="584336"/>
                </a:lnTo>
                <a:close/>
              </a:path>
            </a:pathLst>
          </a:custGeom>
          <a:solidFill>
            <a:srgbClr val="C00000">
              <a:alpha val="35000"/>
            </a:srgbClr>
          </a:solidFill>
          <a:ln>
            <a:solidFill>
              <a:srgbClr val="CFDA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任意多边形 36"/>
          <p:cNvSpPr/>
          <p:nvPr/>
        </p:nvSpPr>
        <p:spPr>
          <a:xfrm flipV="1">
            <a:off x="6694090" y="4935244"/>
            <a:ext cx="768171" cy="594733"/>
          </a:xfrm>
          <a:custGeom>
            <a:avLst/>
            <a:gdLst>
              <a:gd name="connsiteX0" fmla="*/ 380650 w 768171"/>
              <a:gd name="connsiteY0" fmla="*/ 0 h 594733"/>
              <a:gd name="connsiteX1" fmla="*/ 386064 w 768171"/>
              <a:gd name="connsiteY1" fmla="*/ 7873 h 594733"/>
              <a:gd name="connsiteX2" fmla="*/ 479739 w 768171"/>
              <a:gd name="connsiteY2" fmla="*/ 144080 h 594733"/>
              <a:gd name="connsiteX3" fmla="*/ 530801 w 768171"/>
              <a:gd name="connsiteY3" fmla="*/ 223861 h 594733"/>
              <a:gd name="connsiteX4" fmla="*/ 758406 w 768171"/>
              <a:gd name="connsiteY4" fmla="*/ 579475 h 594733"/>
              <a:gd name="connsiteX5" fmla="*/ 768171 w 768171"/>
              <a:gd name="connsiteY5" fmla="*/ 594733 h 594733"/>
              <a:gd name="connsiteX6" fmla="*/ 0 w 768171"/>
              <a:gd name="connsiteY6" fmla="*/ 594733 h 594733"/>
              <a:gd name="connsiteX7" fmla="*/ 6654 w 768171"/>
              <a:gd name="connsiteY7" fmla="*/ 584336 h 594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8171" h="594733">
                <a:moveTo>
                  <a:pt x="380650" y="0"/>
                </a:moveTo>
                <a:lnTo>
                  <a:pt x="386064" y="7873"/>
                </a:lnTo>
                <a:lnTo>
                  <a:pt x="479739" y="144080"/>
                </a:lnTo>
                <a:lnTo>
                  <a:pt x="530801" y="223861"/>
                </a:lnTo>
                <a:lnTo>
                  <a:pt x="758406" y="579475"/>
                </a:lnTo>
                <a:lnTo>
                  <a:pt x="768171" y="594733"/>
                </a:lnTo>
                <a:lnTo>
                  <a:pt x="0" y="594733"/>
                </a:lnTo>
                <a:lnTo>
                  <a:pt x="6654" y="584336"/>
                </a:lnTo>
                <a:close/>
              </a:path>
            </a:pathLst>
          </a:custGeom>
          <a:solidFill>
            <a:srgbClr val="C00000">
              <a:alpha val="35000"/>
            </a:srgbClr>
          </a:solidFill>
          <a:ln>
            <a:solidFill>
              <a:srgbClr val="F2C7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5165098" y="837267"/>
            <a:ext cx="1981879" cy="4713418"/>
            <a:chOff x="5165098" y="1146250"/>
            <a:chExt cx="1981879" cy="4713418"/>
          </a:xfrm>
        </p:grpSpPr>
        <p:grpSp>
          <p:nvGrpSpPr>
            <p:cNvPr id="54" name="组合 53"/>
            <p:cNvGrpSpPr/>
            <p:nvPr/>
          </p:nvGrpSpPr>
          <p:grpSpPr>
            <a:xfrm>
              <a:off x="5165100" y="1146250"/>
              <a:ext cx="1981877" cy="4713418"/>
              <a:chOff x="6059488" y="1466844"/>
              <a:chExt cx="1981877" cy="4713418"/>
            </a:xfrm>
          </p:grpSpPr>
          <p:sp>
            <p:nvSpPr>
              <p:cNvPr id="3" name="等腰三角形 2"/>
              <p:cNvSpPr/>
              <p:nvPr/>
            </p:nvSpPr>
            <p:spPr>
              <a:xfrm rot="10800000">
                <a:off x="6343598" y="5798128"/>
                <a:ext cx="469009" cy="382134"/>
              </a:xfrm>
              <a:prstGeom prst="triangle">
                <a:avLst/>
              </a:prstGeom>
              <a:gradFill>
                <a:gsLst>
                  <a:gs pos="0">
                    <a:srgbClr val="E30000"/>
                  </a:gs>
                  <a:gs pos="100000">
                    <a:srgbClr val="760303"/>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流程图: 手动操作 3"/>
              <p:cNvSpPr/>
              <p:nvPr/>
            </p:nvSpPr>
            <p:spPr>
              <a:xfrm>
                <a:off x="6059488" y="5345643"/>
                <a:ext cx="1037229" cy="377422"/>
              </a:xfrm>
              <a:prstGeom prst="flowChartManualOperatio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任意多边形 4"/>
              <p:cNvSpPr/>
              <p:nvPr/>
            </p:nvSpPr>
            <p:spPr>
              <a:xfrm>
                <a:off x="6059488" y="2449609"/>
                <a:ext cx="1037229" cy="2820972"/>
              </a:xfrm>
              <a:custGeom>
                <a:avLst/>
                <a:gdLst>
                  <a:gd name="connsiteX0" fmla="*/ 0 w 1037229"/>
                  <a:gd name="connsiteY0" fmla="*/ 0 h 2820972"/>
                  <a:gd name="connsiteX1" fmla="*/ 486988 w 1037229"/>
                  <a:gd name="connsiteY1" fmla="*/ 0 h 2820972"/>
                  <a:gd name="connsiteX2" fmla="*/ 486988 w 1037229"/>
                  <a:gd name="connsiteY2" fmla="*/ 532263 h 2820972"/>
                  <a:gd name="connsiteX3" fmla="*/ 1037229 w 1037229"/>
                  <a:gd name="connsiteY3" fmla="*/ 532263 h 2820972"/>
                  <a:gd name="connsiteX4" fmla="*/ 1037229 w 1037229"/>
                  <a:gd name="connsiteY4" fmla="*/ 2820972 h 2820972"/>
                  <a:gd name="connsiteX5" fmla="*/ 0 w 1037229"/>
                  <a:gd name="connsiteY5" fmla="*/ 2820972 h 2820972"/>
                  <a:gd name="connsiteX6" fmla="*/ 0 w 1037229"/>
                  <a:gd name="connsiteY6" fmla="*/ 0 h 2820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7229" h="2820972">
                    <a:moveTo>
                      <a:pt x="0" y="0"/>
                    </a:moveTo>
                    <a:lnTo>
                      <a:pt x="486988" y="0"/>
                    </a:lnTo>
                    <a:lnTo>
                      <a:pt x="486988" y="532263"/>
                    </a:lnTo>
                    <a:lnTo>
                      <a:pt x="1037229" y="532263"/>
                    </a:lnTo>
                    <a:lnTo>
                      <a:pt x="1037229" y="2820972"/>
                    </a:lnTo>
                    <a:lnTo>
                      <a:pt x="0" y="2820972"/>
                    </a:lnTo>
                    <a:lnTo>
                      <a:pt x="0" y="0"/>
                    </a:lnTo>
                    <a:close/>
                  </a:path>
                </a:pathLst>
              </a:custGeom>
              <a:gradFill>
                <a:gsLst>
                  <a:gs pos="0">
                    <a:srgbClr val="E30000"/>
                  </a:gs>
                  <a:gs pos="100000">
                    <a:srgbClr val="760303"/>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矩形 58"/>
              <p:cNvSpPr/>
              <p:nvPr/>
            </p:nvSpPr>
            <p:spPr>
              <a:xfrm>
                <a:off x="6698660" y="2340259"/>
                <a:ext cx="550242" cy="532263"/>
              </a:xfrm>
              <a:prstGeom prst="rect">
                <a:avLst/>
              </a:prstGeom>
              <a:gradFill>
                <a:gsLst>
                  <a:gs pos="0">
                    <a:srgbClr val="E30000"/>
                  </a:gs>
                  <a:gs pos="100000">
                    <a:srgbClr val="760303"/>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矩形 59"/>
              <p:cNvSpPr/>
              <p:nvPr/>
            </p:nvSpPr>
            <p:spPr>
              <a:xfrm>
                <a:off x="7051107" y="1922226"/>
                <a:ext cx="197795" cy="191332"/>
              </a:xfrm>
              <a:prstGeom prst="rect">
                <a:avLst/>
              </a:prstGeom>
              <a:gradFill>
                <a:gsLst>
                  <a:gs pos="0">
                    <a:srgbClr val="E30000"/>
                  </a:gs>
                  <a:gs pos="100000">
                    <a:srgbClr val="760303"/>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矩形 60"/>
              <p:cNvSpPr/>
              <p:nvPr/>
            </p:nvSpPr>
            <p:spPr>
              <a:xfrm>
                <a:off x="7838807" y="1466844"/>
                <a:ext cx="202558" cy="195939"/>
              </a:xfrm>
              <a:prstGeom prst="rect">
                <a:avLst/>
              </a:prstGeom>
              <a:gradFill>
                <a:gsLst>
                  <a:gs pos="0">
                    <a:srgbClr val="E30000"/>
                  </a:gs>
                  <a:gs pos="100000">
                    <a:srgbClr val="760303"/>
                  </a:gs>
                </a:gsLst>
                <a:lin ang="18900000" scaled="0"/>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矩形 62"/>
              <p:cNvSpPr/>
              <p:nvPr/>
            </p:nvSpPr>
            <p:spPr>
              <a:xfrm>
                <a:off x="7374668" y="1642477"/>
                <a:ext cx="275120" cy="266131"/>
              </a:xfrm>
              <a:prstGeom prst="rect">
                <a:avLst/>
              </a:prstGeom>
              <a:gradFill>
                <a:gsLst>
                  <a:gs pos="0">
                    <a:srgbClr val="E30000"/>
                  </a:gs>
                  <a:gs pos="100000">
                    <a:srgbClr val="760303"/>
                  </a:gs>
                </a:gsLst>
                <a:lin ang="18900000" scaled="0"/>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矩形 63"/>
              <p:cNvSpPr/>
              <p:nvPr/>
            </p:nvSpPr>
            <p:spPr>
              <a:xfrm>
                <a:off x="7460769" y="2266766"/>
                <a:ext cx="378038" cy="365686"/>
              </a:xfrm>
              <a:prstGeom prst="rect">
                <a:avLst/>
              </a:prstGeom>
              <a:gradFill>
                <a:gsLst>
                  <a:gs pos="0">
                    <a:srgbClr val="E30000"/>
                  </a:gs>
                  <a:gs pos="100000">
                    <a:srgbClr val="760303"/>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6" name="矩形 65"/>
            <p:cNvSpPr/>
            <p:nvPr/>
          </p:nvSpPr>
          <p:spPr>
            <a:xfrm>
              <a:off x="5165100" y="4292763"/>
              <a:ext cx="1037229" cy="654131"/>
            </a:xfrm>
            <a:prstGeom prst="rect">
              <a:avLst/>
            </a:prstGeom>
            <a:gradFill>
              <a:gsLst>
                <a:gs pos="0">
                  <a:srgbClr val="E30000"/>
                </a:gs>
                <a:gs pos="100000">
                  <a:srgbClr val="760303"/>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矩形 66"/>
            <p:cNvSpPr/>
            <p:nvPr/>
          </p:nvSpPr>
          <p:spPr>
            <a:xfrm>
              <a:off x="5165099" y="3638632"/>
              <a:ext cx="1037229" cy="65413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矩形 67"/>
            <p:cNvSpPr/>
            <p:nvPr/>
          </p:nvSpPr>
          <p:spPr>
            <a:xfrm>
              <a:off x="5165098" y="2984818"/>
              <a:ext cx="1037229" cy="654131"/>
            </a:xfrm>
            <a:prstGeom prst="rect">
              <a:avLst/>
            </a:prstGeom>
            <a:gradFill>
              <a:gsLst>
                <a:gs pos="0">
                  <a:srgbClr val="E30000"/>
                </a:gs>
                <a:gs pos="100000">
                  <a:srgbClr val="760303"/>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71" name="直接连接符 70"/>
          <p:cNvCxnSpPr/>
          <p:nvPr/>
        </p:nvCxnSpPr>
        <p:spPr>
          <a:xfrm>
            <a:off x="1439808" y="2173960"/>
            <a:ext cx="3966029" cy="0"/>
          </a:xfrm>
          <a:prstGeom prst="line">
            <a:avLst/>
          </a:prstGeom>
          <a:ln w="19050">
            <a:solidFill>
              <a:srgbClr val="E49B35"/>
            </a:solidFill>
            <a:prstDash val="dash"/>
          </a:ln>
        </p:spPr>
        <p:style>
          <a:lnRef idx="1">
            <a:schemeClr val="accent1"/>
          </a:lnRef>
          <a:fillRef idx="0">
            <a:schemeClr val="accent1"/>
          </a:fillRef>
          <a:effectRef idx="0">
            <a:schemeClr val="accent1"/>
          </a:effectRef>
          <a:fontRef idx="minor">
            <a:schemeClr val="tx1"/>
          </a:fontRef>
        </p:style>
      </p:cxnSp>
      <p:sp>
        <p:nvSpPr>
          <p:cNvPr id="72" name="文本框 71"/>
          <p:cNvSpPr txBox="1"/>
          <p:nvPr/>
        </p:nvSpPr>
        <p:spPr>
          <a:xfrm>
            <a:off x="1084091" y="2231987"/>
            <a:ext cx="3686041" cy="777457"/>
          </a:xfrm>
          <a:prstGeom prst="rect">
            <a:avLst/>
          </a:prstGeom>
          <a:noFill/>
        </p:spPr>
        <p:txBody>
          <a:bodyPr wrap="square" rtlCol="0">
            <a:spAutoFit/>
          </a:bodyPr>
          <a:lstStyle/>
          <a:p>
            <a:pPr algn="r">
              <a:lnSpc>
                <a:spcPct val="130000"/>
              </a:lnSpc>
            </a:pP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此处插入文本框此处插入文本框</a:t>
            </a:r>
            <a:endParaRPr lang="en-US" altLang="zh-CN"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gn="r">
              <a:lnSpc>
                <a:spcPct val="130000"/>
              </a:lnSpc>
            </a:pP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此处插入文本框</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73" name="直接连接符 72"/>
          <p:cNvCxnSpPr/>
          <p:nvPr/>
        </p:nvCxnSpPr>
        <p:spPr>
          <a:xfrm>
            <a:off x="1439808" y="3654270"/>
            <a:ext cx="3966029" cy="0"/>
          </a:xfrm>
          <a:prstGeom prst="line">
            <a:avLst/>
          </a:prstGeom>
          <a:ln w="19050">
            <a:solidFill>
              <a:srgbClr val="89A67A"/>
            </a:solidFill>
            <a:prstDash val="dash"/>
          </a:ln>
        </p:spPr>
        <p:style>
          <a:lnRef idx="1">
            <a:schemeClr val="accent1"/>
          </a:lnRef>
          <a:fillRef idx="0">
            <a:schemeClr val="accent1"/>
          </a:fillRef>
          <a:effectRef idx="0">
            <a:schemeClr val="accent1"/>
          </a:effectRef>
          <a:fontRef idx="minor">
            <a:schemeClr val="tx1"/>
          </a:fontRef>
        </p:style>
      </p:cxnSp>
      <p:sp>
        <p:nvSpPr>
          <p:cNvPr id="74" name="文本框 73"/>
          <p:cNvSpPr txBox="1"/>
          <p:nvPr/>
        </p:nvSpPr>
        <p:spPr>
          <a:xfrm>
            <a:off x="1084091" y="3712297"/>
            <a:ext cx="3686041" cy="777457"/>
          </a:xfrm>
          <a:prstGeom prst="rect">
            <a:avLst/>
          </a:prstGeom>
          <a:noFill/>
        </p:spPr>
        <p:txBody>
          <a:bodyPr wrap="square" rtlCol="0">
            <a:spAutoFit/>
          </a:bodyPr>
          <a:lstStyle/>
          <a:p>
            <a:pPr algn="r">
              <a:lnSpc>
                <a:spcPct val="130000"/>
              </a:lnSpc>
            </a:pP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此处插入文本框此处插入文本框</a:t>
            </a:r>
            <a:endParaRPr lang="en-US" altLang="zh-CN"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gn="r">
              <a:lnSpc>
                <a:spcPct val="130000"/>
              </a:lnSpc>
            </a:pP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此处插入文本框</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75" name="直接连接符 74"/>
          <p:cNvCxnSpPr/>
          <p:nvPr/>
        </p:nvCxnSpPr>
        <p:spPr>
          <a:xfrm flipH="1">
            <a:off x="5933314" y="2971785"/>
            <a:ext cx="3966029" cy="0"/>
          </a:xfrm>
          <a:prstGeom prst="line">
            <a:avLst/>
          </a:prstGeom>
          <a:ln w="19050">
            <a:solidFill>
              <a:srgbClr val="287184"/>
            </a:solidFill>
            <a:prstDash val="dash"/>
          </a:ln>
        </p:spPr>
        <p:style>
          <a:lnRef idx="1">
            <a:schemeClr val="accent1"/>
          </a:lnRef>
          <a:fillRef idx="0">
            <a:schemeClr val="accent1"/>
          </a:fillRef>
          <a:effectRef idx="0">
            <a:schemeClr val="accent1"/>
          </a:effectRef>
          <a:fontRef idx="minor">
            <a:schemeClr val="tx1"/>
          </a:fontRef>
        </p:style>
      </p:cxnSp>
      <p:sp>
        <p:nvSpPr>
          <p:cNvPr id="77" name="文本框 76"/>
          <p:cNvSpPr txBox="1"/>
          <p:nvPr/>
        </p:nvSpPr>
        <p:spPr>
          <a:xfrm flipH="1">
            <a:off x="6580895" y="3040254"/>
            <a:ext cx="3686041" cy="777457"/>
          </a:xfrm>
          <a:prstGeom prst="rect">
            <a:avLst/>
          </a:prstGeom>
          <a:noFill/>
        </p:spPr>
        <p:txBody>
          <a:bodyPr wrap="square" rtlCol="0">
            <a:spAutoFit/>
          </a:bodyPr>
          <a:lstStyle/>
          <a:p>
            <a:pPr>
              <a:lnSpc>
                <a:spcPct val="130000"/>
              </a:lnSpc>
            </a:pP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此处插入文本框此处插入文本框</a:t>
            </a:r>
            <a:endParaRPr lang="en-US" altLang="zh-CN"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30000"/>
              </a:lnSpc>
            </a:pP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此处插入文本框</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78" name="直接连接符 77"/>
          <p:cNvCxnSpPr/>
          <p:nvPr/>
        </p:nvCxnSpPr>
        <p:spPr>
          <a:xfrm flipH="1">
            <a:off x="5940574" y="4270815"/>
            <a:ext cx="3966029" cy="0"/>
          </a:xfrm>
          <a:prstGeom prst="line">
            <a:avLst/>
          </a:prstGeom>
          <a:ln w="19050">
            <a:solidFill>
              <a:srgbClr val="ED6F65"/>
            </a:solidFill>
            <a:prstDash val="dash"/>
          </a:ln>
        </p:spPr>
        <p:style>
          <a:lnRef idx="1">
            <a:schemeClr val="accent1"/>
          </a:lnRef>
          <a:fillRef idx="0">
            <a:schemeClr val="accent1"/>
          </a:fillRef>
          <a:effectRef idx="0">
            <a:schemeClr val="accent1"/>
          </a:effectRef>
          <a:fontRef idx="minor">
            <a:schemeClr val="tx1"/>
          </a:fontRef>
        </p:style>
      </p:cxnSp>
      <p:sp>
        <p:nvSpPr>
          <p:cNvPr id="79" name="文本框 78"/>
          <p:cNvSpPr txBox="1"/>
          <p:nvPr/>
        </p:nvSpPr>
        <p:spPr>
          <a:xfrm flipH="1">
            <a:off x="6588155" y="4339284"/>
            <a:ext cx="3686041" cy="777457"/>
          </a:xfrm>
          <a:prstGeom prst="rect">
            <a:avLst/>
          </a:prstGeom>
          <a:noFill/>
        </p:spPr>
        <p:txBody>
          <a:bodyPr wrap="square" rtlCol="0">
            <a:spAutoFit/>
          </a:bodyPr>
          <a:lstStyle/>
          <a:p>
            <a:pPr>
              <a:lnSpc>
                <a:spcPct val="130000"/>
              </a:lnSpc>
            </a:pP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此处插入文本框此处插入文本框</a:t>
            </a:r>
            <a:endParaRPr lang="en-US" altLang="zh-CN"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30000"/>
              </a:lnSpc>
            </a:pP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此处插入文本框</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advTm="8564">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wipe(left)">
                                      <p:cBhvr>
                                        <p:cTn id="11" dur="500"/>
                                        <p:tgtEl>
                                          <p:spTgt spid="56"/>
                                        </p:tgtEl>
                                      </p:cBhvr>
                                    </p:animEffect>
                                  </p:childTnLst>
                                </p:cTn>
                              </p:par>
                            </p:childTnLst>
                          </p:cTn>
                        </p:par>
                      </p:childTnLst>
                    </p:cTn>
                  </p:par>
                  <p:par>
                    <p:cTn id="12" fill="hold">
                      <p:stCondLst>
                        <p:cond delay="indefinite"/>
                      </p:stCondLst>
                      <p:childTnLst>
                        <p:par>
                          <p:cTn id="13" fill="hold">
                            <p:stCondLst>
                              <p:cond delay="0"/>
                            </p:stCondLst>
                            <p:childTnLst>
                              <p:par>
                                <p:cTn id="14" presetID="37" presetClass="entr" presetSubtype="0"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900" decel="100000" fill="hold"/>
                                        <p:tgtEl>
                                          <p:spTgt spid="2"/>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nodeType="clickEffect">
                                  <p:stCondLst>
                                    <p:cond delay="0"/>
                                  </p:stCondLst>
                                  <p:childTnLst>
                                    <p:set>
                                      <p:cBhvr>
                                        <p:cTn id="23" dur="1" fill="hold">
                                          <p:stCondLst>
                                            <p:cond delay="0"/>
                                          </p:stCondLst>
                                        </p:cTn>
                                        <p:tgtEl>
                                          <p:spTgt spid="71"/>
                                        </p:tgtEl>
                                        <p:attrNameLst>
                                          <p:attrName>style.visibility</p:attrName>
                                        </p:attrNameLst>
                                      </p:cBhvr>
                                      <p:to>
                                        <p:strVal val="visible"/>
                                      </p:to>
                                    </p:set>
                                    <p:animEffect transition="in" filter="wipe(right)">
                                      <p:cBhvr>
                                        <p:cTn id="24" dur="500"/>
                                        <p:tgtEl>
                                          <p:spTgt spid="71"/>
                                        </p:tgtEl>
                                      </p:cBhvr>
                                    </p:animEffect>
                                  </p:childTnLst>
                                </p:cTn>
                              </p:par>
                              <p:par>
                                <p:cTn id="25" presetID="22" presetClass="entr" presetSubtype="2" fill="hold" grpId="0" nodeType="withEffect">
                                  <p:stCondLst>
                                    <p:cond delay="0"/>
                                  </p:stCondLst>
                                  <p:childTnLst>
                                    <p:set>
                                      <p:cBhvr>
                                        <p:cTn id="26" dur="1" fill="hold">
                                          <p:stCondLst>
                                            <p:cond delay="0"/>
                                          </p:stCondLst>
                                        </p:cTn>
                                        <p:tgtEl>
                                          <p:spTgt spid="72"/>
                                        </p:tgtEl>
                                        <p:attrNameLst>
                                          <p:attrName>style.visibility</p:attrName>
                                        </p:attrNameLst>
                                      </p:cBhvr>
                                      <p:to>
                                        <p:strVal val="visible"/>
                                      </p:to>
                                    </p:set>
                                    <p:animEffect transition="in" filter="wipe(right)">
                                      <p:cBhvr>
                                        <p:cTn id="27" dur="500"/>
                                        <p:tgtEl>
                                          <p:spTgt spid="7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75"/>
                                        </p:tgtEl>
                                        <p:attrNameLst>
                                          <p:attrName>style.visibility</p:attrName>
                                        </p:attrNameLst>
                                      </p:cBhvr>
                                      <p:to>
                                        <p:strVal val="visible"/>
                                      </p:to>
                                    </p:set>
                                    <p:animEffect transition="in" filter="wipe(left)">
                                      <p:cBhvr>
                                        <p:cTn id="32" dur="500"/>
                                        <p:tgtEl>
                                          <p:spTgt spid="75"/>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2" fill="hold" nodeType="clickEffect">
                                  <p:stCondLst>
                                    <p:cond delay="0"/>
                                  </p:stCondLst>
                                  <p:childTnLst>
                                    <p:set>
                                      <p:cBhvr>
                                        <p:cTn id="39" dur="1" fill="hold">
                                          <p:stCondLst>
                                            <p:cond delay="0"/>
                                          </p:stCondLst>
                                        </p:cTn>
                                        <p:tgtEl>
                                          <p:spTgt spid="73"/>
                                        </p:tgtEl>
                                        <p:attrNameLst>
                                          <p:attrName>style.visibility</p:attrName>
                                        </p:attrNameLst>
                                      </p:cBhvr>
                                      <p:to>
                                        <p:strVal val="visible"/>
                                      </p:to>
                                    </p:set>
                                    <p:animEffect transition="in" filter="wipe(right)">
                                      <p:cBhvr>
                                        <p:cTn id="40" dur="500"/>
                                        <p:tgtEl>
                                          <p:spTgt spid="73"/>
                                        </p:tgtEl>
                                      </p:cBhvr>
                                    </p:animEffect>
                                  </p:childTnLst>
                                </p:cTn>
                              </p:par>
                              <p:par>
                                <p:cTn id="41" presetID="22" presetClass="entr" presetSubtype="2" fill="hold" grpId="0" nodeType="withEffect">
                                  <p:stCondLst>
                                    <p:cond delay="0"/>
                                  </p:stCondLst>
                                  <p:childTnLst>
                                    <p:set>
                                      <p:cBhvr>
                                        <p:cTn id="42" dur="1" fill="hold">
                                          <p:stCondLst>
                                            <p:cond delay="0"/>
                                          </p:stCondLst>
                                        </p:cTn>
                                        <p:tgtEl>
                                          <p:spTgt spid="74"/>
                                        </p:tgtEl>
                                        <p:attrNameLst>
                                          <p:attrName>style.visibility</p:attrName>
                                        </p:attrNameLst>
                                      </p:cBhvr>
                                      <p:to>
                                        <p:strVal val="visible"/>
                                      </p:to>
                                    </p:set>
                                    <p:animEffect transition="in" filter="wipe(right)">
                                      <p:cBhvr>
                                        <p:cTn id="43" dur="500"/>
                                        <p:tgtEl>
                                          <p:spTgt spid="74"/>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78"/>
                                        </p:tgtEl>
                                        <p:attrNameLst>
                                          <p:attrName>style.visibility</p:attrName>
                                        </p:attrNameLst>
                                      </p:cBhvr>
                                      <p:to>
                                        <p:strVal val="visible"/>
                                      </p:to>
                                    </p:set>
                                    <p:animEffect transition="in" filter="wipe(left)">
                                      <p:cBhvr>
                                        <p:cTn id="48" dur="500"/>
                                        <p:tgtEl>
                                          <p:spTgt spid="78"/>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left)">
                                      <p:cBhvr>
                                        <p:cTn id="51"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bldLvl="0" animBg="1"/>
      <p:bldP spid="72" grpId="0"/>
      <p:bldP spid="74" grpId="0"/>
      <p:bldP spid="77" grpId="0"/>
      <p:bldP spid="7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8" name="矩形 47"/>
          <p:cNvSpPr/>
          <p:nvPr/>
        </p:nvSpPr>
        <p:spPr>
          <a:xfrm>
            <a:off x="1821502" y="2577603"/>
            <a:ext cx="1375633" cy="96855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5">
              <a:gradFill>
                <a:gsLst>
                  <a:gs pos="0">
                    <a:srgbClr val="E30000"/>
                  </a:gs>
                  <a:gs pos="100000">
                    <a:srgbClr val="760303"/>
                  </a:gs>
                </a:gsLst>
                <a:lin ang="5400000" scaled="0"/>
              </a:gradFill>
            </a:endParaRPr>
          </a:p>
        </p:txBody>
      </p:sp>
      <p:sp>
        <p:nvSpPr>
          <p:cNvPr id="49" name="矩形 48"/>
          <p:cNvSpPr/>
          <p:nvPr/>
        </p:nvSpPr>
        <p:spPr>
          <a:xfrm>
            <a:off x="3206839" y="3174590"/>
            <a:ext cx="1375633" cy="96773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5">
              <a:gradFill>
                <a:gsLst>
                  <a:gs pos="0">
                    <a:srgbClr val="E30000"/>
                  </a:gs>
                  <a:gs pos="100000">
                    <a:srgbClr val="760303"/>
                  </a:gs>
                </a:gsLst>
                <a:lin ang="5400000" scaled="0"/>
              </a:gradFill>
            </a:endParaRPr>
          </a:p>
        </p:txBody>
      </p:sp>
      <p:sp>
        <p:nvSpPr>
          <p:cNvPr id="50" name="文本框 49"/>
          <p:cNvSpPr txBox="1"/>
          <p:nvPr/>
        </p:nvSpPr>
        <p:spPr>
          <a:xfrm>
            <a:off x="2009110" y="2173094"/>
            <a:ext cx="1019810" cy="1166495"/>
          </a:xfrm>
          <a:prstGeom prst="rect">
            <a:avLst/>
          </a:prstGeom>
          <a:noFill/>
        </p:spPr>
        <p:txBody>
          <a:bodyPr wrap="none" rtlCol="0">
            <a:spAutoFit/>
          </a:bodyPr>
          <a:lstStyle/>
          <a:p>
            <a:r>
              <a:rPr lang="zh-CN" altLang="en-US" sz="6585" dirty="0">
                <a:gradFill>
                  <a:gsLst>
                    <a:gs pos="0">
                      <a:srgbClr val="E30000"/>
                    </a:gs>
                    <a:gs pos="100000">
                      <a:srgbClr val="760303"/>
                    </a:gs>
                  </a:gsLst>
                  <a:lin ang="5400000" scaled="0"/>
                </a:gradFill>
                <a:latin typeface="微软雅黑" panose="020B0503020204020204" pitchFamily="34" charset="-122"/>
                <a:ea typeface="微软雅黑" panose="020B0503020204020204" pitchFamily="34" charset="-122"/>
              </a:rPr>
              <a:t>目</a:t>
            </a:r>
          </a:p>
        </p:txBody>
      </p:sp>
      <p:sp>
        <p:nvSpPr>
          <p:cNvPr id="51" name="文本框 50"/>
          <p:cNvSpPr txBox="1"/>
          <p:nvPr/>
        </p:nvSpPr>
        <p:spPr>
          <a:xfrm>
            <a:off x="3411213" y="3491188"/>
            <a:ext cx="1019810" cy="1166495"/>
          </a:xfrm>
          <a:prstGeom prst="rect">
            <a:avLst/>
          </a:prstGeom>
          <a:noFill/>
        </p:spPr>
        <p:txBody>
          <a:bodyPr wrap="none" rtlCol="0">
            <a:spAutoFit/>
          </a:bodyPr>
          <a:lstStyle/>
          <a:p>
            <a:r>
              <a:rPr lang="zh-CN" altLang="en-US" sz="6585" dirty="0">
                <a:gradFill>
                  <a:gsLst>
                    <a:gs pos="0">
                      <a:srgbClr val="E30000"/>
                    </a:gs>
                    <a:gs pos="100000">
                      <a:srgbClr val="760303"/>
                    </a:gs>
                  </a:gsLst>
                  <a:lin ang="5400000" scaled="0"/>
                </a:gradFill>
                <a:latin typeface="微软雅黑" panose="020B0503020204020204" pitchFamily="34" charset="-122"/>
                <a:ea typeface="微软雅黑" panose="020B0503020204020204" pitchFamily="34" charset="-122"/>
              </a:rPr>
              <a:t>录</a:t>
            </a:r>
          </a:p>
        </p:txBody>
      </p:sp>
      <p:sp>
        <p:nvSpPr>
          <p:cNvPr id="52" name="文本框 51"/>
          <p:cNvSpPr txBox="1"/>
          <p:nvPr/>
        </p:nvSpPr>
        <p:spPr>
          <a:xfrm>
            <a:off x="2354922" y="3055174"/>
            <a:ext cx="1826877" cy="583565"/>
          </a:xfrm>
          <a:prstGeom prst="rect">
            <a:avLst/>
          </a:prstGeom>
          <a:noFill/>
        </p:spPr>
        <p:txBody>
          <a:bodyPr wrap="square" rtlCol="0">
            <a:spAutoFit/>
          </a:bodyPr>
          <a:lstStyle/>
          <a:p>
            <a:r>
              <a:rPr lang="en-US" altLang="zh-CN" sz="3195" dirty="0">
                <a:gradFill>
                  <a:gsLst>
                    <a:gs pos="0">
                      <a:srgbClr val="E30000"/>
                    </a:gs>
                    <a:gs pos="100000">
                      <a:srgbClr val="760303"/>
                    </a:gs>
                  </a:gsLst>
                  <a:lin ang="5400000" scaled="0"/>
                </a:gradFill>
              </a:rPr>
              <a:t>Contents</a:t>
            </a:r>
          </a:p>
        </p:txBody>
      </p:sp>
      <p:grpSp>
        <p:nvGrpSpPr>
          <p:cNvPr id="53" name="组合 52"/>
          <p:cNvGrpSpPr/>
          <p:nvPr/>
        </p:nvGrpSpPr>
        <p:grpSpPr>
          <a:xfrm>
            <a:off x="6057575" y="1804696"/>
            <a:ext cx="3295667" cy="500969"/>
            <a:chOff x="6009180" y="1074340"/>
            <a:chExt cx="3302857" cy="502062"/>
          </a:xfrm>
        </p:grpSpPr>
        <p:sp>
          <p:nvSpPr>
            <p:cNvPr id="54" name="矩形 53"/>
            <p:cNvSpPr/>
            <p:nvPr/>
          </p:nvSpPr>
          <p:spPr>
            <a:xfrm>
              <a:off x="6009180" y="1074340"/>
              <a:ext cx="3302857" cy="502062"/>
            </a:xfrm>
            <a:prstGeom prst="rect">
              <a:avLst/>
            </a:prstGeom>
            <a:gradFill>
              <a:gsLst>
                <a:gs pos="0">
                  <a:srgbClr val="E30000"/>
                </a:gs>
                <a:gs pos="100000">
                  <a:srgbClr val="760303"/>
                </a:gs>
              </a:gsLst>
              <a:lin ang="5400000" scaled="0"/>
            </a:gradFill>
            <a:ln>
              <a:noFill/>
            </a:ln>
            <a:effectLst>
              <a:outerShdw blurRad="76200" dist="76200" dir="5400000" algn="ctr" rotWithShape="0">
                <a:srgbClr val="000000">
                  <a:alpha val="9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275">
                <a:solidFill>
                  <a:schemeClr val="bg1"/>
                </a:solidFill>
              </a:endParaRPr>
            </a:p>
          </p:txBody>
        </p:sp>
        <p:sp>
          <p:nvSpPr>
            <p:cNvPr id="55" name="文本框 54"/>
            <p:cNvSpPr txBox="1"/>
            <p:nvPr/>
          </p:nvSpPr>
          <p:spPr>
            <a:xfrm>
              <a:off x="6323125" y="1098262"/>
              <a:ext cx="2844643" cy="463925"/>
            </a:xfrm>
            <a:prstGeom prst="rect">
              <a:avLst/>
            </a:prstGeom>
            <a:noFill/>
          </p:spPr>
          <p:txBody>
            <a:bodyPr wrap="none" rtlCol="0">
              <a:spAutoFit/>
            </a:bodyPr>
            <a:lstStyle/>
            <a:p>
              <a:pPr algn="l"/>
              <a:r>
                <a:rPr lang="en-US" altLang="zh-CN" sz="2275" dirty="0">
                  <a:solidFill>
                    <a:schemeClr val="bg1"/>
                  </a:solidFill>
                  <a:latin typeface="微软雅黑" panose="020B0503020204020204" pitchFamily="34" charset="-122"/>
                  <a:ea typeface="微软雅黑" panose="020B0503020204020204" pitchFamily="34" charset="-122"/>
                </a:rPr>
                <a:t>01</a:t>
              </a:r>
              <a:r>
                <a:rPr lang="zh-CN" altLang="en-US" sz="2275" dirty="0">
                  <a:solidFill>
                    <a:schemeClr val="bg1"/>
                  </a:solidFill>
                  <a:latin typeface="Arial" panose="020B0604020202020204" pitchFamily="34" charset="0"/>
                  <a:ea typeface="微软雅黑" panose="020B0503020204020204" pitchFamily="34" charset="-122"/>
                  <a:sym typeface="Arial" panose="020B0604020202020204" pitchFamily="34" charset="0"/>
                </a:rPr>
                <a:t>单击此处添加标题</a:t>
              </a:r>
            </a:p>
          </p:txBody>
        </p:sp>
      </p:grpSp>
      <p:grpSp>
        <p:nvGrpSpPr>
          <p:cNvPr id="56" name="组合 55"/>
          <p:cNvGrpSpPr/>
          <p:nvPr/>
        </p:nvGrpSpPr>
        <p:grpSpPr>
          <a:xfrm>
            <a:off x="6057575" y="2803235"/>
            <a:ext cx="3295667" cy="500969"/>
            <a:chOff x="6589390" y="2075054"/>
            <a:chExt cx="3302857" cy="502062"/>
          </a:xfrm>
        </p:grpSpPr>
        <p:sp>
          <p:nvSpPr>
            <p:cNvPr id="57" name="矩形 56"/>
            <p:cNvSpPr/>
            <p:nvPr/>
          </p:nvSpPr>
          <p:spPr>
            <a:xfrm>
              <a:off x="6589390" y="2075054"/>
              <a:ext cx="3302857" cy="502062"/>
            </a:xfrm>
            <a:prstGeom prst="rect">
              <a:avLst/>
            </a:prstGeom>
            <a:gradFill>
              <a:gsLst>
                <a:gs pos="0">
                  <a:srgbClr val="E30000"/>
                </a:gs>
                <a:gs pos="100000">
                  <a:srgbClr val="760303"/>
                </a:gs>
              </a:gsLst>
              <a:lin ang="5400000" scaled="0"/>
            </a:gradFill>
            <a:ln>
              <a:noFill/>
            </a:ln>
            <a:effectLst>
              <a:outerShdw blurRad="177800" dist="76200" dir="5400000" algn="ctr" rotWithShape="0">
                <a:srgbClr val="000000">
                  <a:alpha val="9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275">
                <a:solidFill>
                  <a:schemeClr val="bg1"/>
                </a:solidFill>
              </a:endParaRPr>
            </a:p>
          </p:txBody>
        </p:sp>
        <p:sp>
          <p:nvSpPr>
            <p:cNvPr id="58" name="文本框 57"/>
            <p:cNvSpPr txBox="1"/>
            <p:nvPr/>
          </p:nvSpPr>
          <p:spPr>
            <a:xfrm>
              <a:off x="6903335" y="2098976"/>
              <a:ext cx="2844643" cy="463925"/>
            </a:xfrm>
            <a:prstGeom prst="rect">
              <a:avLst/>
            </a:prstGeom>
            <a:noFill/>
          </p:spPr>
          <p:txBody>
            <a:bodyPr wrap="none" rtlCol="0">
              <a:spAutoFit/>
            </a:bodyPr>
            <a:lstStyle/>
            <a:p>
              <a:pPr lvl="0" algn="l"/>
              <a:r>
                <a:rPr lang="en-US" altLang="zh-CN" sz="2275" dirty="0">
                  <a:solidFill>
                    <a:schemeClr val="bg1"/>
                  </a:solidFill>
                  <a:latin typeface="微软雅黑" panose="020B0503020204020204" pitchFamily="34" charset="-122"/>
                  <a:ea typeface="微软雅黑" panose="020B0503020204020204" pitchFamily="34" charset="-122"/>
                </a:rPr>
                <a:t>02</a:t>
              </a:r>
              <a:r>
                <a:rPr lang="zh-CN" altLang="en-US" sz="2275" dirty="0">
                  <a:solidFill>
                    <a:schemeClr val="bg1"/>
                  </a:solidFill>
                  <a:latin typeface="Arial" panose="020B0604020202020204" pitchFamily="34" charset="0"/>
                  <a:ea typeface="微软雅黑" panose="020B0503020204020204" pitchFamily="34" charset="-122"/>
                  <a:sym typeface="Arial" panose="020B0604020202020204" pitchFamily="34" charset="0"/>
                </a:rPr>
                <a:t>单击此处添加标题</a:t>
              </a:r>
            </a:p>
          </p:txBody>
        </p:sp>
      </p:grpSp>
      <p:grpSp>
        <p:nvGrpSpPr>
          <p:cNvPr id="59" name="组合 58"/>
          <p:cNvGrpSpPr/>
          <p:nvPr/>
        </p:nvGrpSpPr>
        <p:grpSpPr>
          <a:xfrm>
            <a:off x="6057575" y="3798803"/>
            <a:ext cx="3295667" cy="500969"/>
            <a:chOff x="7319877" y="3072796"/>
            <a:chExt cx="3302857" cy="502062"/>
          </a:xfrm>
        </p:grpSpPr>
        <p:sp>
          <p:nvSpPr>
            <p:cNvPr id="60" name="矩形 59"/>
            <p:cNvSpPr/>
            <p:nvPr/>
          </p:nvSpPr>
          <p:spPr>
            <a:xfrm>
              <a:off x="7319877" y="3072796"/>
              <a:ext cx="3302857" cy="502062"/>
            </a:xfrm>
            <a:prstGeom prst="rect">
              <a:avLst/>
            </a:prstGeom>
            <a:gradFill>
              <a:gsLst>
                <a:gs pos="0">
                  <a:srgbClr val="E30000"/>
                </a:gs>
                <a:gs pos="100000">
                  <a:srgbClr val="760303"/>
                </a:gs>
              </a:gsLst>
              <a:lin ang="5400000" scaled="0"/>
            </a:gradFill>
            <a:ln>
              <a:noFill/>
            </a:ln>
            <a:effectLst>
              <a:outerShdw blurRad="241300" dist="88900" dir="5400000" algn="ctr" rotWithShape="0">
                <a:srgbClr val="000000">
                  <a:alpha val="8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275">
                <a:solidFill>
                  <a:schemeClr val="bg1"/>
                </a:solidFill>
              </a:endParaRPr>
            </a:p>
          </p:txBody>
        </p:sp>
        <p:sp>
          <p:nvSpPr>
            <p:cNvPr id="61" name="文本框 60"/>
            <p:cNvSpPr txBox="1"/>
            <p:nvPr/>
          </p:nvSpPr>
          <p:spPr>
            <a:xfrm>
              <a:off x="7633822" y="3096718"/>
              <a:ext cx="2844643" cy="463925"/>
            </a:xfrm>
            <a:prstGeom prst="rect">
              <a:avLst/>
            </a:prstGeom>
            <a:noFill/>
          </p:spPr>
          <p:txBody>
            <a:bodyPr wrap="none" rtlCol="0">
              <a:spAutoFit/>
            </a:bodyPr>
            <a:lstStyle/>
            <a:p>
              <a:pPr lvl="0" algn="l"/>
              <a:r>
                <a:rPr lang="en-US" altLang="zh-CN" sz="2275" dirty="0">
                  <a:solidFill>
                    <a:schemeClr val="bg1"/>
                  </a:solidFill>
                  <a:latin typeface="微软雅黑" panose="020B0503020204020204" pitchFamily="34" charset="-122"/>
                  <a:ea typeface="微软雅黑" panose="020B0503020204020204" pitchFamily="34" charset="-122"/>
                </a:rPr>
                <a:t>03</a:t>
              </a:r>
              <a:r>
                <a:rPr lang="zh-CN" altLang="en-US" sz="2275" dirty="0">
                  <a:solidFill>
                    <a:schemeClr val="bg1"/>
                  </a:solidFill>
                  <a:latin typeface="Arial" panose="020B0604020202020204" pitchFamily="34" charset="0"/>
                  <a:ea typeface="微软雅黑" panose="020B0503020204020204" pitchFamily="34" charset="-122"/>
                  <a:sym typeface="Arial" panose="020B0604020202020204" pitchFamily="34" charset="0"/>
                </a:rPr>
                <a:t>单击此处添加标题</a:t>
              </a:r>
            </a:p>
          </p:txBody>
        </p:sp>
      </p:grpSp>
      <p:grpSp>
        <p:nvGrpSpPr>
          <p:cNvPr id="62" name="组合 61"/>
          <p:cNvGrpSpPr/>
          <p:nvPr/>
        </p:nvGrpSpPr>
        <p:grpSpPr>
          <a:xfrm>
            <a:off x="6057575" y="4797337"/>
            <a:ext cx="3295667" cy="500969"/>
            <a:chOff x="6589390" y="4073510"/>
            <a:chExt cx="3302857" cy="502062"/>
          </a:xfrm>
        </p:grpSpPr>
        <p:sp>
          <p:nvSpPr>
            <p:cNvPr id="63" name="矩形 62"/>
            <p:cNvSpPr/>
            <p:nvPr/>
          </p:nvSpPr>
          <p:spPr>
            <a:xfrm>
              <a:off x="6589390" y="4073510"/>
              <a:ext cx="3302857" cy="502062"/>
            </a:xfrm>
            <a:prstGeom prst="rect">
              <a:avLst/>
            </a:prstGeom>
            <a:gradFill>
              <a:gsLst>
                <a:gs pos="0">
                  <a:srgbClr val="E30000"/>
                </a:gs>
                <a:gs pos="100000">
                  <a:srgbClr val="760303"/>
                </a:gs>
              </a:gsLst>
              <a:lin ang="5400000" scaled="0"/>
            </a:gradFill>
            <a:ln>
              <a:noFill/>
            </a:ln>
            <a:effectLst>
              <a:outerShdw blurRad="152400" dist="63500" dir="5400000" algn="ctr" rotWithShape="0">
                <a:srgbClr val="000000">
                  <a:alpha val="8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275">
                <a:solidFill>
                  <a:schemeClr val="bg1"/>
                </a:solidFill>
              </a:endParaRPr>
            </a:p>
          </p:txBody>
        </p:sp>
        <p:sp>
          <p:nvSpPr>
            <p:cNvPr id="64" name="文本框 63"/>
            <p:cNvSpPr txBox="1"/>
            <p:nvPr/>
          </p:nvSpPr>
          <p:spPr>
            <a:xfrm>
              <a:off x="6903335" y="4097432"/>
              <a:ext cx="2844643" cy="463925"/>
            </a:xfrm>
            <a:prstGeom prst="rect">
              <a:avLst/>
            </a:prstGeom>
            <a:noFill/>
          </p:spPr>
          <p:txBody>
            <a:bodyPr wrap="none" rtlCol="0">
              <a:spAutoFit/>
            </a:bodyPr>
            <a:lstStyle/>
            <a:p>
              <a:pPr lvl="0" algn="l"/>
              <a:r>
                <a:rPr lang="en-US" altLang="zh-CN" sz="2275" dirty="0">
                  <a:solidFill>
                    <a:schemeClr val="bg1"/>
                  </a:solidFill>
                  <a:latin typeface="微软雅黑" panose="020B0503020204020204" pitchFamily="34" charset="-122"/>
                  <a:ea typeface="微软雅黑" panose="020B0503020204020204" pitchFamily="34" charset="-122"/>
                </a:rPr>
                <a:t>04</a:t>
              </a:r>
              <a:r>
                <a:rPr lang="zh-CN" altLang="en-US" sz="2275" dirty="0">
                  <a:solidFill>
                    <a:schemeClr val="bg1"/>
                  </a:solidFill>
                  <a:latin typeface="Arial" panose="020B0604020202020204" pitchFamily="34" charset="0"/>
                  <a:ea typeface="微软雅黑" panose="020B0503020204020204" pitchFamily="34" charset="-122"/>
                  <a:sym typeface="Arial" panose="020B0604020202020204" pitchFamily="34" charset="0"/>
                </a:rPr>
                <a:t>单击此处添加标题</a:t>
              </a:r>
            </a:p>
          </p:txBody>
        </p:sp>
      </p:grpSp>
    </p:spTree>
  </p:cSld>
  <p:clrMapOvr>
    <a:masterClrMapping/>
  </p:clrMapOvr>
  <p:transition advTm="7020">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500"/>
                                        <p:tgtEl>
                                          <p:spTgt spid="4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Effect transition="in" filter="wipe(left)">
                                      <p:cBhvr>
                                        <p:cTn id="10" dur="500"/>
                                        <p:tgtEl>
                                          <p:spTgt spid="49"/>
                                        </p:tgtEl>
                                      </p:cBhvr>
                                    </p:animEffect>
                                  </p:childTnLst>
                                </p:cTn>
                              </p:par>
                            </p:childTnLst>
                          </p:cTn>
                        </p:par>
                      </p:childTnLst>
                    </p:cTn>
                  </p:par>
                  <p:par>
                    <p:cTn id="11" fill="hold">
                      <p:stCondLst>
                        <p:cond delay="indefinite"/>
                      </p:stCondLst>
                      <p:childTnLst>
                        <p:par>
                          <p:cTn id="12" fill="hold">
                            <p:stCondLst>
                              <p:cond delay="0"/>
                            </p:stCondLst>
                            <p:childTnLst>
                              <p:par>
                                <p:cTn id="13" presetID="45" presetClass="entr" presetSubtype="0" fill="hold" grpId="0" nodeType="clickEffect">
                                  <p:stCondLst>
                                    <p:cond delay="0"/>
                                  </p:stCondLst>
                                  <p:childTnLst>
                                    <p:set>
                                      <p:cBhvr>
                                        <p:cTn id="14" dur="1" fill="hold">
                                          <p:stCondLst>
                                            <p:cond delay="0"/>
                                          </p:stCondLst>
                                        </p:cTn>
                                        <p:tgtEl>
                                          <p:spTgt spid="52"/>
                                        </p:tgtEl>
                                        <p:attrNameLst>
                                          <p:attrName>style.visibility</p:attrName>
                                        </p:attrNameLst>
                                      </p:cBhvr>
                                      <p:to>
                                        <p:strVal val="visible"/>
                                      </p:to>
                                    </p:set>
                                    <p:animEffect transition="in" filter="fade">
                                      <p:cBhvr>
                                        <p:cTn id="15" dur="1500"/>
                                        <p:tgtEl>
                                          <p:spTgt spid="52"/>
                                        </p:tgtEl>
                                      </p:cBhvr>
                                    </p:animEffect>
                                    <p:anim calcmode="lin" valueType="num">
                                      <p:cBhvr>
                                        <p:cTn id="16" dur="1500" fill="hold"/>
                                        <p:tgtEl>
                                          <p:spTgt spid="52"/>
                                        </p:tgtEl>
                                        <p:attrNameLst>
                                          <p:attrName>ppt_w</p:attrName>
                                        </p:attrNameLst>
                                      </p:cBhvr>
                                      <p:tavLst>
                                        <p:tav tm="0" fmla="#ppt_w*sin(2.5*pi*$)">
                                          <p:val>
                                            <p:fltVal val="0"/>
                                          </p:val>
                                        </p:tav>
                                        <p:tav tm="100000">
                                          <p:val>
                                            <p:fltVal val="1"/>
                                          </p:val>
                                        </p:tav>
                                      </p:tavLst>
                                    </p:anim>
                                    <p:anim calcmode="lin" valueType="num">
                                      <p:cBhvr>
                                        <p:cTn id="17" dur="1500" fill="hold"/>
                                        <p:tgtEl>
                                          <p:spTgt spid="52"/>
                                        </p:tgtEl>
                                        <p:attrNameLst>
                                          <p:attrName>ppt_h</p:attrName>
                                        </p:attrNameLst>
                                      </p:cBhvr>
                                      <p:tavLst>
                                        <p:tav tm="0">
                                          <p:val>
                                            <p:strVal val="#ppt_h"/>
                                          </p:val>
                                        </p:tav>
                                        <p:tav tm="100000">
                                          <p:val>
                                            <p:strVal val="#ppt_h"/>
                                          </p:val>
                                        </p:tav>
                                      </p:tavLst>
                                    </p:anim>
                                  </p:childTnLst>
                                </p:cTn>
                              </p:par>
                              <p:par>
                                <p:cTn id="18" presetID="47" presetClass="entr" presetSubtype="0" fill="hold" grpId="0" nodeType="withEffect">
                                  <p:stCondLst>
                                    <p:cond delay="0"/>
                                  </p:stCondLst>
                                  <p:childTnLst>
                                    <p:set>
                                      <p:cBhvr>
                                        <p:cTn id="19" dur="1" fill="hold">
                                          <p:stCondLst>
                                            <p:cond delay="0"/>
                                          </p:stCondLst>
                                        </p:cTn>
                                        <p:tgtEl>
                                          <p:spTgt spid="50"/>
                                        </p:tgtEl>
                                        <p:attrNameLst>
                                          <p:attrName>style.visibility</p:attrName>
                                        </p:attrNameLst>
                                      </p:cBhvr>
                                      <p:to>
                                        <p:strVal val="visible"/>
                                      </p:to>
                                    </p:set>
                                    <p:animEffect transition="in" filter="fade">
                                      <p:cBhvr>
                                        <p:cTn id="20" dur="1000"/>
                                        <p:tgtEl>
                                          <p:spTgt spid="50"/>
                                        </p:tgtEl>
                                      </p:cBhvr>
                                    </p:animEffect>
                                    <p:anim calcmode="lin" valueType="num">
                                      <p:cBhvr>
                                        <p:cTn id="21" dur="1000" fill="hold"/>
                                        <p:tgtEl>
                                          <p:spTgt spid="50"/>
                                        </p:tgtEl>
                                        <p:attrNameLst>
                                          <p:attrName>ppt_x</p:attrName>
                                        </p:attrNameLst>
                                      </p:cBhvr>
                                      <p:tavLst>
                                        <p:tav tm="0">
                                          <p:val>
                                            <p:strVal val="#ppt_x"/>
                                          </p:val>
                                        </p:tav>
                                        <p:tav tm="100000">
                                          <p:val>
                                            <p:strVal val="#ppt_x"/>
                                          </p:val>
                                        </p:tav>
                                      </p:tavLst>
                                    </p:anim>
                                    <p:anim calcmode="lin" valueType="num">
                                      <p:cBhvr>
                                        <p:cTn id="22" dur="1000" fill="hold"/>
                                        <p:tgtEl>
                                          <p:spTgt spid="50"/>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2" presetClass="entr" presetSubtype="2" fill="hold" nodeType="click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additive="base">
                                        <p:cTn id="32" dur="750"/>
                                        <p:tgtEl>
                                          <p:spTgt spid="53"/>
                                        </p:tgtEl>
                                        <p:attrNameLst>
                                          <p:attrName>ppt_x</p:attrName>
                                        </p:attrNameLst>
                                      </p:cBhvr>
                                      <p:tavLst>
                                        <p:tav tm="0">
                                          <p:val>
                                            <p:strVal val="#ppt_x+#ppt_w*1.125000"/>
                                          </p:val>
                                        </p:tav>
                                        <p:tav tm="100000">
                                          <p:val>
                                            <p:strVal val="#ppt_x"/>
                                          </p:val>
                                        </p:tav>
                                      </p:tavLst>
                                    </p:anim>
                                    <p:animEffect transition="in" filter="wipe(left)">
                                      <p:cBhvr>
                                        <p:cTn id="33" dur="750"/>
                                        <p:tgtEl>
                                          <p:spTgt spid="53"/>
                                        </p:tgtEl>
                                      </p:cBhvr>
                                    </p:animEffect>
                                  </p:childTnLst>
                                </p:cTn>
                              </p:par>
                              <p:par>
                                <p:cTn id="34" presetID="12" presetClass="entr" presetSubtype="2" fill="hold" nodeType="withEffect">
                                  <p:stCondLst>
                                    <p:cond delay="25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750"/>
                                        <p:tgtEl>
                                          <p:spTgt spid="56"/>
                                        </p:tgtEl>
                                        <p:attrNameLst>
                                          <p:attrName>ppt_x</p:attrName>
                                        </p:attrNameLst>
                                      </p:cBhvr>
                                      <p:tavLst>
                                        <p:tav tm="0">
                                          <p:val>
                                            <p:strVal val="#ppt_x+#ppt_w*1.125000"/>
                                          </p:val>
                                        </p:tav>
                                        <p:tav tm="100000">
                                          <p:val>
                                            <p:strVal val="#ppt_x"/>
                                          </p:val>
                                        </p:tav>
                                      </p:tavLst>
                                    </p:anim>
                                    <p:animEffect transition="in" filter="wipe(left)">
                                      <p:cBhvr>
                                        <p:cTn id="37" dur="750"/>
                                        <p:tgtEl>
                                          <p:spTgt spid="56"/>
                                        </p:tgtEl>
                                      </p:cBhvr>
                                    </p:animEffect>
                                  </p:childTnLst>
                                </p:cTn>
                              </p:par>
                              <p:par>
                                <p:cTn id="38" presetID="12" presetClass="entr" presetSubtype="2" fill="hold" nodeType="withEffect">
                                  <p:stCondLst>
                                    <p:cond delay="500"/>
                                  </p:stCondLst>
                                  <p:childTnLst>
                                    <p:set>
                                      <p:cBhvr>
                                        <p:cTn id="39" dur="1" fill="hold">
                                          <p:stCondLst>
                                            <p:cond delay="0"/>
                                          </p:stCondLst>
                                        </p:cTn>
                                        <p:tgtEl>
                                          <p:spTgt spid="59"/>
                                        </p:tgtEl>
                                        <p:attrNameLst>
                                          <p:attrName>style.visibility</p:attrName>
                                        </p:attrNameLst>
                                      </p:cBhvr>
                                      <p:to>
                                        <p:strVal val="visible"/>
                                      </p:to>
                                    </p:set>
                                    <p:anim calcmode="lin" valueType="num">
                                      <p:cBhvr additive="base">
                                        <p:cTn id="40" dur="750"/>
                                        <p:tgtEl>
                                          <p:spTgt spid="59"/>
                                        </p:tgtEl>
                                        <p:attrNameLst>
                                          <p:attrName>ppt_x</p:attrName>
                                        </p:attrNameLst>
                                      </p:cBhvr>
                                      <p:tavLst>
                                        <p:tav tm="0">
                                          <p:val>
                                            <p:strVal val="#ppt_x+#ppt_w*1.125000"/>
                                          </p:val>
                                        </p:tav>
                                        <p:tav tm="100000">
                                          <p:val>
                                            <p:strVal val="#ppt_x"/>
                                          </p:val>
                                        </p:tav>
                                      </p:tavLst>
                                    </p:anim>
                                    <p:animEffect transition="in" filter="wipe(left)">
                                      <p:cBhvr>
                                        <p:cTn id="41" dur="750"/>
                                        <p:tgtEl>
                                          <p:spTgt spid="59"/>
                                        </p:tgtEl>
                                      </p:cBhvr>
                                    </p:animEffect>
                                  </p:childTnLst>
                                </p:cTn>
                              </p:par>
                              <p:par>
                                <p:cTn id="42" presetID="12" presetClass="entr" presetSubtype="2" fill="hold" nodeType="withEffect">
                                  <p:stCondLst>
                                    <p:cond delay="750"/>
                                  </p:stCondLst>
                                  <p:childTnLst>
                                    <p:set>
                                      <p:cBhvr>
                                        <p:cTn id="43" dur="1" fill="hold">
                                          <p:stCondLst>
                                            <p:cond delay="0"/>
                                          </p:stCondLst>
                                        </p:cTn>
                                        <p:tgtEl>
                                          <p:spTgt spid="62"/>
                                        </p:tgtEl>
                                        <p:attrNameLst>
                                          <p:attrName>style.visibility</p:attrName>
                                        </p:attrNameLst>
                                      </p:cBhvr>
                                      <p:to>
                                        <p:strVal val="visible"/>
                                      </p:to>
                                    </p:set>
                                    <p:anim calcmode="lin" valueType="num">
                                      <p:cBhvr additive="base">
                                        <p:cTn id="44" dur="750"/>
                                        <p:tgtEl>
                                          <p:spTgt spid="62"/>
                                        </p:tgtEl>
                                        <p:attrNameLst>
                                          <p:attrName>ppt_x</p:attrName>
                                        </p:attrNameLst>
                                      </p:cBhvr>
                                      <p:tavLst>
                                        <p:tav tm="0">
                                          <p:val>
                                            <p:strVal val="#ppt_x+#ppt_w*1.125000"/>
                                          </p:val>
                                        </p:tav>
                                        <p:tav tm="100000">
                                          <p:val>
                                            <p:strVal val="#ppt_x"/>
                                          </p:val>
                                        </p:tav>
                                      </p:tavLst>
                                    </p:anim>
                                    <p:animEffect transition="in" filter="wipe(left)">
                                      <p:cBhvr>
                                        <p:cTn id="45"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bldLvl="0" animBg="1"/>
      <p:bldP spid="49" grpId="0" bldLvl="0" animBg="1"/>
      <p:bldP spid="50" grpId="0"/>
      <p:bldP spid="51" grpId="0"/>
      <p:bldP spid="5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2" name="图片 1" descr="Z0005"/>
          <p:cNvPicPr>
            <a:picLocks noChangeAspect="1"/>
          </p:cNvPicPr>
          <p:nvPr/>
        </p:nvPicPr>
        <p:blipFill>
          <a:blip r:embed="rId3"/>
          <a:stretch>
            <a:fillRect/>
          </a:stretch>
        </p:blipFill>
        <p:spPr>
          <a:xfrm>
            <a:off x="4345940" y="1283970"/>
            <a:ext cx="3522345" cy="3135630"/>
          </a:xfrm>
          <a:prstGeom prst="rect">
            <a:avLst/>
          </a:prstGeom>
          <a:effectLst>
            <a:outerShdw blurRad="50800" dist="38100" dir="2700000" algn="tl" rotWithShape="0">
              <a:prstClr val="black">
                <a:alpha val="40000"/>
              </a:prstClr>
            </a:outerShdw>
          </a:effectLst>
        </p:spPr>
      </p:pic>
      <p:sp>
        <p:nvSpPr>
          <p:cNvPr id="29" name="标题 4"/>
          <p:cNvSpPr txBox="1"/>
          <p:nvPr/>
        </p:nvSpPr>
        <p:spPr>
          <a:xfrm>
            <a:off x="4924537" y="3824775"/>
            <a:ext cx="2376264"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400" b="1" dirty="0" smtClean="0">
                <a:gradFill>
                  <a:gsLst>
                    <a:gs pos="0">
                      <a:srgbClr val="E30000"/>
                    </a:gs>
                    <a:gs pos="100000">
                      <a:srgbClr val="760303"/>
                    </a:gs>
                  </a:gsLst>
                  <a:lin ang="5400000" scaled="0"/>
                </a:gradFill>
                <a:latin typeface="微软雅黑" panose="020B0503020204020204" pitchFamily="34" charset="-122"/>
                <a:ea typeface="微软雅黑" panose="020B0503020204020204" pitchFamily="34" charset="-122"/>
              </a:rPr>
              <a:t>第四章</a:t>
            </a:r>
          </a:p>
        </p:txBody>
      </p:sp>
      <p:sp>
        <p:nvSpPr>
          <p:cNvPr id="36" name="文本框 35"/>
          <p:cNvSpPr txBox="1"/>
          <p:nvPr/>
        </p:nvSpPr>
        <p:spPr>
          <a:xfrm>
            <a:off x="3583269" y="4264152"/>
            <a:ext cx="5059680" cy="874395"/>
          </a:xfrm>
          <a:prstGeom prst="rect">
            <a:avLst/>
          </a:prstGeom>
          <a:noFill/>
        </p:spPr>
        <p:txBody>
          <a:bodyPr wrap="none" rtlCol="0">
            <a:spAutoFit/>
          </a:bodyPr>
          <a:lstStyle/>
          <a:p>
            <a:pPr algn="ctr"/>
            <a:r>
              <a:rPr lang="zh-CN" altLang="en-US" sz="4800" b="1" kern="100" dirty="0">
                <a:solidFill>
                  <a:srgbClr val="202A36"/>
                </a:solidFill>
                <a:latin typeface="微软雅黑" panose="020B0503020204020204" pitchFamily="34" charset="-122"/>
                <a:ea typeface="微软雅黑" panose="020B0503020204020204" pitchFamily="34" charset="-122"/>
                <a:cs typeface="Times New Roman" panose="02020603050405020304" pitchFamily="18" charset="0"/>
              </a:rPr>
              <a:t>单击此处添加标题</a:t>
            </a:r>
          </a:p>
        </p:txBody>
      </p:sp>
    </p:spTree>
  </p:cSld>
  <p:clrMapOvr>
    <a:masterClrMapping/>
  </p:clrMapOvr>
  <p:transition advTm="2620">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iterate type="lt">
                                    <p:tmPct val="0"/>
                                  </p:iterate>
                                  <p:childTnLst>
                                    <p:set>
                                      <p:cBhvr>
                                        <p:cTn id="12" dur="1" fill="hold">
                                          <p:stCondLst>
                                            <p:cond delay="0"/>
                                          </p:stCondLst>
                                        </p:cTn>
                                        <p:tgtEl>
                                          <p:spTgt spid="29"/>
                                        </p:tgtEl>
                                        <p:attrNameLst>
                                          <p:attrName>style.visibility</p:attrName>
                                        </p:attrNameLst>
                                      </p:cBhvr>
                                      <p:to>
                                        <p:strVal val="visible"/>
                                      </p:to>
                                    </p:set>
                                    <p:anim calcmode="lin" valueType="num">
                                      <p:cBhvr>
                                        <p:cTn id="13" dur="500" fill="hold"/>
                                        <p:tgtEl>
                                          <p:spTgt spid="29"/>
                                        </p:tgtEl>
                                        <p:attrNameLst>
                                          <p:attrName>ppt_w</p:attrName>
                                        </p:attrNameLst>
                                      </p:cBhvr>
                                      <p:tavLst>
                                        <p:tav tm="0">
                                          <p:val>
                                            <p:fltVal val="0"/>
                                          </p:val>
                                        </p:tav>
                                        <p:tav tm="100000">
                                          <p:val>
                                            <p:strVal val="#ppt_w"/>
                                          </p:val>
                                        </p:tav>
                                      </p:tavLst>
                                    </p:anim>
                                    <p:anim calcmode="lin" valueType="num">
                                      <p:cBhvr>
                                        <p:cTn id="14" dur="500" fill="hold"/>
                                        <p:tgtEl>
                                          <p:spTgt spid="29"/>
                                        </p:tgtEl>
                                        <p:attrNameLst>
                                          <p:attrName>ppt_h</p:attrName>
                                        </p:attrNameLst>
                                      </p:cBhvr>
                                      <p:tavLst>
                                        <p:tav tm="0">
                                          <p:val>
                                            <p:fltVal val="0"/>
                                          </p:val>
                                        </p:tav>
                                        <p:tav tm="100000">
                                          <p:val>
                                            <p:strVal val="#ppt_h"/>
                                          </p:val>
                                        </p:tav>
                                      </p:tavLst>
                                    </p:anim>
                                    <p:animEffect transition="in" filter="fade">
                                      <p:cBhvr>
                                        <p:cTn id="15" dur="500"/>
                                        <p:tgtEl>
                                          <p:spTgt spid="29"/>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dissolve">
                                      <p:cBhvr>
                                        <p:cTn id="1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Isosceles Triangle 8"/>
          <p:cNvSpPr/>
          <p:nvPr/>
        </p:nvSpPr>
        <p:spPr bwMode="auto">
          <a:xfrm rot="5400000">
            <a:off x="-195553" y="389152"/>
            <a:ext cx="649517" cy="333779"/>
          </a:xfrm>
          <a:prstGeom prst="triangle">
            <a:avLst/>
          </a:prstGeom>
          <a:gradFill>
            <a:gsLst>
              <a:gs pos="0">
                <a:srgbClr val="E30000"/>
              </a:gs>
              <a:gs pos="100000">
                <a:srgbClr val="760303"/>
              </a:gs>
            </a:gsLst>
            <a:lin ang="5400000" scaled="0"/>
          </a:gradFill>
          <a:ln w="9525">
            <a:noFill/>
            <a:round/>
          </a:ln>
          <a:effectLst>
            <a:outerShdw blurRad="50800" dist="38100" dir="2700000" algn="tl" rotWithShape="0">
              <a:prstClr val="black">
                <a:alpha val="40000"/>
              </a:prstClr>
            </a:outerShdw>
          </a:effectLst>
        </p:spPr>
        <p:txBody>
          <a:bodyPr vert="horz" wrap="square" lIns="121920" tIns="60960" rIns="121920" bIns="60960" numCol="1" rtlCol="0" anchor="t" anchorCtr="0" compatLnSpc="1"/>
          <a:lstStyle/>
          <a:p>
            <a:pPr algn="ctr"/>
            <a:endParaRPr lang="en-US" sz="2400"/>
          </a:p>
        </p:txBody>
      </p:sp>
      <p:grpSp>
        <p:nvGrpSpPr>
          <p:cNvPr id="56" name="组合 55"/>
          <p:cNvGrpSpPr/>
          <p:nvPr/>
        </p:nvGrpSpPr>
        <p:grpSpPr>
          <a:xfrm>
            <a:off x="280712" y="212555"/>
            <a:ext cx="5282645" cy="678814"/>
            <a:chOff x="-3965474" y="172906"/>
            <a:chExt cx="5241581" cy="673538"/>
          </a:xfrm>
        </p:grpSpPr>
        <p:sp>
          <p:nvSpPr>
            <p:cNvPr id="57" name="Text Box 7"/>
            <p:cNvSpPr txBox="1">
              <a:spLocks noChangeArrowheads="1"/>
            </p:cNvSpPr>
            <p:nvPr/>
          </p:nvSpPr>
          <p:spPr bwMode="auto">
            <a:xfrm>
              <a:off x="-984643" y="270732"/>
              <a:ext cx="2260750" cy="504245"/>
            </a:xfrm>
            <a:prstGeom prst="rect">
              <a:avLst/>
            </a:prstGeom>
            <a:noFill/>
            <a:ln w="9525">
              <a:noFill/>
              <a:miter lim="800000"/>
            </a:ln>
          </p:spPr>
          <p:txBody>
            <a:bodyPr wrap="none" lIns="46078" tIns="23040" rIns="46078" bIns="23040">
              <a:spAutoFit/>
            </a:bodyPr>
            <a:lstStyle/>
            <a:p>
              <a:pPr defTabSz="1087755"/>
              <a:r>
                <a:rPr lang="en-CA" altLang="zh-CN" sz="1500" dirty="0" smtClean="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PROBATION </a:t>
              </a:r>
            </a:p>
            <a:p>
              <a:pPr defTabSz="1087755"/>
              <a:r>
                <a:rPr lang="en-CA" altLang="zh-CN" sz="1500" dirty="0" smtClean="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PERIOD MANAGEMENT</a:t>
              </a:r>
              <a:endParaRPr lang="en-CA" altLang="zh-CN" sz="15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58" name="矩形 57"/>
            <p:cNvSpPr/>
            <p:nvPr/>
          </p:nvSpPr>
          <p:spPr>
            <a:xfrm>
              <a:off x="-3965474" y="172906"/>
              <a:ext cx="3130157" cy="673538"/>
            </a:xfrm>
            <a:prstGeom prst="rect">
              <a:avLst/>
            </a:prstGeom>
          </p:spPr>
          <p:txBody>
            <a:bodyPr wrap="none">
              <a:spAutoFit/>
            </a:bodyPr>
            <a:lstStyle/>
            <a:p>
              <a:pPr algn="l"/>
              <a:r>
                <a:rPr lang="zh-CN" altLang="en-US" sz="3600" b="1" spc="300" dirty="0" smtClean="0">
                  <a:latin typeface="微软雅黑" panose="020B0503020204020204" pitchFamily="34" charset="-122"/>
                  <a:ea typeface="微软雅黑" panose="020B0503020204020204" pitchFamily="34" charset="-122"/>
                </a:rPr>
                <a:t>此处添加标题</a:t>
              </a:r>
            </a:p>
          </p:txBody>
        </p:sp>
      </p:grpSp>
      <p:grpSp>
        <p:nvGrpSpPr>
          <p:cNvPr id="34" name="组合 33"/>
          <p:cNvGrpSpPr/>
          <p:nvPr/>
        </p:nvGrpSpPr>
        <p:grpSpPr>
          <a:xfrm>
            <a:off x="3745238" y="2036416"/>
            <a:ext cx="2557424" cy="907751"/>
            <a:chOff x="3666731" y="1984470"/>
            <a:chExt cx="2636520" cy="1447800"/>
          </a:xfrm>
          <a:solidFill>
            <a:srgbClr val="202A36"/>
          </a:solidFill>
        </p:grpSpPr>
        <p:sp>
          <p:nvSpPr>
            <p:cNvPr id="35" name="任意多边形 34"/>
            <p:cNvSpPr/>
            <p:nvPr/>
          </p:nvSpPr>
          <p:spPr>
            <a:xfrm>
              <a:off x="3666731"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gradFill>
              <a:gsLst>
                <a:gs pos="0">
                  <a:srgbClr val="E30000"/>
                </a:gs>
                <a:gs pos="100000">
                  <a:srgbClr val="760303"/>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b="1">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36" name="文本框 35"/>
            <p:cNvSpPr txBox="1"/>
            <p:nvPr/>
          </p:nvSpPr>
          <p:spPr>
            <a:xfrm>
              <a:off x="3971726" y="2389297"/>
              <a:ext cx="2230360" cy="638148"/>
            </a:xfrm>
            <a:prstGeom prst="rect">
              <a:avLst/>
            </a:prstGeom>
            <a:noFill/>
          </p:spPr>
          <p:txBody>
            <a:bodyPr wrap="square" rtlCol="0" anchor="ctr">
              <a:spAutoFit/>
            </a:bodyPr>
            <a:lstStyle/>
            <a:p>
              <a:pPr algn="ctr"/>
              <a:r>
                <a:rPr lang="zh-CN" altLang="en-US" sz="2000" b="1"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rPr>
                <a:t>输入内容</a:t>
              </a:r>
              <a:endParaRPr lang="zh-CN" altLang="en-US" sz="2000" b="1" baseline="-30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37" name="组合 36"/>
          <p:cNvGrpSpPr/>
          <p:nvPr/>
        </p:nvGrpSpPr>
        <p:grpSpPr>
          <a:xfrm>
            <a:off x="1607717" y="2036416"/>
            <a:ext cx="2557424" cy="907751"/>
            <a:chOff x="1436370" y="1984470"/>
            <a:chExt cx="2636520" cy="1447800"/>
          </a:xfrm>
          <a:gradFill>
            <a:gsLst>
              <a:gs pos="0">
                <a:srgbClr val="E30000"/>
              </a:gs>
              <a:gs pos="100000">
                <a:srgbClr val="760303"/>
              </a:gs>
            </a:gsLst>
            <a:lin ang="18900000" scaled="0"/>
          </a:gradFill>
        </p:grpSpPr>
        <p:sp>
          <p:nvSpPr>
            <p:cNvPr id="38" name="任意多边形 37"/>
            <p:cNvSpPr/>
            <p:nvPr/>
          </p:nvSpPr>
          <p:spPr>
            <a:xfrm>
              <a:off x="1436370"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b="1">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44" name="文本框 43"/>
            <p:cNvSpPr txBox="1"/>
            <p:nvPr/>
          </p:nvSpPr>
          <p:spPr>
            <a:xfrm>
              <a:off x="1709209" y="2365161"/>
              <a:ext cx="2293960" cy="686417"/>
            </a:xfrm>
            <a:prstGeom prst="rect">
              <a:avLst/>
            </a:prstGeom>
            <a:noFill/>
          </p:spPr>
          <p:txBody>
            <a:bodyPr wrap="square" rtlCol="0" anchor="ctr">
              <a:spAutoFit/>
            </a:bodyPr>
            <a:lstStyle/>
            <a:p>
              <a:pPr algn="ctr">
                <a:lnSpc>
                  <a:spcPct val="120000"/>
                </a:lnSpc>
              </a:pPr>
              <a:r>
                <a:rPr lang="zh-CN" altLang="en-US" sz="2000" b="1"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rPr>
                <a:t>输入内容</a:t>
              </a:r>
              <a:endParaRPr lang="zh-CN" altLang="en-US" sz="2000" b="1" baseline="-30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45" name="组合 44"/>
          <p:cNvGrpSpPr/>
          <p:nvPr/>
        </p:nvGrpSpPr>
        <p:grpSpPr>
          <a:xfrm>
            <a:off x="8020279" y="2036416"/>
            <a:ext cx="2557424" cy="907751"/>
            <a:chOff x="8127453" y="1984470"/>
            <a:chExt cx="2636520" cy="1447800"/>
          </a:xfrm>
          <a:gradFill>
            <a:gsLst>
              <a:gs pos="0">
                <a:srgbClr val="E30000"/>
              </a:gs>
              <a:gs pos="100000">
                <a:srgbClr val="760303"/>
              </a:gs>
            </a:gsLst>
            <a:lin ang="18900000" scaled="0"/>
          </a:gradFill>
        </p:grpSpPr>
        <p:sp>
          <p:nvSpPr>
            <p:cNvPr id="46" name="任意多边形 45"/>
            <p:cNvSpPr/>
            <p:nvPr/>
          </p:nvSpPr>
          <p:spPr>
            <a:xfrm>
              <a:off x="8127453"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b="1">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47" name="文本框 46"/>
            <p:cNvSpPr txBox="1"/>
            <p:nvPr/>
          </p:nvSpPr>
          <p:spPr>
            <a:xfrm>
              <a:off x="8439016" y="2389297"/>
              <a:ext cx="2230360" cy="638148"/>
            </a:xfrm>
            <a:prstGeom prst="rect">
              <a:avLst/>
            </a:prstGeom>
            <a:noFill/>
          </p:spPr>
          <p:txBody>
            <a:bodyPr wrap="square" rtlCol="0" anchor="ctr">
              <a:spAutoFit/>
            </a:bodyPr>
            <a:lstStyle/>
            <a:p>
              <a:pPr algn="ctr"/>
              <a:r>
                <a:rPr lang="zh-CN" altLang="en-US" sz="2000" b="1"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rPr>
                <a:t>输入内容</a:t>
              </a:r>
              <a:endParaRPr lang="zh-CN" altLang="en-US" sz="2000" b="1" baseline="-30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48" name="组合 47"/>
          <p:cNvGrpSpPr/>
          <p:nvPr/>
        </p:nvGrpSpPr>
        <p:grpSpPr>
          <a:xfrm>
            <a:off x="5882758" y="2036416"/>
            <a:ext cx="2557424" cy="907751"/>
            <a:chOff x="5897092" y="1984470"/>
            <a:chExt cx="2636520" cy="1447800"/>
          </a:xfrm>
          <a:gradFill>
            <a:gsLst>
              <a:gs pos="0">
                <a:srgbClr val="E30000"/>
              </a:gs>
              <a:gs pos="100000">
                <a:srgbClr val="760303"/>
              </a:gs>
            </a:gsLst>
            <a:lin ang="18900000" scaled="0"/>
          </a:gradFill>
        </p:grpSpPr>
        <p:sp>
          <p:nvSpPr>
            <p:cNvPr id="49" name="任意多边形 48"/>
            <p:cNvSpPr/>
            <p:nvPr/>
          </p:nvSpPr>
          <p:spPr>
            <a:xfrm>
              <a:off x="5897092"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b="1">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50" name="文本框 49"/>
            <p:cNvSpPr txBox="1"/>
            <p:nvPr/>
          </p:nvSpPr>
          <p:spPr>
            <a:xfrm>
              <a:off x="6227711" y="2365166"/>
              <a:ext cx="2205655" cy="686417"/>
            </a:xfrm>
            <a:prstGeom prst="rect">
              <a:avLst/>
            </a:prstGeom>
            <a:noFill/>
          </p:spPr>
          <p:txBody>
            <a:bodyPr wrap="square" rtlCol="0" anchor="ctr">
              <a:spAutoFit/>
            </a:bodyPr>
            <a:lstStyle/>
            <a:p>
              <a:pPr algn="ctr">
                <a:lnSpc>
                  <a:spcPct val="120000"/>
                </a:lnSpc>
              </a:pPr>
              <a:r>
                <a:rPr lang="zh-CN" altLang="en-US" sz="2000" b="1"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rPr>
                <a:t>输入内容</a:t>
              </a:r>
              <a:endParaRPr lang="zh-CN" altLang="en-US" sz="2000" b="1" baseline="-30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52" name="矩形 51"/>
          <p:cNvSpPr/>
          <p:nvPr/>
        </p:nvSpPr>
        <p:spPr>
          <a:xfrm>
            <a:off x="1893701" y="3222169"/>
            <a:ext cx="1313162" cy="430879"/>
          </a:xfrm>
          <a:prstGeom prst="rect">
            <a:avLst/>
          </a:prstGeom>
        </p:spPr>
        <p:txBody>
          <a:bodyPr wrap="none" lIns="91431" tIns="45716" rIns="91431" bIns="45716">
            <a:spAutoFit/>
          </a:bodyPr>
          <a:lstStyle/>
          <a:p>
            <a:r>
              <a:rPr lang="zh-CN" altLang="en-US" sz="2200" b="1" dirty="0">
                <a:solidFill>
                  <a:srgbClr val="202A36"/>
                </a:solidFill>
                <a:latin typeface="微软雅黑" panose="020B0503020204020204" pitchFamily="34" charset="-122"/>
                <a:ea typeface="微软雅黑" panose="020B0503020204020204" pitchFamily="34" charset="-122"/>
              </a:rPr>
              <a:t>添加标题</a:t>
            </a:r>
            <a:endParaRPr lang="en-US" altLang="zh-CN" sz="2200" b="1" dirty="0">
              <a:solidFill>
                <a:srgbClr val="202A36"/>
              </a:solidFill>
              <a:latin typeface="微软雅黑" panose="020B0503020204020204" pitchFamily="34" charset="-122"/>
              <a:ea typeface="微软雅黑" panose="020B0503020204020204" pitchFamily="34" charset="-122"/>
            </a:endParaRPr>
          </a:p>
        </p:txBody>
      </p:sp>
      <p:sp>
        <p:nvSpPr>
          <p:cNvPr id="53" name="矩形 47"/>
          <p:cNvSpPr>
            <a:spLocks noChangeArrowheads="1"/>
          </p:cNvSpPr>
          <p:nvPr/>
        </p:nvSpPr>
        <p:spPr bwMode="auto">
          <a:xfrm>
            <a:off x="1866606" y="3701290"/>
            <a:ext cx="1907885" cy="97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nSpc>
                <a:spcPct val="120000"/>
              </a:lnSpc>
              <a:spcBef>
                <a:spcPct val="0"/>
              </a:spcBef>
              <a:buNone/>
            </a:pPr>
            <a:r>
              <a:rPr lang="zh-CN" altLang="en-US" sz="1200" dirty="0">
                <a:solidFill>
                  <a:srgbClr val="202A36"/>
                </a:solidFill>
                <a:sym typeface="微软雅黑" panose="020B0503020204020204" pitchFamily="34" charset="-122"/>
              </a:rPr>
              <a:t>在此录入上述图表的描述说明，在此录入上述图表的描述说明，在此录入上述图表的描述说明。</a:t>
            </a:r>
          </a:p>
        </p:txBody>
      </p:sp>
      <p:sp>
        <p:nvSpPr>
          <p:cNvPr id="54" name="矩形 53"/>
          <p:cNvSpPr/>
          <p:nvPr/>
        </p:nvSpPr>
        <p:spPr>
          <a:xfrm>
            <a:off x="4098791" y="3222169"/>
            <a:ext cx="1313162" cy="430879"/>
          </a:xfrm>
          <a:prstGeom prst="rect">
            <a:avLst/>
          </a:prstGeom>
        </p:spPr>
        <p:txBody>
          <a:bodyPr wrap="none" lIns="91431" tIns="45716" rIns="91431" bIns="45716">
            <a:spAutoFit/>
          </a:bodyPr>
          <a:lstStyle/>
          <a:p>
            <a:r>
              <a:rPr lang="zh-CN" altLang="en-US" sz="2200" b="1" dirty="0">
                <a:solidFill>
                  <a:srgbClr val="202A36"/>
                </a:solidFill>
                <a:latin typeface="微软雅黑" panose="020B0503020204020204" pitchFamily="34" charset="-122"/>
                <a:ea typeface="微软雅黑" panose="020B0503020204020204" pitchFamily="34" charset="-122"/>
              </a:rPr>
              <a:t>添加标题</a:t>
            </a:r>
            <a:endParaRPr lang="en-US" altLang="zh-CN" sz="2200" b="1" dirty="0">
              <a:solidFill>
                <a:srgbClr val="202A36"/>
              </a:solidFill>
              <a:latin typeface="微软雅黑" panose="020B0503020204020204" pitchFamily="34" charset="-122"/>
              <a:ea typeface="微软雅黑" panose="020B0503020204020204" pitchFamily="34" charset="-122"/>
            </a:endParaRPr>
          </a:p>
        </p:txBody>
      </p:sp>
      <p:sp>
        <p:nvSpPr>
          <p:cNvPr id="2" name="矩形 47"/>
          <p:cNvSpPr>
            <a:spLocks noChangeArrowheads="1"/>
          </p:cNvSpPr>
          <p:nvPr/>
        </p:nvSpPr>
        <p:spPr bwMode="auto">
          <a:xfrm>
            <a:off x="4076582" y="3701290"/>
            <a:ext cx="1875361" cy="97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nSpc>
                <a:spcPct val="120000"/>
              </a:lnSpc>
              <a:spcBef>
                <a:spcPct val="0"/>
              </a:spcBef>
              <a:buNone/>
            </a:pPr>
            <a:r>
              <a:rPr lang="zh-CN" altLang="en-US" sz="1200" dirty="0">
                <a:solidFill>
                  <a:srgbClr val="202A36"/>
                </a:solidFill>
                <a:sym typeface="微软雅黑" panose="020B0503020204020204" pitchFamily="34" charset="-122"/>
              </a:rPr>
              <a:t>在此录入上述图表的描述说明，在此录入上述图表的描述说明，在此录入上述图表的描述说明。</a:t>
            </a:r>
          </a:p>
        </p:txBody>
      </p:sp>
      <p:sp>
        <p:nvSpPr>
          <p:cNvPr id="3" name="矩形 2"/>
          <p:cNvSpPr/>
          <p:nvPr/>
        </p:nvSpPr>
        <p:spPr>
          <a:xfrm>
            <a:off x="6302662" y="3222169"/>
            <a:ext cx="1313162" cy="430879"/>
          </a:xfrm>
          <a:prstGeom prst="rect">
            <a:avLst/>
          </a:prstGeom>
        </p:spPr>
        <p:txBody>
          <a:bodyPr wrap="none" lIns="91431" tIns="45716" rIns="91431" bIns="45716">
            <a:spAutoFit/>
          </a:bodyPr>
          <a:lstStyle/>
          <a:p>
            <a:r>
              <a:rPr lang="zh-CN" altLang="en-US" sz="2200" b="1" dirty="0">
                <a:solidFill>
                  <a:srgbClr val="202A36"/>
                </a:solidFill>
                <a:latin typeface="微软雅黑" panose="020B0503020204020204" pitchFamily="34" charset="-122"/>
                <a:ea typeface="微软雅黑" panose="020B0503020204020204" pitchFamily="34" charset="-122"/>
              </a:rPr>
              <a:t>添加标题</a:t>
            </a:r>
            <a:endParaRPr lang="en-US" altLang="zh-CN" sz="2200" b="1" dirty="0">
              <a:solidFill>
                <a:srgbClr val="202A36"/>
              </a:solidFill>
              <a:latin typeface="微软雅黑" panose="020B0503020204020204" pitchFamily="34" charset="-122"/>
              <a:ea typeface="微软雅黑" panose="020B0503020204020204" pitchFamily="34" charset="-122"/>
            </a:endParaRPr>
          </a:p>
        </p:txBody>
      </p:sp>
      <p:sp>
        <p:nvSpPr>
          <p:cNvPr id="4" name="矩形 47"/>
          <p:cNvSpPr>
            <a:spLocks noChangeArrowheads="1"/>
          </p:cNvSpPr>
          <p:nvPr/>
        </p:nvSpPr>
        <p:spPr bwMode="auto">
          <a:xfrm>
            <a:off x="6254034" y="3701290"/>
            <a:ext cx="1892607" cy="97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nSpc>
                <a:spcPct val="120000"/>
              </a:lnSpc>
              <a:spcBef>
                <a:spcPct val="0"/>
              </a:spcBef>
              <a:buNone/>
            </a:pPr>
            <a:r>
              <a:rPr lang="zh-CN" altLang="en-US" sz="1200" dirty="0">
                <a:solidFill>
                  <a:srgbClr val="202A36"/>
                </a:solidFill>
                <a:sym typeface="微软雅黑" panose="020B0503020204020204" pitchFamily="34" charset="-122"/>
              </a:rPr>
              <a:t>在此录入上述图表的描述说明，在此录入上述图表的描述说明，在此录入上述图表的描述说明。</a:t>
            </a:r>
          </a:p>
        </p:txBody>
      </p:sp>
      <p:sp>
        <p:nvSpPr>
          <p:cNvPr id="5" name="矩形 4"/>
          <p:cNvSpPr/>
          <p:nvPr/>
        </p:nvSpPr>
        <p:spPr>
          <a:xfrm>
            <a:off x="8448732" y="3222169"/>
            <a:ext cx="1313162" cy="430879"/>
          </a:xfrm>
          <a:prstGeom prst="rect">
            <a:avLst/>
          </a:prstGeom>
        </p:spPr>
        <p:txBody>
          <a:bodyPr wrap="none" lIns="91431" tIns="45716" rIns="91431" bIns="45716">
            <a:spAutoFit/>
          </a:bodyPr>
          <a:lstStyle/>
          <a:p>
            <a:r>
              <a:rPr lang="zh-CN" altLang="en-US" sz="2200" b="1" dirty="0">
                <a:solidFill>
                  <a:srgbClr val="202A36"/>
                </a:solidFill>
                <a:latin typeface="微软雅黑" panose="020B0503020204020204" pitchFamily="34" charset="-122"/>
                <a:ea typeface="微软雅黑" panose="020B0503020204020204" pitchFamily="34" charset="-122"/>
              </a:rPr>
              <a:t>添加标题</a:t>
            </a:r>
            <a:endParaRPr lang="en-US" altLang="zh-CN" sz="2200" b="1" dirty="0">
              <a:solidFill>
                <a:srgbClr val="202A36"/>
              </a:solidFill>
              <a:latin typeface="微软雅黑" panose="020B0503020204020204" pitchFamily="34" charset="-122"/>
              <a:ea typeface="微软雅黑" panose="020B0503020204020204" pitchFamily="34" charset="-122"/>
            </a:endParaRPr>
          </a:p>
        </p:txBody>
      </p:sp>
      <p:sp>
        <p:nvSpPr>
          <p:cNvPr id="59" name="矩形 47"/>
          <p:cNvSpPr>
            <a:spLocks noChangeArrowheads="1"/>
          </p:cNvSpPr>
          <p:nvPr/>
        </p:nvSpPr>
        <p:spPr bwMode="auto">
          <a:xfrm>
            <a:off x="8448732" y="3701290"/>
            <a:ext cx="1874993" cy="97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nSpc>
                <a:spcPct val="120000"/>
              </a:lnSpc>
              <a:spcBef>
                <a:spcPct val="0"/>
              </a:spcBef>
              <a:buNone/>
            </a:pPr>
            <a:r>
              <a:rPr lang="zh-CN" altLang="en-US" sz="1200" dirty="0">
                <a:solidFill>
                  <a:srgbClr val="202A36"/>
                </a:solidFill>
                <a:sym typeface="微软雅黑" panose="020B0503020204020204" pitchFamily="34" charset="-122"/>
              </a:rPr>
              <a:t>在此录入上述图表的描述说明，在此录入上述图表的描述说明，在此录入上述图表的描述说明。</a:t>
            </a:r>
          </a:p>
        </p:txBody>
      </p:sp>
    </p:spTree>
  </p:cSld>
  <p:clrMapOvr>
    <a:masterClrMapping/>
  </p:clrMapOvr>
  <p:transition advTm="5288">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wipe(left)">
                                      <p:cBhvr>
                                        <p:cTn id="11" dur="500"/>
                                        <p:tgtEl>
                                          <p:spTgt spid="56"/>
                                        </p:tgtEl>
                                      </p:cBhvr>
                                    </p:animEffect>
                                  </p:childTnLst>
                                </p:cTn>
                              </p:par>
                            </p:childTnLst>
                          </p:cTn>
                        </p:par>
                        <p:par>
                          <p:cTn id="12" fill="hold">
                            <p:stCondLst>
                              <p:cond delay="1000"/>
                            </p:stCondLst>
                            <p:childTnLst>
                              <p:par>
                                <p:cTn id="13" presetID="2" presetClass="entr" presetSubtype="8" fill="hold" nodeType="afterEffect">
                                  <p:stCondLst>
                                    <p:cond delay="0"/>
                                  </p:stCondLst>
                                  <p:childTnLst>
                                    <p:set>
                                      <p:cBhvr>
                                        <p:cTn id="14" dur="1" fill="hold">
                                          <p:stCondLst>
                                            <p:cond delay="0"/>
                                          </p:stCondLst>
                                        </p:cTn>
                                        <p:tgtEl>
                                          <p:spTgt spid="37"/>
                                        </p:tgtEl>
                                        <p:attrNameLst>
                                          <p:attrName>style.visibility</p:attrName>
                                        </p:attrNameLst>
                                      </p:cBhvr>
                                      <p:to>
                                        <p:strVal val="visible"/>
                                      </p:to>
                                    </p:set>
                                    <p:anim calcmode="lin" valueType="num">
                                      <p:cBhvr additive="base">
                                        <p:cTn id="15" dur="400" fill="hold"/>
                                        <p:tgtEl>
                                          <p:spTgt spid="37"/>
                                        </p:tgtEl>
                                        <p:attrNameLst>
                                          <p:attrName>ppt_x</p:attrName>
                                        </p:attrNameLst>
                                      </p:cBhvr>
                                      <p:tavLst>
                                        <p:tav tm="0">
                                          <p:val>
                                            <p:strVal val="0-#ppt_w/2"/>
                                          </p:val>
                                        </p:tav>
                                        <p:tav tm="100000">
                                          <p:val>
                                            <p:strVal val="#ppt_x"/>
                                          </p:val>
                                        </p:tav>
                                      </p:tavLst>
                                    </p:anim>
                                    <p:anim calcmode="lin" valueType="num">
                                      <p:cBhvr additive="base">
                                        <p:cTn id="16" dur="400" fill="hold"/>
                                        <p:tgtEl>
                                          <p:spTgt spid="37"/>
                                        </p:tgtEl>
                                        <p:attrNameLst>
                                          <p:attrName>ppt_y</p:attrName>
                                        </p:attrNameLst>
                                      </p:cBhvr>
                                      <p:tavLst>
                                        <p:tav tm="0">
                                          <p:val>
                                            <p:strVal val="#ppt_y"/>
                                          </p:val>
                                        </p:tav>
                                        <p:tav tm="100000">
                                          <p:val>
                                            <p:strVal val="#ppt_y"/>
                                          </p:val>
                                        </p:tav>
                                      </p:tavLst>
                                    </p:anim>
                                  </p:childTnLst>
                                </p:cTn>
                              </p:par>
                              <p:par>
                                <p:cTn id="17" presetID="12" presetClass="entr" presetSubtype="1" fill="hold" grpId="0" nodeType="withEffect">
                                  <p:stCondLst>
                                    <p:cond delay="500"/>
                                  </p:stCondLst>
                                  <p:childTnLst>
                                    <p:set>
                                      <p:cBhvr>
                                        <p:cTn id="18" dur="1" fill="hold">
                                          <p:stCondLst>
                                            <p:cond delay="0"/>
                                          </p:stCondLst>
                                        </p:cTn>
                                        <p:tgtEl>
                                          <p:spTgt spid="52"/>
                                        </p:tgtEl>
                                        <p:attrNameLst>
                                          <p:attrName>style.visibility</p:attrName>
                                        </p:attrNameLst>
                                      </p:cBhvr>
                                      <p:to>
                                        <p:strVal val="visible"/>
                                      </p:to>
                                    </p:set>
                                    <p:anim calcmode="lin" valueType="num">
                                      <p:cBhvr additive="base">
                                        <p:cTn id="19" dur="400"/>
                                        <p:tgtEl>
                                          <p:spTgt spid="52"/>
                                        </p:tgtEl>
                                        <p:attrNameLst>
                                          <p:attrName>ppt_y</p:attrName>
                                        </p:attrNameLst>
                                      </p:cBhvr>
                                      <p:tavLst>
                                        <p:tav tm="0">
                                          <p:val>
                                            <p:strVal val="#ppt_y-#ppt_h*1.125000"/>
                                          </p:val>
                                        </p:tav>
                                        <p:tav tm="100000">
                                          <p:val>
                                            <p:strVal val="#ppt_y"/>
                                          </p:val>
                                        </p:tav>
                                      </p:tavLst>
                                    </p:anim>
                                    <p:animEffect transition="in" filter="wipe(down)">
                                      <p:cBhvr>
                                        <p:cTn id="20" dur="400"/>
                                        <p:tgtEl>
                                          <p:spTgt spid="52"/>
                                        </p:tgtEl>
                                      </p:cBhvr>
                                    </p:animEffect>
                                  </p:childTnLst>
                                </p:cTn>
                              </p:par>
                              <p:par>
                                <p:cTn id="21" presetID="12" presetClass="entr" presetSubtype="1" fill="hold" grpId="0" nodeType="withEffect">
                                  <p:stCondLst>
                                    <p:cond delay="500"/>
                                  </p:stCondLst>
                                  <p:childTnLst>
                                    <p:set>
                                      <p:cBhvr>
                                        <p:cTn id="22" dur="1" fill="hold">
                                          <p:stCondLst>
                                            <p:cond delay="0"/>
                                          </p:stCondLst>
                                        </p:cTn>
                                        <p:tgtEl>
                                          <p:spTgt spid="53"/>
                                        </p:tgtEl>
                                        <p:attrNameLst>
                                          <p:attrName>style.visibility</p:attrName>
                                        </p:attrNameLst>
                                      </p:cBhvr>
                                      <p:to>
                                        <p:strVal val="visible"/>
                                      </p:to>
                                    </p:set>
                                    <p:anim calcmode="lin" valueType="num">
                                      <p:cBhvr additive="base">
                                        <p:cTn id="23" dur="400"/>
                                        <p:tgtEl>
                                          <p:spTgt spid="53"/>
                                        </p:tgtEl>
                                        <p:attrNameLst>
                                          <p:attrName>ppt_y</p:attrName>
                                        </p:attrNameLst>
                                      </p:cBhvr>
                                      <p:tavLst>
                                        <p:tav tm="0">
                                          <p:val>
                                            <p:strVal val="#ppt_y-#ppt_h*1.125000"/>
                                          </p:val>
                                        </p:tav>
                                        <p:tav tm="100000">
                                          <p:val>
                                            <p:strVal val="#ppt_y"/>
                                          </p:val>
                                        </p:tav>
                                      </p:tavLst>
                                    </p:anim>
                                    <p:animEffect transition="in" filter="wipe(down)">
                                      <p:cBhvr>
                                        <p:cTn id="24" dur="400"/>
                                        <p:tgtEl>
                                          <p:spTgt spid="53"/>
                                        </p:tgtEl>
                                      </p:cBhvr>
                                    </p:animEffect>
                                  </p:childTnLst>
                                </p:cTn>
                              </p:par>
                            </p:childTnLst>
                          </p:cTn>
                        </p:par>
                        <p:par>
                          <p:cTn id="25" fill="hold">
                            <p:stCondLst>
                              <p:cond delay="1500"/>
                            </p:stCondLst>
                            <p:childTnLst>
                              <p:par>
                                <p:cTn id="26" presetID="12" presetClass="entr" presetSubtype="8" fill="hold"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400"/>
                                        <p:tgtEl>
                                          <p:spTgt spid="34"/>
                                        </p:tgtEl>
                                        <p:attrNameLst>
                                          <p:attrName>ppt_x</p:attrName>
                                        </p:attrNameLst>
                                      </p:cBhvr>
                                      <p:tavLst>
                                        <p:tav tm="0">
                                          <p:val>
                                            <p:strVal val="#ppt_x-#ppt_w*1.125000"/>
                                          </p:val>
                                        </p:tav>
                                        <p:tav tm="100000">
                                          <p:val>
                                            <p:strVal val="#ppt_x"/>
                                          </p:val>
                                        </p:tav>
                                      </p:tavLst>
                                    </p:anim>
                                    <p:animEffect transition="in" filter="wipe(right)">
                                      <p:cBhvr>
                                        <p:cTn id="29" dur="400"/>
                                        <p:tgtEl>
                                          <p:spTgt spid="34"/>
                                        </p:tgtEl>
                                      </p:cBhvr>
                                    </p:animEffect>
                                  </p:childTnLst>
                                </p:cTn>
                              </p:par>
                              <p:par>
                                <p:cTn id="30" presetID="12" presetClass="entr" presetSubtype="1" fill="hold" grpId="0" nodeType="withEffect">
                                  <p:stCondLst>
                                    <p:cond delay="500"/>
                                  </p:stCondLst>
                                  <p:childTnLst>
                                    <p:set>
                                      <p:cBhvr>
                                        <p:cTn id="31" dur="1" fill="hold">
                                          <p:stCondLst>
                                            <p:cond delay="0"/>
                                          </p:stCondLst>
                                        </p:cTn>
                                        <p:tgtEl>
                                          <p:spTgt spid="54"/>
                                        </p:tgtEl>
                                        <p:attrNameLst>
                                          <p:attrName>style.visibility</p:attrName>
                                        </p:attrNameLst>
                                      </p:cBhvr>
                                      <p:to>
                                        <p:strVal val="visible"/>
                                      </p:to>
                                    </p:set>
                                    <p:anim calcmode="lin" valueType="num">
                                      <p:cBhvr additive="base">
                                        <p:cTn id="32" dur="400"/>
                                        <p:tgtEl>
                                          <p:spTgt spid="54"/>
                                        </p:tgtEl>
                                        <p:attrNameLst>
                                          <p:attrName>ppt_y</p:attrName>
                                        </p:attrNameLst>
                                      </p:cBhvr>
                                      <p:tavLst>
                                        <p:tav tm="0">
                                          <p:val>
                                            <p:strVal val="#ppt_y-#ppt_h*1.125000"/>
                                          </p:val>
                                        </p:tav>
                                        <p:tav tm="100000">
                                          <p:val>
                                            <p:strVal val="#ppt_y"/>
                                          </p:val>
                                        </p:tav>
                                      </p:tavLst>
                                    </p:anim>
                                    <p:animEffect transition="in" filter="wipe(down)">
                                      <p:cBhvr>
                                        <p:cTn id="33" dur="400"/>
                                        <p:tgtEl>
                                          <p:spTgt spid="54"/>
                                        </p:tgtEl>
                                      </p:cBhvr>
                                    </p:animEffect>
                                  </p:childTnLst>
                                </p:cTn>
                              </p:par>
                              <p:par>
                                <p:cTn id="34" presetID="12" presetClass="entr" presetSubtype="1" fill="hold" grpId="0" nodeType="withEffect">
                                  <p:stCondLst>
                                    <p:cond delay="50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400"/>
                                        <p:tgtEl>
                                          <p:spTgt spid="2"/>
                                        </p:tgtEl>
                                        <p:attrNameLst>
                                          <p:attrName>ppt_y</p:attrName>
                                        </p:attrNameLst>
                                      </p:cBhvr>
                                      <p:tavLst>
                                        <p:tav tm="0">
                                          <p:val>
                                            <p:strVal val="#ppt_y-#ppt_h*1.125000"/>
                                          </p:val>
                                        </p:tav>
                                        <p:tav tm="100000">
                                          <p:val>
                                            <p:strVal val="#ppt_y"/>
                                          </p:val>
                                        </p:tav>
                                      </p:tavLst>
                                    </p:anim>
                                    <p:animEffect transition="in" filter="wipe(down)">
                                      <p:cBhvr>
                                        <p:cTn id="37" dur="400"/>
                                        <p:tgtEl>
                                          <p:spTgt spid="2"/>
                                        </p:tgtEl>
                                      </p:cBhvr>
                                    </p:animEffect>
                                  </p:childTnLst>
                                </p:cTn>
                              </p:par>
                            </p:childTnLst>
                          </p:cTn>
                        </p:par>
                        <p:par>
                          <p:cTn id="38" fill="hold">
                            <p:stCondLst>
                              <p:cond delay="2000"/>
                            </p:stCondLst>
                            <p:childTnLst>
                              <p:par>
                                <p:cTn id="39" presetID="12" presetClass="entr" presetSubtype="8"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400"/>
                                        <p:tgtEl>
                                          <p:spTgt spid="48"/>
                                        </p:tgtEl>
                                        <p:attrNameLst>
                                          <p:attrName>ppt_x</p:attrName>
                                        </p:attrNameLst>
                                      </p:cBhvr>
                                      <p:tavLst>
                                        <p:tav tm="0">
                                          <p:val>
                                            <p:strVal val="#ppt_x-#ppt_w*1.125000"/>
                                          </p:val>
                                        </p:tav>
                                        <p:tav tm="100000">
                                          <p:val>
                                            <p:strVal val="#ppt_x"/>
                                          </p:val>
                                        </p:tav>
                                      </p:tavLst>
                                    </p:anim>
                                    <p:animEffect transition="in" filter="wipe(right)">
                                      <p:cBhvr>
                                        <p:cTn id="42" dur="400"/>
                                        <p:tgtEl>
                                          <p:spTgt spid="48"/>
                                        </p:tgtEl>
                                      </p:cBhvr>
                                    </p:animEffect>
                                  </p:childTnLst>
                                </p:cTn>
                              </p:par>
                              <p:par>
                                <p:cTn id="43" presetID="12" presetClass="entr" presetSubtype="1" fill="hold" grpId="0" nodeType="withEffect">
                                  <p:stCondLst>
                                    <p:cond delay="500"/>
                                  </p:stCondLst>
                                  <p:childTnLst>
                                    <p:set>
                                      <p:cBhvr>
                                        <p:cTn id="44" dur="1" fill="hold">
                                          <p:stCondLst>
                                            <p:cond delay="0"/>
                                          </p:stCondLst>
                                        </p:cTn>
                                        <p:tgtEl>
                                          <p:spTgt spid="3"/>
                                        </p:tgtEl>
                                        <p:attrNameLst>
                                          <p:attrName>style.visibility</p:attrName>
                                        </p:attrNameLst>
                                      </p:cBhvr>
                                      <p:to>
                                        <p:strVal val="visible"/>
                                      </p:to>
                                    </p:set>
                                    <p:anim calcmode="lin" valueType="num">
                                      <p:cBhvr additive="base">
                                        <p:cTn id="45" dur="400"/>
                                        <p:tgtEl>
                                          <p:spTgt spid="3"/>
                                        </p:tgtEl>
                                        <p:attrNameLst>
                                          <p:attrName>ppt_y</p:attrName>
                                        </p:attrNameLst>
                                      </p:cBhvr>
                                      <p:tavLst>
                                        <p:tav tm="0">
                                          <p:val>
                                            <p:strVal val="#ppt_y-#ppt_h*1.125000"/>
                                          </p:val>
                                        </p:tav>
                                        <p:tav tm="100000">
                                          <p:val>
                                            <p:strVal val="#ppt_y"/>
                                          </p:val>
                                        </p:tav>
                                      </p:tavLst>
                                    </p:anim>
                                    <p:animEffect transition="in" filter="wipe(down)">
                                      <p:cBhvr>
                                        <p:cTn id="46" dur="400"/>
                                        <p:tgtEl>
                                          <p:spTgt spid="3"/>
                                        </p:tgtEl>
                                      </p:cBhvr>
                                    </p:animEffect>
                                  </p:childTnLst>
                                </p:cTn>
                              </p:par>
                              <p:par>
                                <p:cTn id="47" presetID="12" presetClass="entr" presetSubtype="1" fill="hold" grpId="0" nodeType="withEffect">
                                  <p:stCondLst>
                                    <p:cond delay="500"/>
                                  </p:stCondLst>
                                  <p:childTnLst>
                                    <p:set>
                                      <p:cBhvr>
                                        <p:cTn id="48" dur="1" fill="hold">
                                          <p:stCondLst>
                                            <p:cond delay="0"/>
                                          </p:stCondLst>
                                        </p:cTn>
                                        <p:tgtEl>
                                          <p:spTgt spid="4"/>
                                        </p:tgtEl>
                                        <p:attrNameLst>
                                          <p:attrName>style.visibility</p:attrName>
                                        </p:attrNameLst>
                                      </p:cBhvr>
                                      <p:to>
                                        <p:strVal val="visible"/>
                                      </p:to>
                                    </p:set>
                                    <p:anim calcmode="lin" valueType="num">
                                      <p:cBhvr additive="base">
                                        <p:cTn id="49" dur="400"/>
                                        <p:tgtEl>
                                          <p:spTgt spid="4"/>
                                        </p:tgtEl>
                                        <p:attrNameLst>
                                          <p:attrName>ppt_y</p:attrName>
                                        </p:attrNameLst>
                                      </p:cBhvr>
                                      <p:tavLst>
                                        <p:tav tm="0">
                                          <p:val>
                                            <p:strVal val="#ppt_y-#ppt_h*1.125000"/>
                                          </p:val>
                                        </p:tav>
                                        <p:tav tm="100000">
                                          <p:val>
                                            <p:strVal val="#ppt_y"/>
                                          </p:val>
                                        </p:tav>
                                      </p:tavLst>
                                    </p:anim>
                                    <p:animEffect transition="in" filter="wipe(down)">
                                      <p:cBhvr>
                                        <p:cTn id="50" dur="400"/>
                                        <p:tgtEl>
                                          <p:spTgt spid="4"/>
                                        </p:tgtEl>
                                      </p:cBhvr>
                                    </p:animEffect>
                                  </p:childTnLst>
                                </p:cTn>
                              </p:par>
                            </p:childTnLst>
                          </p:cTn>
                        </p:par>
                        <p:par>
                          <p:cTn id="51" fill="hold">
                            <p:stCondLst>
                              <p:cond delay="2500"/>
                            </p:stCondLst>
                            <p:childTnLst>
                              <p:par>
                                <p:cTn id="52" presetID="12" presetClass="entr" presetSubtype="8" fill="hold" nodeType="afterEffect">
                                  <p:stCondLst>
                                    <p:cond delay="0"/>
                                  </p:stCondLst>
                                  <p:childTnLst>
                                    <p:set>
                                      <p:cBhvr>
                                        <p:cTn id="53" dur="1" fill="hold">
                                          <p:stCondLst>
                                            <p:cond delay="0"/>
                                          </p:stCondLst>
                                        </p:cTn>
                                        <p:tgtEl>
                                          <p:spTgt spid="45"/>
                                        </p:tgtEl>
                                        <p:attrNameLst>
                                          <p:attrName>style.visibility</p:attrName>
                                        </p:attrNameLst>
                                      </p:cBhvr>
                                      <p:to>
                                        <p:strVal val="visible"/>
                                      </p:to>
                                    </p:set>
                                    <p:anim calcmode="lin" valueType="num">
                                      <p:cBhvr additive="base">
                                        <p:cTn id="54" dur="400"/>
                                        <p:tgtEl>
                                          <p:spTgt spid="45"/>
                                        </p:tgtEl>
                                        <p:attrNameLst>
                                          <p:attrName>ppt_x</p:attrName>
                                        </p:attrNameLst>
                                      </p:cBhvr>
                                      <p:tavLst>
                                        <p:tav tm="0">
                                          <p:val>
                                            <p:strVal val="#ppt_x-#ppt_w*1.125000"/>
                                          </p:val>
                                        </p:tav>
                                        <p:tav tm="100000">
                                          <p:val>
                                            <p:strVal val="#ppt_x"/>
                                          </p:val>
                                        </p:tav>
                                      </p:tavLst>
                                    </p:anim>
                                    <p:animEffect transition="in" filter="wipe(right)">
                                      <p:cBhvr>
                                        <p:cTn id="55" dur="400"/>
                                        <p:tgtEl>
                                          <p:spTgt spid="45"/>
                                        </p:tgtEl>
                                      </p:cBhvr>
                                    </p:animEffect>
                                  </p:childTnLst>
                                </p:cTn>
                              </p:par>
                              <p:par>
                                <p:cTn id="56" presetID="12" presetClass="entr" presetSubtype="1" fill="hold" grpId="0" nodeType="withEffect">
                                  <p:stCondLst>
                                    <p:cond delay="500"/>
                                  </p:stCondLst>
                                  <p:childTnLst>
                                    <p:set>
                                      <p:cBhvr>
                                        <p:cTn id="57" dur="1" fill="hold">
                                          <p:stCondLst>
                                            <p:cond delay="0"/>
                                          </p:stCondLst>
                                        </p:cTn>
                                        <p:tgtEl>
                                          <p:spTgt spid="5"/>
                                        </p:tgtEl>
                                        <p:attrNameLst>
                                          <p:attrName>style.visibility</p:attrName>
                                        </p:attrNameLst>
                                      </p:cBhvr>
                                      <p:to>
                                        <p:strVal val="visible"/>
                                      </p:to>
                                    </p:set>
                                    <p:anim calcmode="lin" valueType="num">
                                      <p:cBhvr additive="base">
                                        <p:cTn id="58" dur="400"/>
                                        <p:tgtEl>
                                          <p:spTgt spid="5"/>
                                        </p:tgtEl>
                                        <p:attrNameLst>
                                          <p:attrName>ppt_y</p:attrName>
                                        </p:attrNameLst>
                                      </p:cBhvr>
                                      <p:tavLst>
                                        <p:tav tm="0">
                                          <p:val>
                                            <p:strVal val="#ppt_y-#ppt_h*1.125000"/>
                                          </p:val>
                                        </p:tav>
                                        <p:tav tm="100000">
                                          <p:val>
                                            <p:strVal val="#ppt_y"/>
                                          </p:val>
                                        </p:tav>
                                      </p:tavLst>
                                    </p:anim>
                                    <p:animEffect transition="in" filter="wipe(down)">
                                      <p:cBhvr>
                                        <p:cTn id="59" dur="400"/>
                                        <p:tgtEl>
                                          <p:spTgt spid="5"/>
                                        </p:tgtEl>
                                      </p:cBhvr>
                                    </p:animEffect>
                                  </p:childTnLst>
                                </p:cTn>
                              </p:par>
                              <p:par>
                                <p:cTn id="60" presetID="12" presetClass="entr" presetSubtype="1" fill="hold" grpId="0" nodeType="withEffect">
                                  <p:stCondLst>
                                    <p:cond delay="500"/>
                                  </p:stCondLst>
                                  <p:childTnLst>
                                    <p:set>
                                      <p:cBhvr>
                                        <p:cTn id="61" dur="1" fill="hold">
                                          <p:stCondLst>
                                            <p:cond delay="0"/>
                                          </p:stCondLst>
                                        </p:cTn>
                                        <p:tgtEl>
                                          <p:spTgt spid="59"/>
                                        </p:tgtEl>
                                        <p:attrNameLst>
                                          <p:attrName>style.visibility</p:attrName>
                                        </p:attrNameLst>
                                      </p:cBhvr>
                                      <p:to>
                                        <p:strVal val="visible"/>
                                      </p:to>
                                    </p:set>
                                    <p:anim calcmode="lin" valueType="num">
                                      <p:cBhvr additive="base">
                                        <p:cTn id="62" dur="400"/>
                                        <p:tgtEl>
                                          <p:spTgt spid="59"/>
                                        </p:tgtEl>
                                        <p:attrNameLst>
                                          <p:attrName>ppt_y</p:attrName>
                                        </p:attrNameLst>
                                      </p:cBhvr>
                                      <p:tavLst>
                                        <p:tav tm="0">
                                          <p:val>
                                            <p:strVal val="#ppt_y-#ppt_h*1.125000"/>
                                          </p:val>
                                        </p:tav>
                                        <p:tav tm="100000">
                                          <p:val>
                                            <p:strVal val="#ppt_y"/>
                                          </p:val>
                                        </p:tav>
                                      </p:tavLst>
                                    </p:anim>
                                    <p:animEffect transition="in" filter="wipe(down)">
                                      <p:cBhvr>
                                        <p:cTn id="63" dur="4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bldLvl="0" animBg="1"/>
      <p:bldP spid="52" grpId="0"/>
      <p:bldP spid="53" grpId="0"/>
      <p:bldP spid="54" grpId="0"/>
      <p:bldP spid="2" grpId="0"/>
      <p:bldP spid="3" grpId="0"/>
      <p:bldP spid="4" grpId="0"/>
      <p:bldP spid="5" grpId="0"/>
      <p:bldP spid="5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Isosceles Triangle 8"/>
          <p:cNvSpPr/>
          <p:nvPr/>
        </p:nvSpPr>
        <p:spPr bwMode="auto">
          <a:xfrm rot="5400000">
            <a:off x="-195553" y="389152"/>
            <a:ext cx="649517" cy="333779"/>
          </a:xfrm>
          <a:prstGeom prst="triangle">
            <a:avLst/>
          </a:prstGeom>
          <a:gradFill>
            <a:gsLst>
              <a:gs pos="0">
                <a:srgbClr val="E30000"/>
              </a:gs>
              <a:gs pos="100000">
                <a:srgbClr val="760303"/>
              </a:gs>
            </a:gsLst>
            <a:lin ang="5400000" scaled="0"/>
          </a:gradFill>
          <a:ln w="9525">
            <a:noFill/>
            <a:round/>
          </a:ln>
          <a:effectLst>
            <a:outerShdw blurRad="50800" dist="38100" dir="2700000" algn="tl" rotWithShape="0">
              <a:prstClr val="black">
                <a:alpha val="40000"/>
              </a:prstClr>
            </a:outerShdw>
          </a:effectLst>
        </p:spPr>
        <p:txBody>
          <a:bodyPr vert="horz" wrap="square" lIns="121920" tIns="60960" rIns="121920" bIns="60960" numCol="1" rtlCol="0" anchor="t" anchorCtr="0" compatLnSpc="1"/>
          <a:lstStyle/>
          <a:p>
            <a:pPr algn="ctr"/>
            <a:endParaRPr lang="en-US" sz="2400"/>
          </a:p>
        </p:txBody>
      </p:sp>
      <p:grpSp>
        <p:nvGrpSpPr>
          <p:cNvPr id="56" name="组合 55"/>
          <p:cNvGrpSpPr/>
          <p:nvPr/>
        </p:nvGrpSpPr>
        <p:grpSpPr>
          <a:xfrm>
            <a:off x="280712" y="212555"/>
            <a:ext cx="5282645" cy="678814"/>
            <a:chOff x="-3965474" y="172906"/>
            <a:chExt cx="5241581" cy="673538"/>
          </a:xfrm>
        </p:grpSpPr>
        <p:sp>
          <p:nvSpPr>
            <p:cNvPr id="57" name="Text Box 7"/>
            <p:cNvSpPr txBox="1">
              <a:spLocks noChangeArrowheads="1"/>
            </p:cNvSpPr>
            <p:nvPr/>
          </p:nvSpPr>
          <p:spPr bwMode="auto">
            <a:xfrm>
              <a:off x="-984643" y="270732"/>
              <a:ext cx="2260750" cy="504245"/>
            </a:xfrm>
            <a:prstGeom prst="rect">
              <a:avLst/>
            </a:prstGeom>
            <a:noFill/>
            <a:ln w="9525">
              <a:noFill/>
              <a:miter lim="800000"/>
            </a:ln>
          </p:spPr>
          <p:txBody>
            <a:bodyPr wrap="none" lIns="46078" tIns="23040" rIns="46078" bIns="23040">
              <a:spAutoFit/>
            </a:bodyPr>
            <a:lstStyle/>
            <a:p>
              <a:pPr defTabSz="1087755"/>
              <a:r>
                <a:rPr lang="en-CA" altLang="zh-CN" sz="1500" dirty="0" smtClean="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PROBATION </a:t>
              </a:r>
            </a:p>
            <a:p>
              <a:pPr defTabSz="1087755"/>
              <a:r>
                <a:rPr lang="en-CA" altLang="zh-CN" sz="1500" dirty="0" smtClean="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PERIOD MANAGEMENT</a:t>
              </a:r>
              <a:endParaRPr lang="en-CA" altLang="zh-CN" sz="15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58" name="矩形 57"/>
            <p:cNvSpPr/>
            <p:nvPr/>
          </p:nvSpPr>
          <p:spPr>
            <a:xfrm>
              <a:off x="-3965474" y="172906"/>
              <a:ext cx="3130157" cy="673538"/>
            </a:xfrm>
            <a:prstGeom prst="rect">
              <a:avLst/>
            </a:prstGeom>
          </p:spPr>
          <p:txBody>
            <a:bodyPr wrap="none">
              <a:spAutoFit/>
            </a:bodyPr>
            <a:lstStyle/>
            <a:p>
              <a:pPr algn="l"/>
              <a:r>
                <a:rPr lang="zh-CN" altLang="en-US" sz="3600" b="1" spc="300" dirty="0" smtClean="0">
                  <a:latin typeface="微软雅黑" panose="020B0503020204020204" pitchFamily="34" charset="-122"/>
                  <a:ea typeface="微软雅黑" panose="020B0503020204020204" pitchFamily="34" charset="-122"/>
                </a:rPr>
                <a:t>此处添加标题</a:t>
              </a:r>
            </a:p>
          </p:txBody>
        </p:sp>
      </p:grpSp>
      <p:grpSp>
        <p:nvGrpSpPr>
          <p:cNvPr id="60" name="Group 5"/>
          <p:cNvGrpSpPr/>
          <p:nvPr/>
        </p:nvGrpSpPr>
        <p:grpSpPr bwMode="auto">
          <a:xfrm>
            <a:off x="1984232" y="1472596"/>
            <a:ext cx="4863251" cy="3684981"/>
            <a:chOff x="702" y="1230"/>
            <a:chExt cx="2947" cy="2233"/>
          </a:xfrm>
          <a:gradFill>
            <a:gsLst>
              <a:gs pos="0">
                <a:srgbClr val="E30000"/>
              </a:gs>
              <a:gs pos="100000">
                <a:srgbClr val="760303"/>
              </a:gs>
            </a:gsLst>
            <a:lin ang="18900000" scaled="0"/>
          </a:gradFill>
        </p:grpSpPr>
        <p:sp>
          <p:nvSpPr>
            <p:cNvPr id="61" name="Rectangle 6"/>
            <p:cNvSpPr>
              <a:spLocks noChangeArrowheads="1"/>
            </p:cNvSpPr>
            <p:nvPr/>
          </p:nvSpPr>
          <p:spPr bwMode="auto">
            <a:xfrm rot="-3600000">
              <a:off x="785" y="1556"/>
              <a:ext cx="525" cy="145"/>
            </a:xfrm>
            <a:prstGeom prst="rect">
              <a:avLst/>
            </a:prstGeom>
            <a:grpFill/>
            <a:ln w="9525" algn="ctr">
              <a:solidFill>
                <a:schemeClr val="bg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smtClean="0">
                <a:solidFill>
                  <a:srgbClr val="202A36"/>
                </a:solidFill>
                <a:latin typeface="Gulim" panose="020B0600000101010101" pitchFamily="34" charset="-127"/>
                <a:ea typeface="Gulim" panose="020B0600000101010101" pitchFamily="34" charset="-127"/>
              </a:endParaRPr>
            </a:p>
          </p:txBody>
        </p:sp>
        <p:sp>
          <p:nvSpPr>
            <p:cNvPr id="62" name="Rectangle 7"/>
            <p:cNvSpPr>
              <a:spLocks noChangeArrowheads="1"/>
            </p:cNvSpPr>
            <p:nvPr/>
          </p:nvSpPr>
          <p:spPr bwMode="auto">
            <a:xfrm rot="-3600000">
              <a:off x="1556" y="2055"/>
              <a:ext cx="525" cy="145"/>
            </a:xfrm>
            <a:prstGeom prst="rect">
              <a:avLst/>
            </a:prstGeom>
            <a:grpFill/>
            <a:ln w="9525" algn="ctr">
              <a:solidFill>
                <a:schemeClr val="bg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smtClean="0">
                <a:solidFill>
                  <a:srgbClr val="202A36"/>
                </a:solidFill>
                <a:latin typeface="Gulim" panose="020B0600000101010101" pitchFamily="34" charset="-127"/>
                <a:ea typeface="Gulim" panose="020B0600000101010101" pitchFamily="34" charset="-127"/>
              </a:endParaRPr>
            </a:p>
          </p:txBody>
        </p:sp>
        <p:sp>
          <p:nvSpPr>
            <p:cNvPr id="63" name="Rectangle 8"/>
            <p:cNvSpPr>
              <a:spLocks noChangeArrowheads="1"/>
            </p:cNvSpPr>
            <p:nvPr/>
          </p:nvSpPr>
          <p:spPr bwMode="auto">
            <a:xfrm rot="-3600000">
              <a:off x="2350" y="2509"/>
              <a:ext cx="525" cy="145"/>
            </a:xfrm>
            <a:prstGeom prst="rect">
              <a:avLst/>
            </a:prstGeom>
            <a:grpFill/>
            <a:ln w="9525" algn="ctr">
              <a:solidFill>
                <a:schemeClr val="bg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smtClean="0">
                <a:solidFill>
                  <a:srgbClr val="202A36"/>
                </a:solidFill>
                <a:latin typeface="Gulim" panose="020B0600000101010101" pitchFamily="34" charset="-127"/>
                <a:ea typeface="Gulim" panose="020B0600000101010101" pitchFamily="34" charset="-127"/>
              </a:endParaRPr>
            </a:p>
          </p:txBody>
        </p:sp>
        <p:sp>
          <p:nvSpPr>
            <p:cNvPr id="64" name="Rectangle 9"/>
            <p:cNvSpPr>
              <a:spLocks noChangeArrowheads="1"/>
            </p:cNvSpPr>
            <p:nvPr/>
          </p:nvSpPr>
          <p:spPr bwMode="auto">
            <a:xfrm rot="-3600000">
              <a:off x="1578" y="2940"/>
              <a:ext cx="525" cy="145"/>
            </a:xfrm>
            <a:prstGeom prst="rect">
              <a:avLst/>
            </a:prstGeom>
            <a:grpFill/>
            <a:ln w="9525" algn="ctr">
              <a:solidFill>
                <a:schemeClr val="bg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smtClean="0">
                <a:solidFill>
                  <a:srgbClr val="202A36"/>
                </a:solidFill>
                <a:latin typeface="Gulim" panose="020B0600000101010101" pitchFamily="34" charset="-127"/>
                <a:ea typeface="Gulim" panose="020B0600000101010101" pitchFamily="34" charset="-127"/>
              </a:endParaRPr>
            </a:p>
          </p:txBody>
        </p:sp>
        <p:sp>
          <p:nvSpPr>
            <p:cNvPr id="65" name="Rectangle 10"/>
            <p:cNvSpPr>
              <a:spLocks noChangeArrowheads="1"/>
            </p:cNvSpPr>
            <p:nvPr/>
          </p:nvSpPr>
          <p:spPr bwMode="auto">
            <a:xfrm rot="-3600000">
              <a:off x="762" y="2509"/>
              <a:ext cx="525" cy="145"/>
            </a:xfrm>
            <a:prstGeom prst="rect">
              <a:avLst/>
            </a:prstGeom>
            <a:grpFill/>
            <a:ln w="9525" algn="ctr">
              <a:solidFill>
                <a:schemeClr val="bg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smtClean="0">
                <a:solidFill>
                  <a:srgbClr val="202A36"/>
                </a:solidFill>
                <a:latin typeface="Gulim" panose="020B0600000101010101" pitchFamily="34" charset="-127"/>
                <a:ea typeface="Gulim" panose="020B0600000101010101" pitchFamily="34" charset="-127"/>
              </a:endParaRPr>
            </a:p>
          </p:txBody>
        </p:sp>
        <p:sp>
          <p:nvSpPr>
            <p:cNvPr id="66" name="Rectangle 11"/>
            <p:cNvSpPr>
              <a:spLocks noChangeArrowheads="1"/>
            </p:cNvSpPr>
            <p:nvPr/>
          </p:nvSpPr>
          <p:spPr bwMode="auto">
            <a:xfrm rot="3600000">
              <a:off x="1556" y="1579"/>
              <a:ext cx="525" cy="145"/>
            </a:xfrm>
            <a:prstGeom prst="rect">
              <a:avLst/>
            </a:prstGeom>
            <a:grpFill/>
            <a:ln w="9525" algn="ctr">
              <a:solidFill>
                <a:schemeClr val="bg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smtClean="0">
                <a:solidFill>
                  <a:srgbClr val="202A36"/>
                </a:solidFill>
                <a:latin typeface="Gulim" panose="020B0600000101010101" pitchFamily="34" charset="-127"/>
                <a:ea typeface="Gulim" panose="020B0600000101010101" pitchFamily="34" charset="-127"/>
              </a:endParaRPr>
            </a:p>
          </p:txBody>
        </p:sp>
        <p:sp>
          <p:nvSpPr>
            <p:cNvPr id="67" name="Rectangle 12"/>
            <p:cNvSpPr>
              <a:spLocks noChangeArrowheads="1"/>
            </p:cNvSpPr>
            <p:nvPr/>
          </p:nvSpPr>
          <p:spPr bwMode="auto">
            <a:xfrm rot="3600000">
              <a:off x="2327" y="2010"/>
              <a:ext cx="525" cy="145"/>
            </a:xfrm>
            <a:prstGeom prst="rect">
              <a:avLst/>
            </a:prstGeom>
            <a:grpFill/>
            <a:ln w="9525" algn="ctr">
              <a:solidFill>
                <a:schemeClr val="bg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smtClean="0">
                <a:solidFill>
                  <a:srgbClr val="202A36"/>
                </a:solidFill>
                <a:latin typeface="Gulim" panose="020B0600000101010101" pitchFamily="34" charset="-127"/>
                <a:ea typeface="Gulim" panose="020B0600000101010101" pitchFamily="34" charset="-127"/>
              </a:endParaRPr>
            </a:p>
          </p:txBody>
        </p:sp>
        <p:sp>
          <p:nvSpPr>
            <p:cNvPr id="68" name="Rectangle 13"/>
            <p:cNvSpPr>
              <a:spLocks noChangeArrowheads="1"/>
            </p:cNvSpPr>
            <p:nvPr/>
          </p:nvSpPr>
          <p:spPr bwMode="auto">
            <a:xfrm rot="3600000">
              <a:off x="1556" y="2509"/>
              <a:ext cx="525" cy="145"/>
            </a:xfrm>
            <a:prstGeom prst="rect">
              <a:avLst/>
            </a:prstGeom>
            <a:grpFill/>
            <a:ln w="9525" algn="ctr">
              <a:solidFill>
                <a:schemeClr val="bg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smtClean="0">
                <a:solidFill>
                  <a:srgbClr val="202A36"/>
                </a:solidFill>
                <a:latin typeface="Gulim" panose="020B0600000101010101" pitchFamily="34" charset="-127"/>
                <a:ea typeface="Gulim" panose="020B0600000101010101" pitchFamily="34" charset="-127"/>
              </a:endParaRPr>
            </a:p>
          </p:txBody>
        </p:sp>
        <p:sp>
          <p:nvSpPr>
            <p:cNvPr id="69" name="Rectangle 14"/>
            <p:cNvSpPr>
              <a:spLocks noChangeArrowheads="1"/>
            </p:cNvSpPr>
            <p:nvPr/>
          </p:nvSpPr>
          <p:spPr bwMode="auto">
            <a:xfrm rot="3600000">
              <a:off x="762" y="2962"/>
              <a:ext cx="525" cy="145"/>
            </a:xfrm>
            <a:prstGeom prst="rect">
              <a:avLst/>
            </a:prstGeom>
            <a:grpFill/>
            <a:ln w="9525" algn="ctr">
              <a:solidFill>
                <a:schemeClr val="bg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smtClean="0">
                <a:solidFill>
                  <a:srgbClr val="202A36"/>
                </a:solidFill>
                <a:latin typeface="Gulim" panose="020B0600000101010101" pitchFamily="34" charset="-127"/>
                <a:ea typeface="Gulim" panose="020B0600000101010101" pitchFamily="34" charset="-127"/>
              </a:endParaRPr>
            </a:p>
          </p:txBody>
        </p:sp>
        <p:sp>
          <p:nvSpPr>
            <p:cNvPr id="70" name="Rectangle 15"/>
            <p:cNvSpPr>
              <a:spLocks noChangeArrowheads="1"/>
            </p:cNvSpPr>
            <p:nvPr/>
          </p:nvSpPr>
          <p:spPr bwMode="auto">
            <a:xfrm rot="3600000">
              <a:off x="762" y="2032"/>
              <a:ext cx="525" cy="145"/>
            </a:xfrm>
            <a:prstGeom prst="rect">
              <a:avLst/>
            </a:prstGeom>
            <a:grpFill/>
            <a:ln w="9525" algn="ctr">
              <a:solidFill>
                <a:schemeClr val="bg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smtClean="0">
                <a:solidFill>
                  <a:srgbClr val="202A36"/>
                </a:solidFill>
                <a:latin typeface="Gulim" panose="020B0600000101010101" pitchFamily="34" charset="-127"/>
                <a:ea typeface="Gulim" panose="020B0600000101010101" pitchFamily="34" charset="-127"/>
              </a:endParaRPr>
            </a:p>
          </p:txBody>
        </p:sp>
        <p:sp>
          <p:nvSpPr>
            <p:cNvPr id="71" name="Rectangle 16"/>
            <p:cNvSpPr>
              <a:spLocks noChangeArrowheads="1"/>
            </p:cNvSpPr>
            <p:nvPr/>
          </p:nvSpPr>
          <p:spPr bwMode="auto">
            <a:xfrm>
              <a:off x="1162" y="2274"/>
              <a:ext cx="525" cy="145"/>
            </a:xfrm>
            <a:prstGeom prst="rect">
              <a:avLst/>
            </a:prstGeom>
            <a:grpFill/>
            <a:ln w="9525" algn="ctr">
              <a:solidFill>
                <a:schemeClr val="bg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smtClean="0">
                <a:solidFill>
                  <a:srgbClr val="202A36"/>
                </a:solidFill>
                <a:latin typeface="Gulim" panose="020B0600000101010101" pitchFamily="34" charset="-127"/>
                <a:ea typeface="Gulim" panose="020B0600000101010101" pitchFamily="34" charset="-127"/>
              </a:endParaRPr>
            </a:p>
          </p:txBody>
        </p:sp>
        <p:sp>
          <p:nvSpPr>
            <p:cNvPr id="72" name="Rectangle 17"/>
            <p:cNvSpPr>
              <a:spLocks noChangeArrowheads="1"/>
            </p:cNvSpPr>
            <p:nvPr/>
          </p:nvSpPr>
          <p:spPr bwMode="auto">
            <a:xfrm>
              <a:off x="1162" y="3193"/>
              <a:ext cx="525" cy="146"/>
            </a:xfrm>
            <a:prstGeom prst="rect">
              <a:avLst/>
            </a:prstGeom>
            <a:grpFill/>
            <a:ln w="9525" algn="ctr">
              <a:solidFill>
                <a:schemeClr val="bg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smtClean="0">
                <a:solidFill>
                  <a:srgbClr val="202A36"/>
                </a:solidFill>
                <a:latin typeface="Gulim" panose="020B0600000101010101" pitchFamily="34" charset="-127"/>
                <a:ea typeface="Gulim" panose="020B0600000101010101" pitchFamily="34" charset="-127"/>
              </a:endParaRPr>
            </a:p>
          </p:txBody>
        </p:sp>
        <p:sp>
          <p:nvSpPr>
            <p:cNvPr id="73" name="Rectangle 18"/>
            <p:cNvSpPr>
              <a:spLocks noChangeArrowheads="1"/>
            </p:cNvSpPr>
            <p:nvPr/>
          </p:nvSpPr>
          <p:spPr bwMode="auto">
            <a:xfrm>
              <a:off x="1950" y="1814"/>
              <a:ext cx="526" cy="146"/>
            </a:xfrm>
            <a:prstGeom prst="rect">
              <a:avLst/>
            </a:prstGeom>
            <a:grpFill/>
            <a:ln w="9525" algn="ctr">
              <a:solidFill>
                <a:schemeClr val="bg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smtClean="0">
                <a:solidFill>
                  <a:srgbClr val="202A36"/>
                </a:solidFill>
                <a:latin typeface="Gulim" panose="020B0600000101010101" pitchFamily="34" charset="-127"/>
                <a:ea typeface="Gulim" panose="020B0600000101010101" pitchFamily="34" charset="-127"/>
              </a:endParaRPr>
            </a:p>
          </p:txBody>
        </p:sp>
        <p:sp>
          <p:nvSpPr>
            <p:cNvPr id="74" name="Rectangle 19"/>
            <p:cNvSpPr>
              <a:spLocks noChangeArrowheads="1"/>
            </p:cNvSpPr>
            <p:nvPr/>
          </p:nvSpPr>
          <p:spPr bwMode="auto">
            <a:xfrm>
              <a:off x="1950" y="2733"/>
              <a:ext cx="526" cy="146"/>
            </a:xfrm>
            <a:prstGeom prst="rect">
              <a:avLst/>
            </a:prstGeom>
            <a:grpFill/>
            <a:ln w="9525" algn="ctr">
              <a:solidFill>
                <a:schemeClr val="bg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smtClean="0">
                <a:solidFill>
                  <a:srgbClr val="202A36"/>
                </a:solidFill>
                <a:latin typeface="Gulim" panose="020B0600000101010101" pitchFamily="34" charset="-127"/>
                <a:ea typeface="Gulim" panose="020B0600000101010101" pitchFamily="34" charset="-127"/>
              </a:endParaRPr>
            </a:p>
          </p:txBody>
        </p:sp>
        <p:sp>
          <p:nvSpPr>
            <p:cNvPr id="75" name="Rectangle 20"/>
            <p:cNvSpPr>
              <a:spLocks noChangeArrowheads="1"/>
            </p:cNvSpPr>
            <p:nvPr/>
          </p:nvSpPr>
          <p:spPr bwMode="auto">
            <a:xfrm>
              <a:off x="1162" y="1354"/>
              <a:ext cx="525" cy="146"/>
            </a:xfrm>
            <a:prstGeom prst="rect">
              <a:avLst/>
            </a:prstGeom>
            <a:grpFill/>
            <a:ln w="9525" algn="ctr">
              <a:solidFill>
                <a:schemeClr val="bg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smtClean="0">
                <a:solidFill>
                  <a:srgbClr val="202A36"/>
                </a:solidFill>
                <a:latin typeface="Gulim" panose="020B0600000101010101" pitchFamily="34" charset="-127"/>
                <a:ea typeface="Gulim" panose="020B0600000101010101" pitchFamily="34" charset="-127"/>
              </a:endParaRPr>
            </a:p>
          </p:txBody>
        </p:sp>
        <p:sp>
          <p:nvSpPr>
            <p:cNvPr id="76" name="Freeform 21"/>
            <p:cNvSpPr/>
            <p:nvPr/>
          </p:nvSpPr>
          <p:spPr bwMode="auto">
            <a:xfrm>
              <a:off x="965" y="1230"/>
              <a:ext cx="394" cy="394"/>
            </a:xfrm>
            <a:custGeom>
              <a:avLst/>
              <a:gdLst>
                <a:gd name="T0" fmla="*/ 394 w 394"/>
                <a:gd name="T1" fmla="*/ 197 h 394"/>
                <a:gd name="T2" fmla="*/ 390 w 394"/>
                <a:gd name="T3" fmla="*/ 237 h 394"/>
                <a:gd name="T4" fmla="*/ 379 w 394"/>
                <a:gd name="T5" fmla="*/ 274 h 394"/>
                <a:gd name="T6" fmla="*/ 361 w 394"/>
                <a:gd name="T7" fmla="*/ 306 h 394"/>
                <a:gd name="T8" fmla="*/ 336 w 394"/>
                <a:gd name="T9" fmla="*/ 336 h 394"/>
                <a:gd name="T10" fmla="*/ 306 w 394"/>
                <a:gd name="T11" fmla="*/ 361 h 394"/>
                <a:gd name="T12" fmla="*/ 273 w 394"/>
                <a:gd name="T13" fmla="*/ 379 h 394"/>
                <a:gd name="T14" fmla="*/ 237 w 394"/>
                <a:gd name="T15" fmla="*/ 390 h 394"/>
                <a:gd name="T16" fmla="*/ 197 w 394"/>
                <a:gd name="T17" fmla="*/ 394 h 394"/>
                <a:gd name="T18" fmla="*/ 177 w 394"/>
                <a:gd name="T19" fmla="*/ 392 h 394"/>
                <a:gd name="T20" fmla="*/ 138 w 394"/>
                <a:gd name="T21" fmla="*/ 385 h 394"/>
                <a:gd name="T22" fmla="*/ 104 w 394"/>
                <a:gd name="T23" fmla="*/ 370 h 394"/>
                <a:gd name="T24" fmla="*/ 71 w 394"/>
                <a:gd name="T25" fmla="*/ 348 h 394"/>
                <a:gd name="T26" fmla="*/ 45 w 394"/>
                <a:gd name="T27" fmla="*/ 323 h 394"/>
                <a:gd name="T28" fmla="*/ 23 w 394"/>
                <a:gd name="T29" fmla="*/ 290 h 394"/>
                <a:gd name="T30" fmla="*/ 9 w 394"/>
                <a:gd name="T31" fmla="*/ 255 h 394"/>
                <a:gd name="T32" fmla="*/ 2 w 394"/>
                <a:gd name="T33" fmla="*/ 217 h 394"/>
                <a:gd name="T34" fmla="*/ 0 w 394"/>
                <a:gd name="T35" fmla="*/ 197 h 394"/>
                <a:gd name="T36" fmla="*/ 3 w 394"/>
                <a:gd name="T37" fmla="*/ 157 h 394"/>
                <a:gd name="T38" fmla="*/ 14 w 394"/>
                <a:gd name="T39" fmla="*/ 120 h 394"/>
                <a:gd name="T40" fmla="*/ 33 w 394"/>
                <a:gd name="T41" fmla="*/ 88 h 394"/>
                <a:gd name="T42" fmla="*/ 58 w 394"/>
                <a:gd name="T43" fmla="*/ 58 h 394"/>
                <a:gd name="T44" fmla="*/ 87 w 394"/>
                <a:gd name="T45" fmla="*/ 33 h 394"/>
                <a:gd name="T46" fmla="*/ 120 w 394"/>
                <a:gd name="T47" fmla="*/ 15 h 394"/>
                <a:gd name="T48" fmla="*/ 157 w 394"/>
                <a:gd name="T49" fmla="*/ 4 h 394"/>
                <a:gd name="T50" fmla="*/ 197 w 394"/>
                <a:gd name="T51" fmla="*/ 0 h 394"/>
                <a:gd name="T52" fmla="*/ 217 w 394"/>
                <a:gd name="T53" fmla="*/ 2 h 394"/>
                <a:gd name="T54" fmla="*/ 255 w 394"/>
                <a:gd name="T55" fmla="*/ 9 h 394"/>
                <a:gd name="T56" fmla="*/ 290 w 394"/>
                <a:gd name="T57" fmla="*/ 24 h 394"/>
                <a:gd name="T58" fmla="*/ 323 w 394"/>
                <a:gd name="T59" fmla="*/ 46 h 394"/>
                <a:gd name="T60" fmla="*/ 348 w 394"/>
                <a:gd name="T61" fmla="*/ 71 h 394"/>
                <a:gd name="T62" fmla="*/ 370 w 394"/>
                <a:gd name="T63" fmla="*/ 104 h 394"/>
                <a:gd name="T64" fmla="*/ 385 w 394"/>
                <a:gd name="T65" fmla="*/ 139 h 394"/>
                <a:gd name="T66" fmla="*/ 392 w 394"/>
                <a:gd name="T67" fmla="*/ 177 h 394"/>
                <a:gd name="T68" fmla="*/ 394 w 394"/>
                <a:gd name="T69" fmla="*/ 197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4" h="394">
                  <a:moveTo>
                    <a:pt x="394" y="197"/>
                  </a:moveTo>
                  <a:lnTo>
                    <a:pt x="394" y="197"/>
                  </a:lnTo>
                  <a:lnTo>
                    <a:pt x="392" y="217"/>
                  </a:lnTo>
                  <a:lnTo>
                    <a:pt x="390" y="237"/>
                  </a:lnTo>
                  <a:lnTo>
                    <a:pt x="385" y="255"/>
                  </a:lnTo>
                  <a:lnTo>
                    <a:pt x="379" y="274"/>
                  </a:lnTo>
                  <a:lnTo>
                    <a:pt x="370" y="290"/>
                  </a:lnTo>
                  <a:lnTo>
                    <a:pt x="361" y="306"/>
                  </a:lnTo>
                  <a:lnTo>
                    <a:pt x="348" y="323"/>
                  </a:lnTo>
                  <a:lnTo>
                    <a:pt x="336" y="336"/>
                  </a:lnTo>
                  <a:lnTo>
                    <a:pt x="323" y="348"/>
                  </a:lnTo>
                  <a:lnTo>
                    <a:pt x="306" y="361"/>
                  </a:lnTo>
                  <a:lnTo>
                    <a:pt x="290" y="370"/>
                  </a:lnTo>
                  <a:lnTo>
                    <a:pt x="273" y="379"/>
                  </a:lnTo>
                  <a:lnTo>
                    <a:pt x="255" y="385"/>
                  </a:lnTo>
                  <a:lnTo>
                    <a:pt x="237" y="390"/>
                  </a:lnTo>
                  <a:lnTo>
                    <a:pt x="217" y="392"/>
                  </a:lnTo>
                  <a:lnTo>
                    <a:pt x="197" y="394"/>
                  </a:lnTo>
                  <a:lnTo>
                    <a:pt x="197" y="394"/>
                  </a:lnTo>
                  <a:lnTo>
                    <a:pt x="177" y="392"/>
                  </a:lnTo>
                  <a:lnTo>
                    <a:pt x="157" y="390"/>
                  </a:lnTo>
                  <a:lnTo>
                    <a:pt x="138" y="385"/>
                  </a:lnTo>
                  <a:lnTo>
                    <a:pt x="120" y="379"/>
                  </a:lnTo>
                  <a:lnTo>
                    <a:pt x="104" y="370"/>
                  </a:lnTo>
                  <a:lnTo>
                    <a:pt x="87" y="361"/>
                  </a:lnTo>
                  <a:lnTo>
                    <a:pt x="71" y="348"/>
                  </a:lnTo>
                  <a:lnTo>
                    <a:pt x="58" y="336"/>
                  </a:lnTo>
                  <a:lnTo>
                    <a:pt x="45" y="323"/>
                  </a:lnTo>
                  <a:lnTo>
                    <a:pt x="33" y="306"/>
                  </a:lnTo>
                  <a:lnTo>
                    <a:pt x="23" y="290"/>
                  </a:lnTo>
                  <a:lnTo>
                    <a:pt x="14" y="274"/>
                  </a:lnTo>
                  <a:lnTo>
                    <a:pt x="9" y="255"/>
                  </a:lnTo>
                  <a:lnTo>
                    <a:pt x="3" y="237"/>
                  </a:lnTo>
                  <a:lnTo>
                    <a:pt x="2" y="217"/>
                  </a:lnTo>
                  <a:lnTo>
                    <a:pt x="0" y="197"/>
                  </a:lnTo>
                  <a:lnTo>
                    <a:pt x="0" y="197"/>
                  </a:lnTo>
                  <a:lnTo>
                    <a:pt x="2" y="177"/>
                  </a:lnTo>
                  <a:lnTo>
                    <a:pt x="3" y="157"/>
                  </a:lnTo>
                  <a:lnTo>
                    <a:pt x="9" y="139"/>
                  </a:lnTo>
                  <a:lnTo>
                    <a:pt x="14" y="120"/>
                  </a:lnTo>
                  <a:lnTo>
                    <a:pt x="23" y="104"/>
                  </a:lnTo>
                  <a:lnTo>
                    <a:pt x="33" y="88"/>
                  </a:lnTo>
                  <a:lnTo>
                    <a:pt x="45" y="71"/>
                  </a:lnTo>
                  <a:lnTo>
                    <a:pt x="58" y="58"/>
                  </a:lnTo>
                  <a:lnTo>
                    <a:pt x="71" y="46"/>
                  </a:lnTo>
                  <a:lnTo>
                    <a:pt x="87" y="33"/>
                  </a:lnTo>
                  <a:lnTo>
                    <a:pt x="104" y="24"/>
                  </a:lnTo>
                  <a:lnTo>
                    <a:pt x="120" y="15"/>
                  </a:lnTo>
                  <a:lnTo>
                    <a:pt x="138" y="9"/>
                  </a:lnTo>
                  <a:lnTo>
                    <a:pt x="157" y="4"/>
                  </a:lnTo>
                  <a:lnTo>
                    <a:pt x="177" y="2"/>
                  </a:lnTo>
                  <a:lnTo>
                    <a:pt x="197" y="0"/>
                  </a:lnTo>
                  <a:lnTo>
                    <a:pt x="197" y="0"/>
                  </a:lnTo>
                  <a:lnTo>
                    <a:pt x="217" y="2"/>
                  </a:lnTo>
                  <a:lnTo>
                    <a:pt x="237" y="4"/>
                  </a:lnTo>
                  <a:lnTo>
                    <a:pt x="255" y="9"/>
                  </a:lnTo>
                  <a:lnTo>
                    <a:pt x="273" y="15"/>
                  </a:lnTo>
                  <a:lnTo>
                    <a:pt x="290" y="24"/>
                  </a:lnTo>
                  <a:lnTo>
                    <a:pt x="306" y="33"/>
                  </a:lnTo>
                  <a:lnTo>
                    <a:pt x="323" y="46"/>
                  </a:lnTo>
                  <a:lnTo>
                    <a:pt x="336" y="58"/>
                  </a:lnTo>
                  <a:lnTo>
                    <a:pt x="348" y="71"/>
                  </a:lnTo>
                  <a:lnTo>
                    <a:pt x="361" y="88"/>
                  </a:lnTo>
                  <a:lnTo>
                    <a:pt x="370" y="104"/>
                  </a:lnTo>
                  <a:lnTo>
                    <a:pt x="379" y="120"/>
                  </a:lnTo>
                  <a:lnTo>
                    <a:pt x="385" y="139"/>
                  </a:lnTo>
                  <a:lnTo>
                    <a:pt x="390" y="157"/>
                  </a:lnTo>
                  <a:lnTo>
                    <a:pt x="392" y="177"/>
                  </a:lnTo>
                  <a:lnTo>
                    <a:pt x="394" y="197"/>
                  </a:lnTo>
                  <a:lnTo>
                    <a:pt x="394" y="197"/>
                  </a:lnTo>
                  <a:close/>
                </a:path>
              </a:pathLst>
            </a:custGeom>
            <a:grpFill/>
            <a:ln w="9525" cap="flat" cmpd="sng">
              <a:solidFill>
                <a:schemeClr val="bg1"/>
              </a:solidFill>
              <a:prstDash val="solid"/>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smtClean="0">
                <a:solidFill>
                  <a:srgbClr val="202A36"/>
                </a:solidFill>
                <a:latin typeface="Gulim" panose="020B0600000101010101" pitchFamily="34" charset="-127"/>
                <a:ea typeface="Gulim" panose="020B0600000101010101" pitchFamily="34" charset="-127"/>
              </a:endParaRPr>
            </a:p>
          </p:txBody>
        </p:sp>
        <p:sp>
          <p:nvSpPr>
            <p:cNvPr id="77" name="Freeform 22"/>
            <p:cNvSpPr/>
            <p:nvPr/>
          </p:nvSpPr>
          <p:spPr bwMode="auto">
            <a:xfrm>
              <a:off x="1490" y="1230"/>
              <a:ext cx="394" cy="394"/>
            </a:xfrm>
            <a:custGeom>
              <a:avLst/>
              <a:gdLst>
                <a:gd name="T0" fmla="*/ 394 w 394"/>
                <a:gd name="T1" fmla="*/ 197 h 394"/>
                <a:gd name="T2" fmla="*/ 391 w 394"/>
                <a:gd name="T3" fmla="*/ 237 h 394"/>
                <a:gd name="T4" fmla="*/ 380 w 394"/>
                <a:gd name="T5" fmla="*/ 274 h 394"/>
                <a:gd name="T6" fmla="*/ 362 w 394"/>
                <a:gd name="T7" fmla="*/ 306 h 394"/>
                <a:gd name="T8" fmla="*/ 336 w 394"/>
                <a:gd name="T9" fmla="*/ 336 h 394"/>
                <a:gd name="T10" fmla="*/ 307 w 394"/>
                <a:gd name="T11" fmla="*/ 361 h 394"/>
                <a:gd name="T12" fmla="*/ 274 w 394"/>
                <a:gd name="T13" fmla="*/ 379 h 394"/>
                <a:gd name="T14" fmla="*/ 238 w 394"/>
                <a:gd name="T15" fmla="*/ 390 h 394"/>
                <a:gd name="T16" fmla="*/ 197 w 394"/>
                <a:gd name="T17" fmla="*/ 394 h 394"/>
                <a:gd name="T18" fmla="*/ 177 w 394"/>
                <a:gd name="T19" fmla="*/ 392 h 394"/>
                <a:gd name="T20" fmla="*/ 139 w 394"/>
                <a:gd name="T21" fmla="*/ 385 h 394"/>
                <a:gd name="T22" fmla="*/ 104 w 394"/>
                <a:gd name="T23" fmla="*/ 370 h 394"/>
                <a:gd name="T24" fmla="*/ 71 w 394"/>
                <a:gd name="T25" fmla="*/ 348 h 394"/>
                <a:gd name="T26" fmla="*/ 46 w 394"/>
                <a:gd name="T27" fmla="*/ 323 h 394"/>
                <a:gd name="T28" fmla="*/ 24 w 394"/>
                <a:gd name="T29" fmla="*/ 290 h 394"/>
                <a:gd name="T30" fmla="*/ 9 w 394"/>
                <a:gd name="T31" fmla="*/ 255 h 394"/>
                <a:gd name="T32" fmla="*/ 2 w 394"/>
                <a:gd name="T33" fmla="*/ 217 h 394"/>
                <a:gd name="T34" fmla="*/ 0 w 394"/>
                <a:gd name="T35" fmla="*/ 197 h 394"/>
                <a:gd name="T36" fmla="*/ 4 w 394"/>
                <a:gd name="T37" fmla="*/ 157 h 394"/>
                <a:gd name="T38" fmla="*/ 15 w 394"/>
                <a:gd name="T39" fmla="*/ 120 h 394"/>
                <a:gd name="T40" fmla="*/ 33 w 394"/>
                <a:gd name="T41" fmla="*/ 88 h 394"/>
                <a:gd name="T42" fmla="*/ 59 w 394"/>
                <a:gd name="T43" fmla="*/ 58 h 394"/>
                <a:gd name="T44" fmla="*/ 88 w 394"/>
                <a:gd name="T45" fmla="*/ 33 h 394"/>
                <a:gd name="T46" fmla="*/ 121 w 394"/>
                <a:gd name="T47" fmla="*/ 15 h 394"/>
                <a:gd name="T48" fmla="*/ 157 w 394"/>
                <a:gd name="T49" fmla="*/ 4 h 394"/>
                <a:gd name="T50" fmla="*/ 197 w 394"/>
                <a:gd name="T51" fmla="*/ 0 h 394"/>
                <a:gd name="T52" fmla="*/ 217 w 394"/>
                <a:gd name="T53" fmla="*/ 2 h 394"/>
                <a:gd name="T54" fmla="*/ 256 w 394"/>
                <a:gd name="T55" fmla="*/ 9 h 394"/>
                <a:gd name="T56" fmla="*/ 290 w 394"/>
                <a:gd name="T57" fmla="*/ 24 h 394"/>
                <a:gd name="T58" fmla="*/ 323 w 394"/>
                <a:gd name="T59" fmla="*/ 46 h 394"/>
                <a:gd name="T60" fmla="*/ 349 w 394"/>
                <a:gd name="T61" fmla="*/ 71 h 394"/>
                <a:gd name="T62" fmla="*/ 371 w 394"/>
                <a:gd name="T63" fmla="*/ 104 h 394"/>
                <a:gd name="T64" fmla="*/ 385 w 394"/>
                <a:gd name="T65" fmla="*/ 139 h 394"/>
                <a:gd name="T66" fmla="*/ 393 w 394"/>
                <a:gd name="T67" fmla="*/ 177 h 394"/>
                <a:gd name="T68" fmla="*/ 394 w 394"/>
                <a:gd name="T69" fmla="*/ 197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4" h="394">
                  <a:moveTo>
                    <a:pt x="394" y="197"/>
                  </a:moveTo>
                  <a:lnTo>
                    <a:pt x="394" y="197"/>
                  </a:lnTo>
                  <a:lnTo>
                    <a:pt x="393" y="217"/>
                  </a:lnTo>
                  <a:lnTo>
                    <a:pt x="391" y="237"/>
                  </a:lnTo>
                  <a:lnTo>
                    <a:pt x="385" y="255"/>
                  </a:lnTo>
                  <a:lnTo>
                    <a:pt x="380" y="274"/>
                  </a:lnTo>
                  <a:lnTo>
                    <a:pt x="371" y="290"/>
                  </a:lnTo>
                  <a:lnTo>
                    <a:pt x="362" y="306"/>
                  </a:lnTo>
                  <a:lnTo>
                    <a:pt x="349" y="323"/>
                  </a:lnTo>
                  <a:lnTo>
                    <a:pt x="336" y="336"/>
                  </a:lnTo>
                  <a:lnTo>
                    <a:pt x="323" y="348"/>
                  </a:lnTo>
                  <a:lnTo>
                    <a:pt x="307" y="361"/>
                  </a:lnTo>
                  <a:lnTo>
                    <a:pt x="290" y="370"/>
                  </a:lnTo>
                  <a:lnTo>
                    <a:pt x="274" y="379"/>
                  </a:lnTo>
                  <a:lnTo>
                    <a:pt x="256" y="385"/>
                  </a:lnTo>
                  <a:lnTo>
                    <a:pt x="238" y="390"/>
                  </a:lnTo>
                  <a:lnTo>
                    <a:pt x="217" y="392"/>
                  </a:lnTo>
                  <a:lnTo>
                    <a:pt x="197" y="394"/>
                  </a:lnTo>
                  <a:lnTo>
                    <a:pt x="197" y="394"/>
                  </a:lnTo>
                  <a:lnTo>
                    <a:pt x="177" y="392"/>
                  </a:lnTo>
                  <a:lnTo>
                    <a:pt x="157" y="390"/>
                  </a:lnTo>
                  <a:lnTo>
                    <a:pt x="139" y="385"/>
                  </a:lnTo>
                  <a:lnTo>
                    <a:pt x="121" y="379"/>
                  </a:lnTo>
                  <a:lnTo>
                    <a:pt x="104" y="370"/>
                  </a:lnTo>
                  <a:lnTo>
                    <a:pt x="88" y="361"/>
                  </a:lnTo>
                  <a:lnTo>
                    <a:pt x="71" y="348"/>
                  </a:lnTo>
                  <a:lnTo>
                    <a:pt x="59" y="336"/>
                  </a:lnTo>
                  <a:lnTo>
                    <a:pt x="46" y="323"/>
                  </a:lnTo>
                  <a:lnTo>
                    <a:pt x="33" y="306"/>
                  </a:lnTo>
                  <a:lnTo>
                    <a:pt x="24" y="290"/>
                  </a:lnTo>
                  <a:lnTo>
                    <a:pt x="15" y="274"/>
                  </a:lnTo>
                  <a:lnTo>
                    <a:pt x="9" y="255"/>
                  </a:lnTo>
                  <a:lnTo>
                    <a:pt x="4" y="237"/>
                  </a:lnTo>
                  <a:lnTo>
                    <a:pt x="2" y="217"/>
                  </a:lnTo>
                  <a:lnTo>
                    <a:pt x="0" y="197"/>
                  </a:lnTo>
                  <a:lnTo>
                    <a:pt x="0" y="197"/>
                  </a:lnTo>
                  <a:lnTo>
                    <a:pt x="2" y="177"/>
                  </a:lnTo>
                  <a:lnTo>
                    <a:pt x="4" y="157"/>
                  </a:lnTo>
                  <a:lnTo>
                    <a:pt x="9" y="139"/>
                  </a:lnTo>
                  <a:lnTo>
                    <a:pt x="15" y="120"/>
                  </a:lnTo>
                  <a:lnTo>
                    <a:pt x="24" y="104"/>
                  </a:lnTo>
                  <a:lnTo>
                    <a:pt x="33" y="88"/>
                  </a:lnTo>
                  <a:lnTo>
                    <a:pt x="46" y="71"/>
                  </a:lnTo>
                  <a:lnTo>
                    <a:pt x="59" y="58"/>
                  </a:lnTo>
                  <a:lnTo>
                    <a:pt x="71" y="46"/>
                  </a:lnTo>
                  <a:lnTo>
                    <a:pt x="88" y="33"/>
                  </a:lnTo>
                  <a:lnTo>
                    <a:pt x="104" y="24"/>
                  </a:lnTo>
                  <a:lnTo>
                    <a:pt x="121" y="15"/>
                  </a:lnTo>
                  <a:lnTo>
                    <a:pt x="139" y="9"/>
                  </a:lnTo>
                  <a:lnTo>
                    <a:pt x="157" y="4"/>
                  </a:lnTo>
                  <a:lnTo>
                    <a:pt x="177" y="2"/>
                  </a:lnTo>
                  <a:lnTo>
                    <a:pt x="197" y="0"/>
                  </a:lnTo>
                  <a:lnTo>
                    <a:pt x="197" y="0"/>
                  </a:lnTo>
                  <a:lnTo>
                    <a:pt x="217" y="2"/>
                  </a:lnTo>
                  <a:lnTo>
                    <a:pt x="238" y="4"/>
                  </a:lnTo>
                  <a:lnTo>
                    <a:pt x="256" y="9"/>
                  </a:lnTo>
                  <a:lnTo>
                    <a:pt x="274" y="15"/>
                  </a:lnTo>
                  <a:lnTo>
                    <a:pt x="290" y="24"/>
                  </a:lnTo>
                  <a:lnTo>
                    <a:pt x="307" y="33"/>
                  </a:lnTo>
                  <a:lnTo>
                    <a:pt x="323" y="46"/>
                  </a:lnTo>
                  <a:lnTo>
                    <a:pt x="336" y="58"/>
                  </a:lnTo>
                  <a:lnTo>
                    <a:pt x="349" y="71"/>
                  </a:lnTo>
                  <a:lnTo>
                    <a:pt x="362" y="88"/>
                  </a:lnTo>
                  <a:lnTo>
                    <a:pt x="371" y="104"/>
                  </a:lnTo>
                  <a:lnTo>
                    <a:pt x="380" y="120"/>
                  </a:lnTo>
                  <a:lnTo>
                    <a:pt x="385" y="139"/>
                  </a:lnTo>
                  <a:lnTo>
                    <a:pt x="391" y="157"/>
                  </a:lnTo>
                  <a:lnTo>
                    <a:pt x="393" y="177"/>
                  </a:lnTo>
                  <a:lnTo>
                    <a:pt x="394" y="197"/>
                  </a:lnTo>
                  <a:lnTo>
                    <a:pt x="394" y="197"/>
                  </a:lnTo>
                  <a:close/>
                </a:path>
              </a:pathLst>
            </a:custGeom>
            <a:grpFill/>
            <a:ln w="9525" cap="flat" cmpd="sng">
              <a:solidFill>
                <a:schemeClr val="bg1"/>
              </a:solidFill>
              <a:prstDash val="solid"/>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smtClean="0">
                <a:solidFill>
                  <a:srgbClr val="202A36"/>
                </a:solidFill>
                <a:latin typeface="Gulim" panose="020B0600000101010101" pitchFamily="34" charset="-127"/>
                <a:ea typeface="Gulim" panose="020B0600000101010101" pitchFamily="34" charset="-127"/>
              </a:endParaRPr>
            </a:p>
          </p:txBody>
        </p:sp>
        <p:sp>
          <p:nvSpPr>
            <p:cNvPr id="78" name="Freeform 23"/>
            <p:cNvSpPr/>
            <p:nvPr/>
          </p:nvSpPr>
          <p:spPr bwMode="auto">
            <a:xfrm>
              <a:off x="1753" y="1690"/>
              <a:ext cx="394" cy="394"/>
            </a:xfrm>
            <a:custGeom>
              <a:avLst/>
              <a:gdLst>
                <a:gd name="T0" fmla="*/ 394 w 394"/>
                <a:gd name="T1" fmla="*/ 197 h 394"/>
                <a:gd name="T2" fmla="*/ 391 w 394"/>
                <a:gd name="T3" fmla="*/ 237 h 394"/>
                <a:gd name="T4" fmla="*/ 380 w 394"/>
                <a:gd name="T5" fmla="*/ 273 h 394"/>
                <a:gd name="T6" fmla="*/ 361 w 394"/>
                <a:gd name="T7" fmla="*/ 306 h 394"/>
                <a:gd name="T8" fmla="*/ 336 w 394"/>
                <a:gd name="T9" fmla="*/ 335 h 394"/>
                <a:gd name="T10" fmla="*/ 307 w 394"/>
                <a:gd name="T11" fmla="*/ 361 h 394"/>
                <a:gd name="T12" fmla="*/ 274 w 394"/>
                <a:gd name="T13" fmla="*/ 379 h 394"/>
                <a:gd name="T14" fmla="*/ 237 w 394"/>
                <a:gd name="T15" fmla="*/ 390 h 394"/>
                <a:gd name="T16" fmla="*/ 197 w 394"/>
                <a:gd name="T17" fmla="*/ 394 h 394"/>
                <a:gd name="T18" fmla="*/ 177 w 394"/>
                <a:gd name="T19" fmla="*/ 392 h 394"/>
                <a:gd name="T20" fmla="*/ 139 w 394"/>
                <a:gd name="T21" fmla="*/ 385 h 394"/>
                <a:gd name="T22" fmla="*/ 104 w 394"/>
                <a:gd name="T23" fmla="*/ 370 h 394"/>
                <a:gd name="T24" fmla="*/ 71 w 394"/>
                <a:gd name="T25" fmla="*/ 348 h 394"/>
                <a:gd name="T26" fmla="*/ 46 w 394"/>
                <a:gd name="T27" fmla="*/ 323 h 394"/>
                <a:gd name="T28" fmla="*/ 24 w 394"/>
                <a:gd name="T29" fmla="*/ 290 h 394"/>
                <a:gd name="T30" fmla="*/ 9 w 394"/>
                <a:gd name="T31" fmla="*/ 255 h 394"/>
                <a:gd name="T32" fmla="*/ 2 w 394"/>
                <a:gd name="T33" fmla="*/ 217 h 394"/>
                <a:gd name="T34" fmla="*/ 0 w 394"/>
                <a:gd name="T35" fmla="*/ 197 h 394"/>
                <a:gd name="T36" fmla="*/ 4 w 394"/>
                <a:gd name="T37" fmla="*/ 157 h 394"/>
                <a:gd name="T38" fmla="*/ 15 w 394"/>
                <a:gd name="T39" fmla="*/ 120 h 394"/>
                <a:gd name="T40" fmla="*/ 33 w 394"/>
                <a:gd name="T41" fmla="*/ 87 h 394"/>
                <a:gd name="T42" fmla="*/ 58 w 394"/>
                <a:gd name="T43" fmla="*/ 58 h 394"/>
                <a:gd name="T44" fmla="*/ 88 w 394"/>
                <a:gd name="T45" fmla="*/ 33 h 394"/>
                <a:gd name="T46" fmla="*/ 120 w 394"/>
                <a:gd name="T47" fmla="*/ 14 h 394"/>
                <a:gd name="T48" fmla="*/ 157 w 394"/>
                <a:gd name="T49" fmla="*/ 3 h 394"/>
                <a:gd name="T50" fmla="*/ 197 w 394"/>
                <a:gd name="T51" fmla="*/ 0 h 394"/>
                <a:gd name="T52" fmla="*/ 217 w 394"/>
                <a:gd name="T53" fmla="*/ 2 h 394"/>
                <a:gd name="T54" fmla="*/ 256 w 394"/>
                <a:gd name="T55" fmla="*/ 9 h 394"/>
                <a:gd name="T56" fmla="*/ 290 w 394"/>
                <a:gd name="T57" fmla="*/ 23 h 394"/>
                <a:gd name="T58" fmla="*/ 323 w 394"/>
                <a:gd name="T59" fmla="*/ 45 h 394"/>
                <a:gd name="T60" fmla="*/ 349 w 394"/>
                <a:gd name="T61" fmla="*/ 71 h 394"/>
                <a:gd name="T62" fmla="*/ 370 w 394"/>
                <a:gd name="T63" fmla="*/ 104 h 394"/>
                <a:gd name="T64" fmla="*/ 385 w 394"/>
                <a:gd name="T65" fmla="*/ 138 h 394"/>
                <a:gd name="T66" fmla="*/ 392 w 394"/>
                <a:gd name="T67" fmla="*/ 177 h 394"/>
                <a:gd name="T68" fmla="*/ 394 w 394"/>
                <a:gd name="T69" fmla="*/ 197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4" h="394">
                  <a:moveTo>
                    <a:pt x="394" y="197"/>
                  </a:moveTo>
                  <a:lnTo>
                    <a:pt x="394" y="197"/>
                  </a:lnTo>
                  <a:lnTo>
                    <a:pt x="392" y="217"/>
                  </a:lnTo>
                  <a:lnTo>
                    <a:pt x="391" y="237"/>
                  </a:lnTo>
                  <a:lnTo>
                    <a:pt x="385" y="255"/>
                  </a:lnTo>
                  <a:lnTo>
                    <a:pt x="380" y="273"/>
                  </a:lnTo>
                  <a:lnTo>
                    <a:pt x="370" y="290"/>
                  </a:lnTo>
                  <a:lnTo>
                    <a:pt x="361" y="306"/>
                  </a:lnTo>
                  <a:lnTo>
                    <a:pt x="349" y="323"/>
                  </a:lnTo>
                  <a:lnTo>
                    <a:pt x="336" y="335"/>
                  </a:lnTo>
                  <a:lnTo>
                    <a:pt x="323" y="348"/>
                  </a:lnTo>
                  <a:lnTo>
                    <a:pt x="307" y="361"/>
                  </a:lnTo>
                  <a:lnTo>
                    <a:pt x="290" y="370"/>
                  </a:lnTo>
                  <a:lnTo>
                    <a:pt x="274" y="379"/>
                  </a:lnTo>
                  <a:lnTo>
                    <a:pt x="256" y="385"/>
                  </a:lnTo>
                  <a:lnTo>
                    <a:pt x="237" y="390"/>
                  </a:lnTo>
                  <a:lnTo>
                    <a:pt x="217" y="392"/>
                  </a:lnTo>
                  <a:lnTo>
                    <a:pt x="197" y="394"/>
                  </a:lnTo>
                  <a:lnTo>
                    <a:pt x="197" y="394"/>
                  </a:lnTo>
                  <a:lnTo>
                    <a:pt x="177" y="392"/>
                  </a:lnTo>
                  <a:lnTo>
                    <a:pt x="157" y="390"/>
                  </a:lnTo>
                  <a:lnTo>
                    <a:pt x="139" y="385"/>
                  </a:lnTo>
                  <a:lnTo>
                    <a:pt x="120" y="379"/>
                  </a:lnTo>
                  <a:lnTo>
                    <a:pt x="104" y="370"/>
                  </a:lnTo>
                  <a:lnTo>
                    <a:pt x="88" y="361"/>
                  </a:lnTo>
                  <a:lnTo>
                    <a:pt x="71" y="348"/>
                  </a:lnTo>
                  <a:lnTo>
                    <a:pt x="58" y="335"/>
                  </a:lnTo>
                  <a:lnTo>
                    <a:pt x="46" y="323"/>
                  </a:lnTo>
                  <a:lnTo>
                    <a:pt x="33" y="306"/>
                  </a:lnTo>
                  <a:lnTo>
                    <a:pt x="24" y="290"/>
                  </a:lnTo>
                  <a:lnTo>
                    <a:pt x="15" y="273"/>
                  </a:lnTo>
                  <a:lnTo>
                    <a:pt x="9" y="255"/>
                  </a:lnTo>
                  <a:lnTo>
                    <a:pt x="4" y="237"/>
                  </a:lnTo>
                  <a:lnTo>
                    <a:pt x="2" y="217"/>
                  </a:lnTo>
                  <a:lnTo>
                    <a:pt x="0" y="197"/>
                  </a:lnTo>
                  <a:lnTo>
                    <a:pt x="0" y="197"/>
                  </a:lnTo>
                  <a:lnTo>
                    <a:pt x="2" y="177"/>
                  </a:lnTo>
                  <a:lnTo>
                    <a:pt x="4" y="157"/>
                  </a:lnTo>
                  <a:lnTo>
                    <a:pt x="9" y="138"/>
                  </a:lnTo>
                  <a:lnTo>
                    <a:pt x="15" y="120"/>
                  </a:lnTo>
                  <a:lnTo>
                    <a:pt x="24" y="104"/>
                  </a:lnTo>
                  <a:lnTo>
                    <a:pt x="33" y="87"/>
                  </a:lnTo>
                  <a:lnTo>
                    <a:pt x="46" y="71"/>
                  </a:lnTo>
                  <a:lnTo>
                    <a:pt x="58" y="58"/>
                  </a:lnTo>
                  <a:lnTo>
                    <a:pt x="71" y="45"/>
                  </a:lnTo>
                  <a:lnTo>
                    <a:pt x="88" y="33"/>
                  </a:lnTo>
                  <a:lnTo>
                    <a:pt x="104" y="23"/>
                  </a:lnTo>
                  <a:lnTo>
                    <a:pt x="120" y="14"/>
                  </a:lnTo>
                  <a:lnTo>
                    <a:pt x="139" y="9"/>
                  </a:lnTo>
                  <a:lnTo>
                    <a:pt x="157" y="3"/>
                  </a:lnTo>
                  <a:lnTo>
                    <a:pt x="177" y="2"/>
                  </a:lnTo>
                  <a:lnTo>
                    <a:pt x="197" y="0"/>
                  </a:lnTo>
                  <a:lnTo>
                    <a:pt x="197" y="0"/>
                  </a:lnTo>
                  <a:lnTo>
                    <a:pt x="217" y="2"/>
                  </a:lnTo>
                  <a:lnTo>
                    <a:pt x="237" y="3"/>
                  </a:lnTo>
                  <a:lnTo>
                    <a:pt x="256" y="9"/>
                  </a:lnTo>
                  <a:lnTo>
                    <a:pt x="274" y="14"/>
                  </a:lnTo>
                  <a:lnTo>
                    <a:pt x="290" y="23"/>
                  </a:lnTo>
                  <a:lnTo>
                    <a:pt x="307" y="33"/>
                  </a:lnTo>
                  <a:lnTo>
                    <a:pt x="323" y="45"/>
                  </a:lnTo>
                  <a:lnTo>
                    <a:pt x="336" y="58"/>
                  </a:lnTo>
                  <a:lnTo>
                    <a:pt x="349" y="71"/>
                  </a:lnTo>
                  <a:lnTo>
                    <a:pt x="361" y="87"/>
                  </a:lnTo>
                  <a:lnTo>
                    <a:pt x="370" y="104"/>
                  </a:lnTo>
                  <a:lnTo>
                    <a:pt x="380" y="120"/>
                  </a:lnTo>
                  <a:lnTo>
                    <a:pt x="385" y="138"/>
                  </a:lnTo>
                  <a:lnTo>
                    <a:pt x="391" y="157"/>
                  </a:lnTo>
                  <a:lnTo>
                    <a:pt x="392" y="177"/>
                  </a:lnTo>
                  <a:lnTo>
                    <a:pt x="394" y="197"/>
                  </a:lnTo>
                  <a:lnTo>
                    <a:pt x="394" y="197"/>
                  </a:lnTo>
                  <a:close/>
                </a:path>
              </a:pathLst>
            </a:custGeom>
            <a:grpFill/>
            <a:ln w="9525" cap="flat" cmpd="sng">
              <a:solidFill>
                <a:schemeClr val="bg1"/>
              </a:solidFill>
              <a:prstDash val="solid"/>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smtClean="0">
                <a:solidFill>
                  <a:srgbClr val="202A36"/>
                </a:solidFill>
                <a:latin typeface="Gulim" panose="020B0600000101010101" pitchFamily="34" charset="-127"/>
                <a:ea typeface="Gulim" panose="020B0600000101010101" pitchFamily="34" charset="-127"/>
              </a:endParaRPr>
            </a:p>
          </p:txBody>
        </p:sp>
        <p:sp>
          <p:nvSpPr>
            <p:cNvPr id="79" name="Freeform 24"/>
            <p:cNvSpPr/>
            <p:nvPr/>
          </p:nvSpPr>
          <p:spPr bwMode="auto">
            <a:xfrm>
              <a:off x="702" y="1690"/>
              <a:ext cx="394" cy="394"/>
            </a:xfrm>
            <a:custGeom>
              <a:avLst/>
              <a:gdLst>
                <a:gd name="T0" fmla="*/ 394 w 394"/>
                <a:gd name="T1" fmla="*/ 197 h 394"/>
                <a:gd name="T2" fmla="*/ 390 w 394"/>
                <a:gd name="T3" fmla="*/ 237 h 394"/>
                <a:gd name="T4" fmla="*/ 380 w 394"/>
                <a:gd name="T5" fmla="*/ 273 h 394"/>
                <a:gd name="T6" fmla="*/ 361 w 394"/>
                <a:gd name="T7" fmla="*/ 306 h 394"/>
                <a:gd name="T8" fmla="*/ 336 w 394"/>
                <a:gd name="T9" fmla="*/ 335 h 394"/>
                <a:gd name="T10" fmla="*/ 307 w 394"/>
                <a:gd name="T11" fmla="*/ 361 h 394"/>
                <a:gd name="T12" fmla="*/ 274 w 394"/>
                <a:gd name="T13" fmla="*/ 379 h 394"/>
                <a:gd name="T14" fmla="*/ 237 w 394"/>
                <a:gd name="T15" fmla="*/ 390 h 394"/>
                <a:gd name="T16" fmla="*/ 197 w 394"/>
                <a:gd name="T17" fmla="*/ 394 h 394"/>
                <a:gd name="T18" fmla="*/ 177 w 394"/>
                <a:gd name="T19" fmla="*/ 392 h 394"/>
                <a:gd name="T20" fmla="*/ 139 w 394"/>
                <a:gd name="T21" fmla="*/ 385 h 394"/>
                <a:gd name="T22" fmla="*/ 104 w 394"/>
                <a:gd name="T23" fmla="*/ 370 h 394"/>
                <a:gd name="T24" fmla="*/ 71 w 394"/>
                <a:gd name="T25" fmla="*/ 348 h 394"/>
                <a:gd name="T26" fmla="*/ 46 w 394"/>
                <a:gd name="T27" fmla="*/ 323 h 394"/>
                <a:gd name="T28" fmla="*/ 24 w 394"/>
                <a:gd name="T29" fmla="*/ 290 h 394"/>
                <a:gd name="T30" fmla="*/ 9 w 394"/>
                <a:gd name="T31" fmla="*/ 255 h 394"/>
                <a:gd name="T32" fmla="*/ 2 w 394"/>
                <a:gd name="T33" fmla="*/ 217 h 394"/>
                <a:gd name="T34" fmla="*/ 0 w 394"/>
                <a:gd name="T35" fmla="*/ 197 h 394"/>
                <a:gd name="T36" fmla="*/ 4 w 394"/>
                <a:gd name="T37" fmla="*/ 157 h 394"/>
                <a:gd name="T38" fmla="*/ 15 w 394"/>
                <a:gd name="T39" fmla="*/ 120 h 394"/>
                <a:gd name="T40" fmla="*/ 33 w 394"/>
                <a:gd name="T41" fmla="*/ 87 h 394"/>
                <a:gd name="T42" fmla="*/ 58 w 394"/>
                <a:gd name="T43" fmla="*/ 58 h 394"/>
                <a:gd name="T44" fmla="*/ 88 w 394"/>
                <a:gd name="T45" fmla="*/ 33 h 394"/>
                <a:gd name="T46" fmla="*/ 120 w 394"/>
                <a:gd name="T47" fmla="*/ 14 h 394"/>
                <a:gd name="T48" fmla="*/ 157 w 394"/>
                <a:gd name="T49" fmla="*/ 3 h 394"/>
                <a:gd name="T50" fmla="*/ 197 w 394"/>
                <a:gd name="T51" fmla="*/ 0 h 394"/>
                <a:gd name="T52" fmla="*/ 217 w 394"/>
                <a:gd name="T53" fmla="*/ 2 h 394"/>
                <a:gd name="T54" fmla="*/ 255 w 394"/>
                <a:gd name="T55" fmla="*/ 9 h 394"/>
                <a:gd name="T56" fmla="*/ 290 w 394"/>
                <a:gd name="T57" fmla="*/ 23 h 394"/>
                <a:gd name="T58" fmla="*/ 323 w 394"/>
                <a:gd name="T59" fmla="*/ 45 h 394"/>
                <a:gd name="T60" fmla="*/ 349 w 394"/>
                <a:gd name="T61" fmla="*/ 71 h 394"/>
                <a:gd name="T62" fmla="*/ 370 w 394"/>
                <a:gd name="T63" fmla="*/ 104 h 394"/>
                <a:gd name="T64" fmla="*/ 385 w 394"/>
                <a:gd name="T65" fmla="*/ 138 h 394"/>
                <a:gd name="T66" fmla="*/ 392 w 394"/>
                <a:gd name="T67" fmla="*/ 177 h 394"/>
                <a:gd name="T68" fmla="*/ 394 w 394"/>
                <a:gd name="T69" fmla="*/ 197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4" h="394">
                  <a:moveTo>
                    <a:pt x="394" y="197"/>
                  </a:moveTo>
                  <a:lnTo>
                    <a:pt x="394" y="197"/>
                  </a:lnTo>
                  <a:lnTo>
                    <a:pt x="392" y="217"/>
                  </a:lnTo>
                  <a:lnTo>
                    <a:pt x="390" y="237"/>
                  </a:lnTo>
                  <a:lnTo>
                    <a:pt x="385" y="255"/>
                  </a:lnTo>
                  <a:lnTo>
                    <a:pt x="380" y="273"/>
                  </a:lnTo>
                  <a:lnTo>
                    <a:pt x="370" y="290"/>
                  </a:lnTo>
                  <a:lnTo>
                    <a:pt x="361" y="306"/>
                  </a:lnTo>
                  <a:lnTo>
                    <a:pt x="349" y="323"/>
                  </a:lnTo>
                  <a:lnTo>
                    <a:pt x="336" y="335"/>
                  </a:lnTo>
                  <a:lnTo>
                    <a:pt x="323" y="348"/>
                  </a:lnTo>
                  <a:lnTo>
                    <a:pt x="307" y="361"/>
                  </a:lnTo>
                  <a:lnTo>
                    <a:pt x="290" y="370"/>
                  </a:lnTo>
                  <a:lnTo>
                    <a:pt x="274" y="379"/>
                  </a:lnTo>
                  <a:lnTo>
                    <a:pt x="255" y="385"/>
                  </a:lnTo>
                  <a:lnTo>
                    <a:pt x="237" y="390"/>
                  </a:lnTo>
                  <a:lnTo>
                    <a:pt x="217" y="392"/>
                  </a:lnTo>
                  <a:lnTo>
                    <a:pt x="197" y="394"/>
                  </a:lnTo>
                  <a:lnTo>
                    <a:pt x="197" y="394"/>
                  </a:lnTo>
                  <a:lnTo>
                    <a:pt x="177" y="392"/>
                  </a:lnTo>
                  <a:lnTo>
                    <a:pt x="157" y="390"/>
                  </a:lnTo>
                  <a:lnTo>
                    <a:pt x="139" y="385"/>
                  </a:lnTo>
                  <a:lnTo>
                    <a:pt x="120" y="379"/>
                  </a:lnTo>
                  <a:lnTo>
                    <a:pt x="104" y="370"/>
                  </a:lnTo>
                  <a:lnTo>
                    <a:pt x="88" y="361"/>
                  </a:lnTo>
                  <a:lnTo>
                    <a:pt x="71" y="348"/>
                  </a:lnTo>
                  <a:lnTo>
                    <a:pt x="58" y="335"/>
                  </a:lnTo>
                  <a:lnTo>
                    <a:pt x="46" y="323"/>
                  </a:lnTo>
                  <a:lnTo>
                    <a:pt x="33" y="306"/>
                  </a:lnTo>
                  <a:lnTo>
                    <a:pt x="24" y="290"/>
                  </a:lnTo>
                  <a:lnTo>
                    <a:pt x="15" y="273"/>
                  </a:lnTo>
                  <a:lnTo>
                    <a:pt x="9" y="255"/>
                  </a:lnTo>
                  <a:lnTo>
                    <a:pt x="4" y="237"/>
                  </a:lnTo>
                  <a:lnTo>
                    <a:pt x="2" y="217"/>
                  </a:lnTo>
                  <a:lnTo>
                    <a:pt x="0" y="197"/>
                  </a:lnTo>
                  <a:lnTo>
                    <a:pt x="0" y="197"/>
                  </a:lnTo>
                  <a:lnTo>
                    <a:pt x="2" y="177"/>
                  </a:lnTo>
                  <a:lnTo>
                    <a:pt x="4" y="157"/>
                  </a:lnTo>
                  <a:lnTo>
                    <a:pt x="9" y="138"/>
                  </a:lnTo>
                  <a:lnTo>
                    <a:pt x="15" y="120"/>
                  </a:lnTo>
                  <a:lnTo>
                    <a:pt x="24" y="104"/>
                  </a:lnTo>
                  <a:lnTo>
                    <a:pt x="33" y="87"/>
                  </a:lnTo>
                  <a:lnTo>
                    <a:pt x="46" y="71"/>
                  </a:lnTo>
                  <a:lnTo>
                    <a:pt x="58" y="58"/>
                  </a:lnTo>
                  <a:lnTo>
                    <a:pt x="71" y="45"/>
                  </a:lnTo>
                  <a:lnTo>
                    <a:pt x="88" y="33"/>
                  </a:lnTo>
                  <a:lnTo>
                    <a:pt x="104" y="23"/>
                  </a:lnTo>
                  <a:lnTo>
                    <a:pt x="120" y="14"/>
                  </a:lnTo>
                  <a:lnTo>
                    <a:pt x="139" y="9"/>
                  </a:lnTo>
                  <a:lnTo>
                    <a:pt x="157" y="3"/>
                  </a:lnTo>
                  <a:lnTo>
                    <a:pt x="177" y="2"/>
                  </a:lnTo>
                  <a:lnTo>
                    <a:pt x="197" y="0"/>
                  </a:lnTo>
                  <a:lnTo>
                    <a:pt x="197" y="0"/>
                  </a:lnTo>
                  <a:lnTo>
                    <a:pt x="217" y="2"/>
                  </a:lnTo>
                  <a:lnTo>
                    <a:pt x="237" y="3"/>
                  </a:lnTo>
                  <a:lnTo>
                    <a:pt x="255" y="9"/>
                  </a:lnTo>
                  <a:lnTo>
                    <a:pt x="274" y="14"/>
                  </a:lnTo>
                  <a:lnTo>
                    <a:pt x="290" y="23"/>
                  </a:lnTo>
                  <a:lnTo>
                    <a:pt x="307" y="33"/>
                  </a:lnTo>
                  <a:lnTo>
                    <a:pt x="323" y="45"/>
                  </a:lnTo>
                  <a:lnTo>
                    <a:pt x="336" y="58"/>
                  </a:lnTo>
                  <a:lnTo>
                    <a:pt x="349" y="71"/>
                  </a:lnTo>
                  <a:lnTo>
                    <a:pt x="361" y="87"/>
                  </a:lnTo>
                  <a:lnTo>
                    <a:pt x="370" y="104"/>
                  </a:lnTo>
                  <a:lnTo>
                    <a:pt x="380" y="120"/>
                  </a:lnTo>
                  <a:lnTo>
                    <a:pt x="385" y="138"/>
                  </a:lnTo>
                  <a:lnTo>
                    <a:pt x="390" y="157"/>
                  </a:lnTo>
                  <a:lnTo>
                    <a:pt x="392" y="177"/>
                  </a:lnTo>
                  <a:lnTo>
                    <a:pt x="394" y="197"/>
                  </a:lnTo>
                  <a:lnTo>
                    <a:pt x="394" y="197"/>
                  </a:lnTo>
                  <a:close/>
                </a:path>
              </a:pathLst>
            </a:custGeom>
            <a:grpFill/>
            <a:ln w="9525" cap="flat" cmpd="sng">
              <a:solidFill>
                <a:schemeClr val="bg1"/>
              </a:solidFill>
              <a:prstDash val="solid"/>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smtClean="0">
                <a:solidFill>
                  <a:srgbClr val="202A36"/>
                </a:solidFill>
                <a:latin typeface="Gulim" panose="020B0600000101010101" pitchFamily="34" charset="-127"/>
                <a:ea typeface="Gulim" panose="020B0600000101010101" pitchFamily="34" charset="-127"/>
              </a:endParaRPr>
            </a:p>
          </p:txBody>
        </p:sp>
        <p:sp>
          <p:nvSpPr>
            <p:cNvPr id="80" name="Freeform 25"/>
            <p:cNvSpPr/>
            <p:nvPr/>
          </p:nvSpPr>
          <p:spPr bwMode="auto">
            <a:xfrm>
              <a:off x="965" y="3069"/>
              <a:ext cx="394" cy="394"/>
            </a:xfrm>
            <a:custGeom>
              <a:avLst/>
              <a:gdLst>
                <a:gd name="T0" fmla="*/ 394 w 394"/>
                <a:gd name="T1" fmla="*/ 197 h 394"/>
                <a:gd name="T2" fmla="*/ 390 w 394"/>
                <a:gd name="T3" fmla="*/ 237 h 394"/>
                <a:gd name="T4" fmla="*/ 379 w 394"/>
                <a:gd name="T5" fmla="*/ 274 h 394"/>
                <a:gd name="T6" fmla="*/ 361 w 394"/>
                <a:gd name="T7" fmla="*/ 306 h 394"/>
                <a:gd name="T8" fmla="*/ 336 w 394"/>
                <a:gd name="T9" fmla="*/ 336 h 394"/>
                <a:gd name="T10" fmla="*/ 306 w 394"/>
                <a:gd name="T11" fmla="*/ 361 h 394"/>
                <a:gd name="T12" fmla="*/ 273 w 394"/>
                <a:gd name="T13" fmla="*/ 379 h 394"/>
                <a:gd name="T14" fmla="*/ 237 w 394"/>
                <a:gd name="T15" fmla="*/ 390 h 394"/>
                <a:gd name="T16" fmla="*/ 197 w 394"/>
                <a:gd name="T17" fmla="*/ 394 h 394"/>
                <a:gd name="T18" fmla="*/ 177 w 394"/>
                <a:gd name="T19" fmla="*/ 392 h 394"/>
                <a:gd name="T20" fmla="*/ 138 w 394"/>
                <a:gd name="T21" fmla="*/ 385 h 394"/>
                <a:gd name="T22" fmla="*/ 104 w 394"/>
                <a:gd name="T23" fmla="*/ 370 h 394"/>
                <a:gd name="T24" fmla="*/ 71 w 394"/>
                <a:gd name="T25" fmla="*/ 348 h 394"/>
                <a:gd name="T26" fmla="*/ 45 w 394"/>
                <a:gd name="T27" fmla="*/ 323 h 394"/>
                <a:gd name="T28" fmla="*/ 23 w 394"/>
                <a:gd name="T29" fmla="*/ 290 h 394"/>
                <a:gd name="T30" fmla="*/ 9 w 394"/>
                <a:gd name="T31" fmla="*/ 255 h 394"/>
                <a:gd name="T32" fmla="*/ 2 w 394"/>
                <a:gd name="T33" fmla="*/ 217 h 394"/>
                <a:gd name="T34" fmla="*/ 0 w 394"/>
                <a:gd name="T35" fmla="*/ 197 h 394"/>
                <a:gd name="T36" fmla="*/ 3 w 394"/>
                <a:gd name="T37" fmla="*/ 157 h 394"/>
                <a:gd name="T38" fmla="*/ 14 w 394"/>
                <a:gd name="T39" fmla="*/ 120 h 394"/>
                <a:gd name="T40" fmla="*/ 33 w 394"/>
                <a:gd name="T41" fmla="*/ 88 h 394"/>
                <a:gd name="T42" fmla="*/ 58 w 394"/>
                <a:gd name="T43" fmla="*/ 58 h 394"/>
                <a:gd name="T44" fmla="*/ 87 w 394"/>
                <a:gd name="T45" fmla="*/ 33 h 394"/>
                <a:gd name="T46" fmla="*/ 120 w 394"/>
                <a:gd name="T47" fmla="*/ 15 h 394"/>
                <a:gd name="T48" fmla="*/ 157 w 394"/>
                <a:gd name="T49" fmla="*/ 4 h 394"/>
                <a:gd name="T50" fmla="*/ 197 w 394"/>
                <a:gd name="T51" fmla="*/ 0 h 394"/>
                <a:gd name="T52" fmla="*/ 217 w 394"/>
                <a:gd name="T53" fmla="*/ 2 h 394"/>
                <a:gd name="T54" fmla="*/ 255 w 394"/>
                <a:gd name="T55" fmla="*/ 9 h 394"/>
                <a:gd name="T56" fmla="*/ 290 w 394"/>
                <a:gd name="T57" fmla="*/ 24 h 394"/>
                <a:gd name="T58" fmla="*/ 323 w 394"/>
                <a:gd name="T59" fmla="*/ 46 h 394"/>
                <a:gd name="T60" fmla="*/ 348 w 394"/>
                <a:gd name="T61" fmla="*/ 71 h 394"/>
                <a:gd name="T62" fmla="*/ 370 w 394"/>
                <a:gd name="T63" fmla="*/ 104 h 394"/>
                <a:gd name="T64" fmla="*/ 385 w 394"/>
                <a:gd name="T65" fmla="*/ 139 h 394"/>
                <a:gd name="T66" fmla="*/ 392 w 394"/>
                <a:gd name="T67" fmla="*/ 177 h 394"/>
                <a:gd name="T68" fmla="*/ 394 w 394"/>
                <a:gd name="T69" fmla="*/ 197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4" h="394">
                  <a:moveTo>
                    <a:pt x="394" y="197"/>
                  </a:moveTo>
                  <a:lnTo>
                    <a:pt x="394" y="197"/>
                  </a:lnTo>
                  <a:lnTo>
                    <a:pt x="392" y="217"/>
                  </a:lnTo>
                  <a:lnTo>
                    <a:pt x="390" y="237"/>
                  </a:lnTo>
                  <a:lnTo>
                    <a:pt x="385" y="255"/>
                  </a:lnTo>
                  <a:lnTo>
                    <a:pt x="379" y="274"/>
                  </a:lnTo>
                  <a:lnTo>
                    <a:pt x="370" y="290"/>
                  </a:lnTo>
                  <a:lnTo>
                    <a:pt x="361" y="306"/>
                  </a:lnTo>
                  <a:lnTo>
                    <a:pt x="348" y="323"/>
                  </a:lnTo>
                  <a:lnTo>
                    <a:pt x="336" y="336"/>
                  </a:lnTo>
                  <a:lnTo>
                    <a:pt x="323" y="348"/>
                  </a:lnTo>
                  <a:lnTo>
                    <a:pt x="306" y="361"/>
                  </a:lnTo>
                  <a:lnTo>
                    <a:pt x="290" y="370"/>
                  </a:lnTo>
                  <a:lnTo>
                    <a:pt x="273" y="379"/>
                  </a:lnTo>
                  <a:lnTo>
                    <a:pt x="255" y="385"/>
                  </a:lnTo>
                  <a:lnTo>
                    <a:pt x="237" y="390"/>
                  </a:lnTo>
                  <a:lnTo>
                    <a:pt x="217" y="392"/>
                  </a:lnTo>
                  <a:lnTo>
                    <a:pt x="197" y="394"/>
                  </a:lnTo>
                  <a:lnTo>
                    <a:pt x="197" y="394"/>
                  </a:lnTo>
                  <a:lnTo>
                    <a:pt x="177" y="392"/>
                  </a:lnTo>
                  <a:lnTo>
                    <a:pt x="157" y="390"/>
                  </a:lnTo>
                  <a:lnTo>
                    <a:pt x="138" y="385"/>
                  </a:lnTo>
                  <a:lnTo>
                    <a:pt x="120" y="379"/>
                  </a:lnTo>
                  <a:lnTo>
                    <a:pt x="104" y="370"/>
                  </a:lnTo>
                  <a:lnTo>
                    <a:pt x="87" y="361"/>
                  </a:lnTo>
                  <a:lnTo>
                    <a:pt x="71" y="348"/>
                  </a:lnTo>
                  <a:lnTo>
                    <a:pt x="58" y="336"/>
                  </a:lnTo>
                  <a:lnTo>
                    <a:pt x="45" y="323"/>
                  </a:lnTo>
                  <a:lnTo>
                    <a:pt x="33" y="306"/>
                  </a:lnTo>
                  <a:lnTo>
                    <a:pt x="23" y="290"/>
                  </a:lnTo>
                  <a:lnTo>
                    <a:pt x="14" y="274"/>
                  </a:lnTo>
                  <a:lnTo>
                    <a:pt x="9" y="255"/>
                  </a:lnTo>
                  <a:lnTo>
                    <a:pt x="3" y="237"/>
                  </a:lnTo>
                  <a:lnTo>
                    <a:pt x="2" y="217"/>
                  </a:lnTo>
                  <a:lnTo>
                    <a:pt x="0" y="197"/>
                  </a:lnTo>
                  <a:lnTo>
                    <a:pt x="0" y="197"/>
                  </a:lnTo>
                  <a:lnTo>
                    <a:pt x="2" y="177"/>
                  </a:lnTo>
                  <a:lnTo>
                    <a:pt x="3" y="157"/>
                  </a:lnTo>
                  <a:lnTo>
                    <a:pt x="9" y="139"/>
                  </a:lnTo>
                  <a:lnTo>
                    <a:pt x="14" y="120"/>
                  </a:lnTo>
                  <a:lnTo>
                    <a:pt x="23" y="104"/>
                  </a:lnTo>
                  <a:lnTo>
                    <a:pt x="33" y="88"/>
                  </a:lnTo>
                  <a:lnTo>
                    <a:pt x="45" y="71"/>
                  </a:lnTo>
                  <a:lnTo>
                    <a:pt x="58" y="58"/>
                  </a:lnTo>
                  <a:lnTo>
                    <a:pt x="71" y="46"/>
                  </a:lnTo>
                  <a:lnTo>
                    <a:pt x="87" y="33"/>
                  </a:lnTo>
                  <a:lnTo>
                    <a:pt x="104" y="24"/>
                  </a:lnTo>
                  <a:lnTo>
                    <a:pt x="120" y="15"/>
                  </a:lnTo>
                  <a:lnTo>
                    <a:pt x="138" y="9"/>
                  </a:lnTo>
                  <a:lnTo>
                    <a:pt x="157" y="4"/>
                  </a:lnTo>
                  <a:lnTo>
                    <a:pt x="177" y="2"/>
                  </a:lnTo>
                  <a:lnTo>
                    <a:pt x="197" y="0"/>
                  </a:lnTo>
                  <a:lnTo>
                    <a:pt x="197" y="0"/>
                  </a:lnTo>
                  <a:lnTo>
                    <a:pt x="217" y="2"/>
                  </a:lnTo>
                  <a:lnTo>
                    <a:pt x="237" y="4"/>
                  </a:lnTo>
                  <a:lnTo>
                    <a:pt x="255" y="9"/>
                  </a:lnTo>
                  <a:lnTo>
                    <a:pt x="273" y="15"/>
                  </a:lnTo>
                  <a:lnTo>
                    <a:pt x="290" y="24"/>
                  </a:lnTo>
                  <a:lnTo>
                    <a:pt x="306" y="33"/>
                  </a:lnTo>
                  <a:lnTo>
                    <a:pt x="323" y="46"/>
                  </a:lnTo>
                  <a:lnTo>
                    <a:pt x="336" y="58"/>
                  </a:lnTo>
                  <a:lnTo>
                    <a:pt x="348" y="71"/>
                  </a:lnTo>
                  <a:lnTo>
                    <a:pt x="361" y="88"/>
                  </a:lnTo>
                  <a:lnTo>
                    <a:pt x="370" y="104"/>
                  </a:lnTo>
                  <a:lnTo>
                    <a:pt x="379" y="120"/>
                  </a:lnTo>
                  <a:lnTo>
                    <a:pt x="385" y="139"/>
                  </a:lnTo>
                  <a:lnTo>
                    <a:pt x="390" y="157"/>
                  </a:lnTo>
                  <a:lnTo>
                    <a:pt x="392" y="177"/>
                  </a:lnTo>
                  <a:lnTo>
                    <a:pt x="394" y="197"/>
                  </a:lnTo>
                  <a:lnTo>
                    <a:pt x="394" y="197"/>
                  </a:lnTo>
                  <a:close/>
                </a:path>
              </a:pathLst>
            </a:custGeom>
            <a:grpFill/>
            <a:ln w="9525" cap="flat" cmpd="sng">
              <a:solidFill>
                <a:schemeClr val="bg1"/>
              </a:solidFill>
              <a:prstDash val="solid"/>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smtClean="0">
                <a:solidFill>
                  <a:srgbClr val="202A36"/>
                </a:solidFill>
                <a:latin typeface="Gulim" panose="020B0600000101010101" pitchFamily="34" charset="-127"/>
                <a:ea typeface="Gulim" panose="020B0600000101010101" pitchFamily="34" charset="-127"/>
              </a:endParaRPr>
            </a:p>
          </p:txBody>
        </p:sp>
        <p:sp>
          <p:nvSpPr>
            <p:cNvPr id="81" name="Freeform 26"/>
            <p:cNvSpPr/>
            <p:nvPr/>
          </p:nvSpPr>
          <p:spPr bwMode="auto">
            <a:xfrm>
              <a:off x="1490" y="3069"/>
              <a:ext cx="394" cy="394"/>
            </a:xfrm>
            <a:custGeom>
              <a:avLst/>
              <a:gdLst>
                <a:gd name="T0" fmla="*/ 394 w 394"/>
                <a:gd name="T1" fmla="*/ 197 h 394"/>
                <a:gd name="T2" fmla="*/ 391 w 394"/>
                <a:gd name="T3" fmla="*/ 237 h 394"/>
                <a:gd name="T4" fmla="*/ 380 w 394"/>
                <a:gd name="T5" fmla="*/ 274 h 394"/>
                <a:gd name="T6" fmla="*/ 362 w 394"/>
                <a:gd name="T7" fmla="*/ 306 h 394"/>
                <a:gd name="T8" fmla="*/ 336 w 394"/>
                <a:gd name="T9" fmla="*/ 336 h 394"/>
                <a:gd name="T10" fmla="*/ 307 w 394"/>
                <a:gd name="T11" fmla="*/ 361 h 394"/>
                <a:gd name="T12" fmla="*/ 274 w 394"/>
                <a:gd name="T13" fmla="*/ 379 h 394"/>
                <a:gd name="T14" fmla="*/ 238 w 394"/>
                <a:gd name="T15" fmla="*/ 390 h 394"/>
                <a:gd name="T16" fmla="*/ 197 w 394"/>
                <a:gd name="T17" fmla="*/ 394 h 394"/>
                <a:gd name="T18" fmla="*/ 177 w 394"/>
                <a:gd name="T19" fmla="*/ 392 h 394"/>
                <a:gd name="T20" fmla="*/ 139 w 394"/>
                <a:gd name="T21" fmla="*/ 385 h 394"/>
                <a:gd name="T22" fmla="*/ 104 w 394"/>
                <a:gd name="T23" fmla="*/ 370 h 394"/>
                <a:gd name="T24" fmla="*/ 71 w 394"/>
                <a:gd name="T25" fmla="*/ 348 h 394"/>
                <a:gd name="T26" fmla="*/ 46 w 394"/>
                <a:gd name="T27" fmla="*/ 323 h 394"/>
                <a:gd name="T28" fmla="*/ 24 w 394"/>
                <a:gd name="T29" fmla="*/ 290 h 394"/>
                <a:gd name="T30" fmla="*/ 9 w 394"/>
                <a:gd name="T31" fmla="*/ 255 h 394"/>
                <a:gd name="T32" fmla="*/ 2 w 394"/>
                <a:gd name="T33" fmla="*/ 217 h 394"/>
                <a:gd name="T34" fmla="*/ 0 w 394"/>
                <a:gd name="T35" fmla="*/ 197 h 394"/>
                <a:gd name="T36" fmla="*/ 4 w 394"/>
                <a:gd name="T37" fmla="*/ 157 h 394"/>
                <a:gd name="T38" fmla="*/ 15 w 394"/>
                <a:gd name="T39" fmla="*/ 120 h 394"/>
                <a:gd name="T40" fmla="*/ 33 w 394"/>
                <a:gd name="T41" fmla="*/ 88 h 394"/>
                <a:gd name="T42" fmla="*/ 59 w 394"/>
                <a:gd name="T43" fmla="*/ 58 h 394"/>
                <a:gd name="T44" fmla="*/ 88 w 394"/>
                <a:gd name="T45" fmla="*/ 33 h 394"/>
                <a:gd name="T46" fmla="*/ 121 w 394"/>
                <a:gd name="T47" fmla="*/ 15 h 394"/>
                <a:gd name="T48" fmla="*/ 157 w 394"/>
                <a:gd name="T49" fmla="*/ 4 h 394"/>
                <a:gd name="T50" fmla="*/ 197 w 394"/>
                <a:gd name="T51" fmla="*/ 0 h 394"/>
                <a:gd name="T52" fmla="*/ 217 w 394"/>
                <a:gd name="T53" fmla="*/ 2 h 394"/>
                <a:gd name="T54" fmla="*/ 256 w 394"/>
                <a:gd name="T55" fmla="*/ 9 h 394"/>
                <a:gd name="T56" fmla="*/ 290 w 394"/>
                <a:gd name="T57" fmla="*/ 24 h 394"/>
                <a:gd name="T58" fmla="*/ 323 w 394"/>
                <a:gd name="T59" fmla="*/ 46 h 394"/>
                <a:gd name="T60" fmla="*/ 349 w 394"/>
                <a:gd name="T61" fmla="*/ 71 h 394"/>
                <a:gd name="T62" fmla="*/ 371 w 394"/>
                <a:gd name="T63" fmla="*/ 104 h 394"/>
                <a:gd name="T64" fmla="*/ 385 w 394"/>
                <a:gd name="T65" fmla="*/ 139 h 394"/>
                <a:gd name="T66" fmla="*/ 393 w 394"/>
                <a:gd name="T67" fmla="*/ 177 h 394"/>
                <a:gd name="T68" fmla="*/ 394 w 394"/>
                <a:gd name="T69" fmla="*/ 197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4" h="394">
                  <a:moveTo>
                    <a:pt x="394" y="197"/>
                  </a:moveTo>
                  <a:lnTo>
                    <a:pt x="394" y="197"/>
                  </a:lnTo>
                  <a:lnTo>
                    <a:pt x="393" y="217"/>
                  </a:lnTo>
                  <a:lnTo>
                    <a:pt x="391" y="237"/>
                  </a:lnTo>
                  <a:lnTo>
                    <a:pt x="385" y="255"/>
                  </a:lnTo>
                  <a:lnTo>
                    <a:pt x="380" y="274"/>
                  </a:lnTo>
                  <a:lnTo>
                    <a:pt x="371" y="290"/>
                  </a:lnTo>
                  <a:lnTo>
                    <a:pt x="362" y="306"/>
                  </a:lnTo>
                  <a:lnTo>
                    <a:pt x="349" y="323"/>
                  </a:lnTo>
                  <a:lnTo>
                    <a:pt x="336" y="336"/>
                  </a:lnTo>
                  <a:lnTo>
                    <a:pt x="323" y="348"/>
                  </a:lnTo>
                  <a:lnTo>
                    <a:pt x="307" y="361"/>
                  </a:lnTo>
                  <a:lnTo>
                    <a:pt x="290" y="370"/>
                  </a:lnTo>
                  <a:lnTo>
                    <a:pt x="274" y="379"/>
                  </a:lnTo>
                  <a:lnTo>
                    <a:pt x="256" y="385"/>
                  </a:lnTo>
                  <a:lnTo>
                    <a:pt x="238" y="390"/>
                  </a:lnTo>
                  <a:lnTo>
                    <a:pt x="217" y="392"/>
                  </a:lnTo>
                  <a:lnTo>
                    <a:pt x="197" y="394"/>
                  </a:lnTo>
                  <a:lnTo>
                    <a:pt x="197" y="394"/>
                  </a:lnTo>
                  <a:lnTo>
                    <a:pt x="177" y="392"/>
                  </a:lnTo>
                  <a:lnTo>
                    <a:pt x="157" y="390"/>
                  </a:lnTo>
                  <a:lnTo>
                    <a:pt x="139" y="385"/>
                  </a:lnTo>
                  <a:lnTo>
                    <a:pt x="121" y="379"/>
                  </a:lnTo>
                  <a:lnTo>
                    <a:pt x="104" y="370"/>
                  </a:lnTo>
                  <a:lnTo>
                    <a:pt x="88" y="361"/>
                  </a:lnTo>
                  <a:lnTo>
                    <a:pt x="71" y="348"/>
                  </a:lnTo>
                  <a:lnTo>
                    <a:pt x="59" y="336"/>
                  </a:lnTo>
                  <a:lnTo>
                    <a:pt x="46" y="323"/>
                  </a:lnTo>
                  <a:lnTo>
                    <a:pt x="33" y="306"/>
                  </a:lnTo>
                  <a:lnTo>
                    <a:pt x="24" y="290"/>
                  </a:lnTo>
                  <a:lnTo>
                    <a:pt x="15" y="274"/>
                  </a:lnTo>
                  <a:lnTo>
                    <a:pt x="9" y="255"/>
                  </a:lnTo>
                  <a:lnTo>
                    <a:pt x="4" y="237"/>
                  </a:lnTo>
                  <a:lnTo>
                    <a:pt x="2" y="217"/>
                  </a:lnTo>
                  <a:lnTo>
                    <a:pt x="0" y="197"/>
                  </a:lnTo>
                  <a:lnTo>
                    <a:pt x="0" y="197"/>
                  </a:lnTo>
                  <a:lnTo>
                    <a:pt x="2" y="177"/>
                  </a:lnTo>
                  <a:lnTo>
                    <a:pt x="4" y="157"/>
                  </a:lnTo>
                  <a:lnTo>
                    <a:pt x="9" y="139"/>
                  </a:lnTo>
                  <a:lnTo>
                    <a:pt x="15" y="120"/>
                  </a:lnTo>
                  <a:lnTo>
                    <a:pt x="24" y="104"/>
                  </a:lnTo>
                  <a:lnTo>
                    <a:pt x="33" y="88"/>
                  </a:lnTo>
                  <a:lnTo>
                    <a:pt x="46" y="71"/>
                  </a:lnTo>
                  <a:lnTo>
                    <a:pt x="59" y="58"/>
                  </a:lnTo>
                  <a:lnTo>
                    <a:pt x="71" y="46"/>
                  </a:lnTo>
                  <a:lnTo>
                    <a:pt x="88" y="33"/>
                  </a:lnTo>
                  <a:lnTo>
                    <a:pt x="104" y="24"/>
                  </a:lnTo>
                  <a:lnTo>
                    <a:pt x="121" y="15"/>
                  </a:lnTo>
                  <a:lnTo>
                    <a:pt x="139" y="9"/>
                  </a:lnTo>
                  <a:lnTo>
                    <a:pt x="157" y="4"/>
                  </a:lnTo>
                  <a:lnTo>
                    <a:pt x="177" y="2"/>
                  </a:lnTo>
                  <a:lnTo>
                    <a:pt x="197" y="0"/>
                  </a:lnTo>
                  <a:lnTo>
                    <a:pt x="197" y="0"/>
                  </a:lnTo>
                  <a:lnTo>
                    <a:pt x="217" y="2"/>
                  </a:lnTo>
                  <a:lnTo>
                    <a:pt x="238" y="4"/>
                  </a:lnTo>
                  <a:lnTo>
                    <a:pt x="256" y="9"/>
                  </a:lnTo>
                  <a:lnTo>
                    <a:pt x="274" y="15"/>
                  </a:lnTo>
                  <a:lnTo>
                    <a:pt x="290" y="24"/>
                  </a:lnTo>
                  <a:lnTo>
                    <a:pt x="307" y="33"/>
                  </a:lnTo>
                  <a:lnTo>
                    <a:pt x="323" y="46"/>
                  </a:lnTo>
                  <a:lnTo>
                    <a:pt x="336" y="58"/>
                  </a:lnTo>
                  <a:lnTo>
                    <a:pt x="349" y="71"/>
                  </a:lnTo>
                  <a:lnTo>
                    <a:pt x="362" y="88"/>
                  </a:lnTo>
                  <a:lnTo>
                    <a:pt x="371" y="104"/>
                  </a:lnTo>
                  <a:lnTo>
                    <a:pt x="380" y="120"/>
                  </a:lnTo>
                  <a:lnTo>
                    <a:pt x="385" y="139"/>
                  </a:lnTo>
                  <a:lnTo>
                    <a:pt x="391" y="157"/>
                  </a:lnTo>
                  <a:lnTo>
                    <a:pt x="393" y="177"/>
                  </a:lnTo>
                  <a:lnTo>
                    <a:pt x="394" y="197"/>
                  </a:lnTo>
                  <a:lnTo>
                    <a:pt x="394" y="197"/>
                  </a:lnTo>
                  <a:close/>
                </a:path>
              </a:pathLst>
            </a:custGeom>
            <a:grpFill/>
            <a:ln w="9525" cap="flat" cmpd="sng">
              <a:solidFill>
                <a:schemeClr val="bg1"/>
              </a:solidFill>
              <a:prstDash val="solid"/>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smtClean="0">
                <a:solidFill>
                  <a:srgbClr val="202A36"/>
                </a:solidFill>
                <a:latin typeface="Gulim" panose="020B0600000101010101" pitchFamily="34" charset="-127"/>
                <a:ea typeface="Gulim" panose="020B0600000101010101" pitchFamily="34" charset="-127"/>
              </a:endParaRPr>
            </a:p>
          </p:txBody>
        </p:sp>
        <p:sp>
          <p:nvSpPr>
            <p:cNvPr id="82" name="Freeform 27"/>
            <p:cNvSpPr/>
            <p:nvPr/>
          </p:nvSpPr>
          <p:spPr bwMode="auto">
            <a:xfrm>
              <a:off x="1753" y="2609"/>
              <a:ext cx="394" cy="394"/>
            </a:xfrm>
            <a:custGeom>
              <a:avLst/>
              <a:gdLst>
                <a:gd name="T0" fmla="*/ 394 w 394"/>
                <a:gd name="T1" fmla="*/ 197 h 394"/>
                <a:gd name="T2" fmla="*/ 391 w 394"/>
                <a:gd name="T3" fmla="*/ 237 h 394"/>
                <a:gd name="T4" fmla="*/ 380 w 394"/>
                <a:gd name="T5" fmla="*/ 274 h 394"/>
                <a:gd name="T6" fmla="*/ 361 w 394"/>
                <a:gd name="T7" fmla="*/ 307 h 394"/>
                <a:gd name="T8" fmla="*/ 336 w 394"/>
                <a:gd name="T9" fmla="*/ 336 h 394"/>
                <a:gd name="T10" fmla="*/ 307 w 394"/>
                <a:gd name="T11" fmla="*/ 361 h 394"/>
                <a:gd name="T12" fmla="*/ 274 w 394"/>
                <a:gd name="T13" fmla="*/ 380 h 394"/>
                <a:gd name="T14" fmla="*/ 237 w 394"/>
                <a:gd name="T15" fmla="*/ 391 h 394"/>
                <a:gd name="T16" fmla="*/ 197 w 394"/>
                <a:gd name="T17" fmla="*/ 394 h 394"/>
                <a:gd name="T18" fmla="*/ 177 w 394"/>
                <a:gd name="T19" fmla="*/ 392 h 394"/>
                <a:gd name="T20" fmla="*/ 139 w 394"/>
                <a:gd name="T21" fmla="*/ 385 h 394"/>
                <a:gd name="T22" fmla="*/ 104 w 394"/>
                <a:gd name="T23" fmla="*/ 371 h 394"/>
                <a:gd name="T24" fmla="*/ 71 w 394"/>
                <a:gd name="T25" fmla="*/ 349 h 394"/>
                <a:gd name="T26" fmla="*/ 46 w 394"/>
                <a:gd name="T27" fmla="*/ 323 h 394"/>
                <a:gd name="T28" fmla="*/ 24 w 394"/>
                <a:gd name="T29" fmla="*/ 290 h 394"/>
                <a:gd name="T30" fmla="*/ 9 w 394"/>
                <a:gd name="T31" fmla="*/ 256 h 394"/>
                <a:gd name="T32" fmla="*/ 2 w 394"/>
                <a:gd name="T33" fmla="*/ 217 h 394"/>
                <a:gd name="T34" fmla="*/ 0 w 394"/>
                <a:gd name="T35" fmla="*/ 197 h 394"/>
                <a:gd name="T36" fmla="*/ 4 w 394"/>
                <a:gd name="T37" fmla="*/ 157 h 394"/>
                <a:gd name="T38" fmla="*/ 15 w 394"/>
                <a:gd name="T39" fmla="*/ 121 h 394"/>
                <a:gd name="T40" fmla="*/ 33 w 394"/>
                <a:gd name="T41" fmla="*/ 88 h 394"/>
                <a:gd name="T42" fmla="*/ 58 w 394"/>
                <a:gd name="T43" fmla="*/ 59 h 394"/>
                <a:gd name="T44" fmla="*/ 88 w 394"/>
                <a:gd name="T45" fmla="*/ 33 h 394"/>
                <a:gd name="T46" fmla="*/ 120 w 394"/>
                <a:gd name="T47" fmla="*/ 15 h 394"/>
                <a:gd name="T48" fmla="*/ 157 w 394"/>
                <a:gd name="T49" fmla="*/ 4 h 394"/>
                <a:gd name="T50" fmla="*/ 197 w 394"/>
                <a:gd name="T51" fmla="*/ 0 h 394"/>
                <a:gd name="T52" fmla="*/ 217 w 394"/>
                <a:gd name="T53" fmla="*/ 2 h 394"/>
                <a:gd name="T54" fmla="*/ 256 w 394"/>
                <a:gd name="T55" fmla="*/ 9 h 394"/>
                <a:gd name="T56" fmla="*/ 290 w 394"/>
                <a:gd name="T57" fmla="*/ 24 h 394"/>
                <a:gd name="T58" fmla="*/ 323 w 394"/>
                <a:gd name="T59" fmla="*/ 46 h 394"/>
                <a:gd name="T60" fmla="*/ 349 w 394"/>
                <a:gd name="T61" fmla="*/ 71 h 394"/>
                <a:gd name="T62" fmla="*/ 370 w 394"/>
                <a:gd name="T63" fmla="*/ 104 h 394"/>
                <a:gd name="T64" fmla="*/ 385 w 394"/>
                <a:gd name="T65" fmla="*/ 139 h 394"/>
                <a:gd name="T66" fmla="*/ 392 w 394"/>
                <a:gd name="T67" fmla="*/ 177 h 394"/>
                <a:gd name="T68" fmla="*/ 394 w 394"/>
                <a:gd name="T69" fmla="*/ 197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4" h="394">
                  <a:moveTo>
                    <a:pt x="394" y="197"/>
                  </a:moveTo>
                  <a:lnTo>
                    <a:pt x="394" y="197"/>
                  </a:lnTo>
                  <a:lnTo>
                    <a:pt x="392" y="217"/>
                  </a:lnTo>
                  <a:lnTo>
                    <a:pt x="391" y="237"/>
                  </a:lnTo>
                  <a:lnTo>
                    <a:pt x="385" y="256"/>
                  </a:lnTo>
                  <a:lnTo>
                    <a:pt x="380" y="274"/>
                  </a:lnTo>
                  <a:lnTo>
                    <a:pt x="370" y="290"/>
                  </a:lnTo>
                  <a:lnTo>
                    <a:pt x="361" y="307"/>
                  </a:lnTo>
                  <a:lnTo>
                    <a:pt x="349" y="323"/>
                  </a:lnTo>
                  <a:lnTo>
                    <a:pt x="336" y="336"/>
                  </a:lnTo>
                  <a:lnTo>
                    <a:pt x="323" y="349"/>
                  </a:lnTo>
                  <a:lnTo>
                    <a:pt x="307" y="361"/>
                  </a:lnTo>
                  <a:lnTo>
                    <a:pt x="290" y="371"/>
                  </a:lnTo>
                  <a:lnTo>
                    <a:pt x="274" y="380"/>
                  </a:lnTo>
                  <a:lnTo>
                    <a:pt x="256" y="385"/>
                  </a:lnTo>
                  <a:lnTo>
                    <a:pt x="237" y="391"/>
                  </a:lnTo>
                  <a:lnTo>
                    <a:pt x="217" y="392"/>
                  </a:lnTo>
                  <a:lnTo>
                    <a:pt x="197" y="394"/>
                  </a:lnTo>
                  <a:lnTo>
                    <a:pt x="197" y="394"/>
                  </a:lnTo>
                  <a:lnTo>
                    <a:pt x="177" y="392"/>
                  </a:lnTo>
                  <a:lnTo>
                    <a:pt x="157" y="391"/>
                  </a:lnTo>
                  <a:lnTo>
                    <a:pt x="139" y="385"/>
                  </a:lnTo>
                  <a:lnTo>
                    <a:pt x="120" y="380"/>
                  </a:lnTo>
                  <a:lnTo>
                    <a:pt x="104" y="371"/>
                  </a:lnTo>
                  <a:lnTo>
                    <a:pt x="88" y="361"/>
                  </a:lnTo>
                  <a:lnTo>
                    <a:pt x="71" y="349"/>
                  </a:lnTo>
                  <a:lnTo>
                    <a:pt x="58" y="336"/>
                  </a:lnTo>
                  <a:lnTo>
                    <a:pt x="46" y="323"/>
                  </a:lnTo>
                  <a:lnTo>
                    <a:pt x="33" y="307"/>
                  </a:lnTo>
                  <a:lnTo>
                    <a:pt x="24" y="290"/>
                  </a:lnTo>
                  <a:lnTo>
                    <a:pt x="15" y="274"/>
                  </a:lnTo>
                  <a:lnTo>
                    <a:pt x="9" y="256"/>
                  </a:lnTo>
                  <a:lnTo>
                    <a:pt x="4" y="237"/>
                  </a:lnTo>
                  <a:lnTo>
                    <a:pt x="2" y="217"/>
                  </a:lnTo>
                  <a:lnTo>
                    <a:pt x="0" y="197"/>
                  </a:lnTo>
                  <a:lnTo>
                    <a:pt x="0" y="197"/>
                  </a:lnTo>
                  <a:lnTo>
                    <a:pt x="2" y="177"/>
                  </a:lnTo>
                  <a:lnTo>
                    <a:pt x="4" y="157"/>
                  </a:lnTo>
                  <a:lnTo>
                    <a:pt x="9" y="139"/>
                  </a:lnTo>
                  <a:lnTo>
                    <a:pt x="15" y="121"/>
                  </a:lnTo>
                  <a:lnTo>
                    <a:pt x="24" y="104"/>
                  </a:lnTo>
                  <a:lnTo>
                    <a:pt x="33" y="88"/>
                  </a:lnTo>
                  <a:lnTo>
                    <a:pt x="46" y="71"/>
                  </a:lnTo>
                  <a:lnTo>
                    <a:pt x="58" y="59"/>
                  </a:lnTo>
                  <a:lnTo>
                    <a:pt x="71" y="46"/>
                  </a:lnTo>
                  <a:lnTo>
                    <a:pt x="88" y="33"/>
                  </a:lnTo>
                  <a:lnTo>
                    <a:pt x="104" y="24"/>
                  </a:lnTo>
                  <a:lnTo>
                    <a:pt x="120" y="15"/>
                  </a:lnTo>
                  <a:lnTo>
                    <a:pt x="139" y="9"/>
                  </a:lnTo>
                  <a:lnTo>
                    <a:pt x="157" y="4"/>
                  </a:lnTo>
                  <a:lnTo>
                    <a:pt x="177" y="2"/>
                  </a:lnTo>
                  <a:lnTo>
                    <a:pt x="197" y="0"/>
                  </a:lnTo>
                  <a:lnTo>
                    <a:pt x="197" y="0"/>
                  </a:lnTo>
                  <a:lnTo>
                    <a:pt x="217" y="2"/>
                  </a:lnTo>
                  <a:lnTo>
                    <a:pt x="237" y="4"/>
                  </a:lnTo>
                  <a:lnTo>
                    <a:pt x="256" y="9"/>
                  </a:lnTo>
                  <a:lnTo>
                    <a:pt x="274" y="15"/>
                  </a:lnTo>
                  <a:lnTo>
                    <a:pt x="290" y="24"/>
                  </a:lnTo>
                  <a:lnTo>
                    <a:pt x="307" y="33"/>
                  </a:lnTo>
                  <a:lnTo>
                    <a:pt x="323" y="46"/>
                  </a:lnTo>
                  <a:lnTo>
                    <a:pt x="336" y="59"/>
                  </a:lnTo>
                  <a:lnTo>
                    <a:pt x="349" y="71"/>
                  </a:lnTo>
                  <a:lnTo>
                    <a:pt x="361" y="88"/>
                  </a:lnTo>
                  <a:lnTo>
                    <a:pt x="370" y="104"/>
                  </a:lnTo>
                  <a:lnTo>
                    <a:pt x="380" y="121"/>
                  </a:lnTo>
                  <a:lnTo>
                    <a:pt x="385" y="139"/>
                  </a:lnTo>
                  <a:lnTo>
                    <a:pt x="391" y="157"/>
                  </a:lnTo>
                  <a:lnTo>
                    <a:pt x="392" y="177"/>
                  </a:lnTo>
                  <a:lnTo>
                    <a:pt x="394" y="197"/>
                  </a:lnTo>
                  <a:lnTo>
                    <a:pt x="394" y="197"/>
                  </a:lnTo>
                  <a:close/>
                </a:path>
              </a:pathLst>
            </a:custGeom>
            <a:grpFill/>
            <a:ln w="9525" cap="flat" cmpd="sng">
              <a:solidFill>
                <a:schemeClr val="bg1"/>
              </a:solidFill>
              <a:prstDash val="solid"/>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smtClean="0">
                <a:solidFill>
                  <a:srgbClr val="202A36"/>
                </a:solidFill>
                <a:latin typeface="Gulim" panose="020B0600000101010101" pitchFamily="34" charset="-127"/>
                <a:ea typeface="Gulim" panose="020B0600000101010101" pitchFamily="34" charset="-127"/>
              </a:endParaRPr>
            </a:p>
          </p:txBody>
        </p:sp>
        <p:sp>
          <p:nvSpPr>
            <p:cNvPr id="83" name="Freeform 28"/>
            <p:cNvSpPr/>
            <p:nvPr/>
          </p:nvSpPr>
          <p:spPr bwMode="auto">
            <a:xfrm>
              <a:off x="702" y="2609"/>
              <a:ext cx="394" cy="394"/>
            </a:xfrm>
            <a:custGeom>
              <a:avLst/>
              <a:gdLst>
                <a:gd name="T0" fmla="*/ 394 w 394"/>
                <a:gd name="T1" fmla="*/ 197 h 394"/>
                <a:gd name="T2" fmla="*/ 390 w 394"/>
                <a:gd name="T3" fmla="*/ 237 h 394"/>
                <a:gd name="T4" fmla="*/ 380 w 394"/>
                <a:gd name="T5" fmla="*/ 274 h 394"/>
                <a:gd name="T6" fmla="*/ 361 w 394"/>
                <a:gd name="T7" fmla="*/ 307 h 394"/>
                <a:gd name="T8" fmla="*/ 336 w 394"/>
                <a:gd name="T9" fmla="*/ 336 h 394"/>
                <a:gd name="T10" fmla="*/ 307 w 394"/>
                <a:gd name="T11" fmla="*/ 361 h 394"/>
                <a:gd name="T12" fmla="*/ 274 w 394"/>
                <a:gd name="T13" fmla="*/ 380 h 394"/>
                <a:gd name="T14" fmla="*/ 237 w 394"/>
                <a:gd name="T15" fmla="*/ 391 h 394"/>
                <a:gd name="T16" fmla="*/ 197 w 394"/>
                <a:gd name="T17" fmla="*/ 394 h 394"/>
                <a:gd name="T18" fmla="*/ 177 w 394"/>
                <a:gd name="T19" fmla="*/ 392 h 394"/>
                <a:gd name="T20" fmla="*/ 139 w 394"/>
                <a:gd name="T21" fmla="*/ 385 h 394"/>
                <a:gd name="T22" fmla="*/ 104 w 394"/>
                <a:gd name="T23" fmla="*/ 371 h 394"/>
                <a:gd name="T24" fmla="*/ 71 w 394"/>
                <a:gd name="T25" fmla="*/ 349 h 394"/>
                <a:gd name="T26" fmla="*/ 46 w 394"/>
                <a:gd name="T27" fmla="*/ 323 h 394"/>
                <a:gd name="T28" fmla="*/ 24 w 394"/>
                <a:gd name="T29" fmla="*/ 290 h 394"/>
                <a:gd name="T30" fmla="*/ 9 w 394"/>
                <a:gd name="T31" fmla="*/ 256 h 394"/>
                <a:gd name="T32" fmla="*/ 2 w 394"/>
                <a:gd name="T33" fmla="*/ 217 h 394"/>
                <a:gd name="T34" fmla="*/ 0 w 394"/>
                <a:gd name="T35" fmla="*/ 197 h 394"/>
                <a:gd name="T36" fmla="*/ 4 w 394"/>
                <a:gd name="T37" fmla="*/ 157 h 394"/>
                <a:gd name="T38" fmla="*/ 15 w 394"/>
                <a:gd name="T39" fmla="*/ 121 h 394"/>
                <a:gd name="T40" fmla="*/ 33 w 394"/>
                <a:gd name="T41" fmla="*/ 88 h 394"/>
                <a:gd name="T42" fmla="*/ 58 w 394"/>
                <a:gd name="T43" fmla="*/ 59 h 394"/>
                <a:gd name="T44" fmla="*/ 88 w 394"/>
                <a:gd name="T45" fmla="*/ 33 h 394"/>
                <a:gd name="T46" fmla="*/ 120 w 394"/>
                <a:gd name="T47" fmla="*/ 15 h 394"/>
                <a:gd name="T48" fmla="*/ 157 w 394"/>
                <a:gd name="T49" fmla="*/ 4 h 394"/>
                <a:gd name="T50" fmla="*/ 197 w 394"/>
                <a:gd name="T51" fmla="*/ 0 h 394"/>
                <a:gd name="T52" fmla="*/ 217 w 394"/>
                <a:gd name="T53" fmla="*/ 2 h 394"/>
                <a:gd name="T54" fmla="*/ 255 w 394"/>
                <a:gd name="T55" fmla="*/ 9 h 394"/>
                <a:gd name="T56" fmla="*/ 290 w 394"/>
                <a:gd name="T57" fmla="*/ 24 h 394"/>
                <a:gd name="T58" fmla="*/ 323 w 394"/>
                <a:gd name="T59" fmla="*/ 46 h 394"/>
                <a:gd name="T60" fmla="*/ 349 w 394"/>
                <a:gd name="T61" fmla="*/ 71 h 394"/>
                <a:gd name="T62" fmla="*/ 370 w 394"/>
                <a:gd name="T63" fmla="*/ 104 h 394"/>
                <a:gd name="T64" fmla="*/ 385 w 394"/>
                <a:gd name="T65" fmla="*/ 139 h 394"/>
                <a:gd name="T66" fmla="*/ 392 w 394"/>
                <a:gd name="T67" fmla="*/ 177 h 394"/>
                <a:gd name="T68" fmla="*/ 394 w 394"/>
                <a:gd name="T69" fmla="*/ 197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4" h="394">
                  <a:moveTo>
                    <a:pt x="394" y="197"/>
                  </a:moveTo>
                  <a:lnTo>
                    <a:pt x="394" y="197"/>
                  </a:lnTo>
                  <a:lnTo>
                    <a:pt x="392" y="217"/>
                  </a:lnTo>
                  <a:lnTo>
                    <a:pt x="390" y="237"/>
                  </a:lnTo>
                  <a:lnTo>
                    <a:pt x="385" y="256"/>
                  </a:lnTo>
                  <a:lnTo>
                    <a:pt x="380" y="274"/>
                  </a:lnTo>
                  <a:lnTo>
                    <a:pt x="370" y="290"/>
                  </a:lnTo>
                  <a:lnTo>
                    <a:pt x="361" y="307"/>
                  </a:lnTo>
                  <a:lnTo>
                    <a:pt x="349" y="323"/>
                  </a:lnTo>
                  <a:lnTo>
                    <a:pt x="336" y="336"/>
                  </a:lnTo>
                  <a:lnTo>
                    <a:pt x="323" y="349"/>
                  </a:lnTo>
                  <a:lnTo>
                    <a:pt x="307" y="361"/>
                  </a:lnTo>
                  <a:lnTo>
                    <a:pt x="290" y="371"/>
                  </a:lnTo>
                  <a:lnTo>
                    <a:pt x="274" y="380"/>
                  </a:lnTo>
                  <a:lnTo>
                    <a:pt x="255" y="385"/>
                  </a:lnTo>
                  <a:lnTo>
                    <a:pt x="237" y="391"/>
                  </a:lnTo>
                  <a:lnTo>
                    <a:pt x="217" y="392"/>
                  </a:lnTo>
                  <a:lnTo>
                    <a:pt x="197" y="394"/>
                  </a:lnTo>
                  <a:lnTo>
                    <a:pt x="197" y="394"/>
                  </a:lnTo>
                  <a:lnTo>
                    <a:pt x="177" y="392"/>
                  </a:lnTo>
                  <a:lnTo>
                    <a:pt x="157" y="391"/>
                  </a:lnTo>
                  <a:lnTo>
                    <a:pt x="139" y="385"/>
                  </a:lnTo>
                  <a:lnTo>
                    <a:pt x="120" y="380"/>
                  </a:lnTo>
                  <a:lnTo>
                    <a:pt x="104" y="371"/>
                  </a:lnTo>
                  <a:lnTo>
                    <a:pt x="88" y="361"/>
                  </a:lnTo>
                  <a:lnTo>
                    <a:pt x="71" y="349"/>
                  </a:lnTo>
                  <a:lnTo>
                    <a:pt x="58" y="336"/>
                  </a:lnTo>
                  <a:lnTo>
                    <a:pt x="46" y="323"/>
                  </a:lnTo>
                  <a:lnTo>
                    <a:pt x="33" y="307"/>
                  </a:lnTo>
                  <a:lnTo>
                    <a:pt x="24" y="290"/>
                  </a:lnTo>
                  <a:lnTo>
                    <a:pt x="15" y="274"/>
                  </a:lnTo>
                  <a:lnTo>
                    <a:pt x="9" y="256"/>
                  </a:lnTo>
                  <a:lnTo>
                    <a:pt x="4" y="237"/>
                  </a:lnTo>
                  <a:lnTo>
                    <a:pt x="2" y="217"/>
                  </a:lnTo>
                  <a:lnTo>
                    <a:pt x="0" y="197"/>
                  </a:lnTo>
                  <a:lnTo>
                    <a:pt x="0" y="197"/>
                  </a:lnTo>
                  <a:lnTo>
                    <a:pt x="2" y="177"/>
                  </a:lnTo>
                  <a:lnTo>
                    <a:pt x="4" y="157"/>
                  </a:lnTo>
                  <a:lnTo>
                    <a:pt x="9" y="139"/>
                  </a:lnTo>
                  <a:lnTo>
                    <a:pt x="15" y="121"/>
                  </a:lnTo>
                  <a:lnTo>
                    <a:pt x="24" y="104"/>
                  </a:lnTo>
                  <a:lnTo>
                    <a:pt x="33" y="88"/>
                  </a:lnTo>
                  <a:lnTo>
                    <a:pt x="46" y="71"/>
                  </a:lnTo>
                  <a:lnTo>
                    <a:pt x="58" y="59"/>
                  </a:lnTo>
                  <a:lnTo>
                    <a:pt x="71" y="46"/>
                  </a:lnTo>
                  <a:lnTo>
                    <a:pt x="88" y="33"/>
                  </a:lnTo>
                  <a:lnTo>
                    <a:pt x="104" y="24"/>
                  </a:lnTo>
                  <a:lnTo>
                    <a:pt x="120" y="15"/>
                  </a:lnTo>
                  <a:lnTo>
                    <a:pt x="139" y="9"/>
                  </a:lnTo>
                  <a:lnTo>
                    <a:pt x="157" y="4"/>
                  </a:lnTo>
                  <a:lnTo>
                    <a:pt x="177" y="2"/>
                  </a:lnTo>
                  <a:lnTo>
                    <a:pt x="197" y="0"/>
                  </a:lnTo>
                  <a:lnTo>
                    <a:pt x="197" y="0"/>
                  </a:lnTo>
                  <a:lnTo>
                    <a:pt x="217" y="2"/>
                  </a:lnTo>
                  <a:lnTo>
                    <a:pt x="237" y="4"/>
                  </a:lnTo>
                  <a:lnTo>
                    <a:pt x="255" y="9"/>
                  </a:lnTo>
                  <a:lnTo>
                    <a:pt x="274" y="15"/>
                  </a:lnTo>
                  <a:lnTo>
                    <a:pt x="290" y="24"/>
                  </a:lnTo>
                  <a:lnTo>
                    <a:pt x="307" y="33"/>
                  </a:lnTo>
                  <a:lnTo>
                    <a:pt x="323" y="46"/>
                  </a:lnTo>
                  <a:lnTo>
                    <a:pt x="336" y="59"/>
                  </a:lnTo>
                  <a:lnTo>
                    <a:pt x="349" y="71"/>
                  </a:lnTo>
                  <a:lnTo>
                    <a:pt x="361" y="88"/>
                  </a:lnTo>
                  <a:lnTo>
                    <a:pt x="370" y="104"/>
                  </a:lnTo>
                  <a:lnTo>
                    <a:pt x="380" y="121"/>
                  </a:lnTo>
                  <a:lnTo>
                    <a:pt x="385" y="139"/>
                  </a:lnTo>
                  <a:lnTo>
                    <a:pt x="390" y="157"/>
                  </a:lnTo>
                  <a:lnTo>
                    <a:pt x="392" y="177"/>
                  </a:lnTo>
                  <a:lnTo>
                    <a:pt x="394" y="197"/>
                  </a:lnTo>
                  <a:lnTo>
                    <a:pt x="394" y="197"/>
                  </a:lnTo>
                  <a:close/>
                </a:path>
              </a:pathLst>
            </a:custGeom>
            <a:grpFill/>
            <a:ln w="9525" cap="flat" cmpd="sng">
              <a:solidFill>
                <a:schemeClr val="bg1"/>
              </a:solidFill>
              <a:prstDash val="solid"/>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smtClean="0">
                <a:solidFill>
                  <a:srgbClr val="202A36"/>
                </a:solidFill>
                <a:latin typeface="Gulim" panose="020B0600000101010101" pitchFamily="34" charset="-127"/>
                <a:ea typeface="Gulim" panose="020B0600000101010101" pitchFamily="34" charset="-127"/>
              </a:endParaRPr>
            </a:p>
          </p:txBody>
        </p:sp>
        <p:sp>
          <p:nvSpPr>
            <p:cNvPr id="84" name="Freeform 29"/>
            <p:cNvSpPr/>
            <p:nvPr/>
          </p:nvSpPr>
          <p:spPr bwMode="auto">
            <a:xfrm>
              <a:off x="965" y="2149"/>
              <a:ext cx="394" cy="395"/>
            </a:xfrm>
            <a:custGeom>
              <a:avLst/>
              <a:gdLst>
                <a:gd name="T0" fmla="*/ 394 w 394"/>
                <a:gd name="T1" fmla="*/ 198 h 395"/>
                <a:gd name="T2" fmla="*/ 390 w 394"/>
                <a:gd name="T3" fmla="*/ 238 h 395"/>
                <a:gd name="T4" fmla="*/ 379 w 394"/>
                <a:gd name="T5" fmla="*/ 274 h 395"/>
                <a:gd name="T6" fmla="*/ 361 w 394"/>
                <a:gd name="T7" fmla="*/ 307 h 395"/>
                <a:gd name="T8" fmla="*/ 336 w 394"/>
                <a:gd name="T9" fmla="*/ 336 h 395"/>
                <a:gd name="T10" fmla="*/ 306 w 394"/>
                <a:gd name="T11" fmla="*/ 362 h 395"/>
                <a:gd name="T12" fmla="*/ 273 w 394"/>
                <a:gd name="T13" fmla="*/ 380 h 395"/>
                <a:gd name="T14" fmla="*/ 237 w 394"/>
                <a:gd name="T15" fmla="*/ 391 h 395"/>
                <a:gd name="T16" fmla="*/ 197 w 394"/>
                <a:gd name="T17" fmla="*/ 395 h 395"/>
                <a:gd name="T18" fmla="*/ 177 w 394"/>
                <a:gd name="T19" fmla="*/ 393 h 395"/>
                <a:gd name="T20" fmla="*/ 138 w 394"/>
                <a:gd name="T21" fmla="*/ 385 h 395"/>
                <a:gd name="T22" fmla="*/ 104 w 394"/>
                <a:gd name="T23" fmla="*/ 371 h 395"/>
                <a:gd name="T24" fmla="*/ 71 w 394"/>
                <a:gd name="T25" fmla="*/ 349 h 395"/>
                <a:gd name="T26" fmla="*/ 45 w 394"/>
                <a:gd name="T27" fmla="*/ 323 h 395"/>
                <a:gd name="T28" fmla="*/ 23 w 394"/>
                <a:gd name="T29" fmla="*/ 291 h 395"/>
                <a:gd name="T30" fmla="*/ 9 w 394"/>
                <a:gd name="T31" fmla="*/ 256 h 395"/>
                <a:gd name="T32" fmla="*/ 2 w 394"/>
                <a:gd name="T33" fmla="*/ 218 h 395"/>
                <a:gd name="T34" fmla="*/ 0 w 394"/>
                <a:gd name="T35" fmla="*/ 198 h 395"/>
                <a:gd name="T36" fmla="*/ 3 w 394"/>
                <a:gd name="T37" fmla="*/ 157 h 395"/>
                <a:gd name="T38" fmla="*/ 14 w 394"/>
                <a:gd name="T39" fmla="*/ 121 h 395"/>
                <a:gd name="T40" fmla="*/ 33 w 394"/>
                <a:gd name="T41" fmla="*/ 88 h 395"/>
                <a:gd name="T42" fmla="*/ 58 w 394"/>
                <a:gd name="T43" fmla="*/ 59 h 395"/>
                <a:gd name="T44" fmla="*/ 87 w 394"/>
                <a:gd name="T45" fmla="*/ 33 h 395"/>
                <a:gd name="T46" fmla="*/ 120 w 394"/>
                <a:gd name="T47" fmla="*/ 15 h 395"/>
                <a:gd name="T48" fmla="*/ 157 w 394"/>
                <a:gd name="T49" fmla="*/ 4 h 395"/>
                <a:gd name="T50" fmla="*/ 197 w 394"/>
                <a:gd name="T51" fmla="*/ 0 h 395"/>
                <a:gd name="T52" fmla="*/ 217 w 394"/>
                <a:gd name="T53" fmla="*/ 2 h 395"/>
                <a:gd name="T54" fmla="*/ 255 w 394"/>
                <a:gd name="T55" fmla="*/ 10 h 395"/>
                <a:gd name="T56" fmla="*/ 290 w 394"/>
                <a:gd name="T57" fmla="*/ 24 h 395"/>
                <a:gd name="T58" fmla="*/ 323 w 394"/>
                <a:gd name="T59" fmla="*/ 46 h 395"/>
                <a:gd name="T60" fmla="*/ 348 w 394"/>
                <a:gd name="T61" fmla="*/ 72 h 395"/>
                <a:gd name="T62" fmla="*/ 370 w 394"/>
                <a:gd name="T63" fmla="*/ 104 h 395"/>
                <a:gd name="T64" fmla="*/ 385 w 394"/>
                <a:gd name="T65" fmla="*/ 139 h 395"/>
                <a:gd name="T66" fmla="*/ 392 w 394"/>
                <a:gd name="T67" fmla="*/ 177 h 395"/>
                <a:gd name="T68" fmla="*/ 394 w 394"/>
                <a:gd name="T69" fmla="*/ 198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4" h="395">
                  <a:moveTo>
                    <a:pt x="394" y="198"/>
                  </a:moveTo>
                  <a:lnTo>
                    <a:pt x="394" y="198"/>
                  </a:lnTo>
                  <a:lnTo>
                    <a:pt x="392" y="218"/>
                  </a:lnTo>
                  <a:lnTo>
                    <a:pt x="390" y="238"/>
                  </a:lnTo>
                  <a:lnTo>
                    <a:pt x="385" y="256"/>
                  </a:lnTo>
                  <a:lnTo>
                    <a:pt x="379" y="274"/>
                  </a:lnTo>
                  <a:lnTo>
                    <a:pt x="370" y="291"/>
                  </a:lnTo>
                  <a:lnTo>
                    <a:pt x="361" y="307"/>
                  </a:lnTo>
                  <a:lnTo>
                    <a:pt x="348" y="323"/>
                  </a:lnTo>
                  <a:lnTo>
                    <a:pt x="336" y="336"/>
                  </a:lnTo>
                  <a:lnTo>
                    <a:pt x="323" y="349"/>
                  </a:lnTo>
                  <a:lnTo>
                    <a:pt x="306" y="362"/>
                  </a:lnTo>
                  <a:lnTo>
                    <a:pt x="290" y="371"/>
                  </a:lnTo>
                  <a:lnTo>
                    <a:pt x="273" y="380"/>
                  </a:lnTo>
                  <a:lnTo>
                    <a:pt x="255" y="385"/>
                  </a:lnTo>
                  <a:lnTo>
                    <a:pt x="237" y="391"/>
                  </a:lnTo>
                  <a:lnTo>
                    <a:pt x="217" y="393"/>
                  </a:lnTo>
                  <a:lnTo>
                    <a:pt x="197" y="395"/>
                  </a:lnTo>
                  <a:lnTo>
                    <a:pt x="197" y="395"/>
                  </a:lnTo>
                  <a:lnTo>
                    <a:pt x="177" y="393"/>
                  </a:lnTo>
                  <a:lnTo>
                    <a:pt x="157" y="391"/>
                  </a:lnTo>
                  <a:lnTo>
                    <a:pt x="138" y="385"/>
                  </a:lnTo>
                  <a:lnTo>
                    <a:pt x="120" y="380"/>
                  </a:lnTo>
                  <a:lnTo>
                    <a:pt x="104" y="371"/>
                  </a:lnTo>
                  <a:lnTo>
                    <a:pt x="87" y="362"/>
                  </a:lnTo>
                  <a:lnTo>
                    <a:pt x="71" y="349"/>
                  </a:lnTo>
                  <a:lnTo>
                    <a:pt x="58" y="336"/>
                  </a:lnTo>
                  <a:lnTo>
                    <a:pt x="45" y="323"/>
                  </a:lnTo>
                  <a:lnTo>
                    <a:pt x="33" y="307"/>
                  </a:lnTo>
                  <a:lnTo>
                    <a:pt x="23" y="291"/>
                  </a:lnTo>
                  <a:lnTo>
                    <a:pt x="14" y="274"/>
                  </a:lnTo>
                  <a:lnTo>
                    <a:pt x="9" y="256"/>
                  </a:lnTo>
                  <a:lnTo>
                    <a:pt x="3" y="238"/>
                  </a:lnTo>
                  <a:lnTo>
                    <a:pt x="2" y="218"/>
                  </a:lnTo>
                  <a:lnTo>
                    <a:pt x="0" y="198"/>
                  </a:lnTo>
                  <a:lnTo>
                    <a:pt x="0" y="198"/>
                  </a:lnTo>
                  <a:lnTo>
                    <a:pt x="2" y="177"/>
                  </a:lnTo>
                  <a:lnTo>
                    <a:pt x="3" y="157"/>
                  </a:lnTo>
                  <a:lnTo>
                    <a:pt x="9" y="139"/>
                  </a:lnTo>
                  <a:lnTo>
                    <a:pt x="14" y="121"/>
                  </a:lnTo>
                  <a:lnTo>
                    <a:pt x="23" y="104"/>
                  </a:lnTo>
                  <a:lnTo>
                    <a:pt x="33" y="88"/>
                  </a:lnTo>
                  <a:lnTo>
                    <a:pt x="45" y="72"/>
                  </a:lnTo>
                  <a:lnTo>
                    <a:pt x="58" y="59"/>
                  </a:lnTo>
                  <a:lnTo>
                    <a:pt x="71" y="46"/>
                  </a:lnTo>
                  <a:lnTo>
                    <a:pt x="87" y="33"/>
                  </a:lnTo>
                  <a:lnTo>
                    <a:pt x="104" y="24"/>
                  </a:lnTo>
                  <a:lnTo>
                    <a:pt x="120" y="15"/>
                  </a:lnTo>
                  <a:lnTo>
                    <a:pt x="138" y="10"/>
                  </a:lnTo>
                  <a:lnTo>
                    <a:pt x="157" y="4"/>
                  </a:lnTo>
                  <a:lnTo>
                    <a:pt x="177" y="2"/>
                  </a:lnTo>
                  <a:lnTo>
                    <a:pt x="197" y="0"/>
                  </a:lnTo>
                  <a:lnTo>
                    <a:pt x="197" y="0"/>
                  </a:lnTo>
                  <a:lnTo>
                    <a:pt x="217" y="2"/>
                  </a:lnTo>
                  <a:lnTo>
                    <a:pt x="237" y="4"/>
                  </a:lnTo>
                  <a:lnTo>
                    <a:pt x="255" y="10"/>
                  </a:lnTo>
                  <a:lnTo>
                    <a:pt x="273" y="15"/>
                  </a:lnTo>
                  <a:lnTo>
                    <a:pt x="290" y="24"/>
                  </a:lnTo>
                  <a:lnTo>
                    <a:pt x="306" y="33"/>
                  </a:lnTo>
                  <a:lnTo>
                    <a:pt x="323" y="46"/>
                  </a:lnTo>
                  <a:lnTo>
                    <a:pt x="336" y="59"/>
                  </a:lnTo>
                  <a:lnTo>
                    <a:pt x="348" y="72"/>
                  </a:lnTo>
                  <a:lnTo>
                    <a:pt x="361" y="88"/>
                  </a:lnTo>
                  <a:lnTo>
                    <a:pt x="370" y="104"/>
                  </a:lnTo>
                  <a:lnTo>
                    <a:pt x="379" y="121"/>
                  </a:lnTo>
                  <a:lnTo>
                    <a:pt x="385" y="139"/>
                  </a:lnTo>
                  <a:lnTo>
                    <a:pt x="390" y="157"/>
                  </a:lnTo>
                  <a:lnTo>
                    <a:pt x="392" y="177"/>
                  </a:lnTo>
                  <a:lnTo>
                    <a:pt x="394" y="198"/>
                  </a:lnTo>
                  <a:lnTo>
                    <a:pt x="394" y="198"/>
                  </a:lnTo>
                  <a:close/>
                </a:path>
              </a:pathLst>
            </a:custGeom>
            <a:grpFill/>
            <a:ln w="9525" cap="flat" cmpd="sng">
              <a:solidFill>
                <a:schemeClr val="bg1"/>
              </a:solidFill>
              <a:prstDash val="solid"/>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smtClean="0">
                <a:solidFill>
                  <a:srgbClr val="202A36"/>
                </a:solidFill>
                <a:latin typeface="Gulim" panose="020B0600000101010101" pitchFamily="34" charset="-127"/>
                <a:ea typeface="Gulim" panose="020B0600000101010101" pitchFamily="34" charset="-127"/>
              </a:endParaRPr>
            </a:p>
          </p:txBody>
        </p:sp>
        <p:sp>
          <p:nvSpPr>
            <p:cNvPr id="85" name="Freeform 30"/>
            <p:cNvSpPr/>
            <p:nvPr/>
          </p:nvSpPr>
          <p:spPr bwMode="auto">
            <a:xfrm>
              <a:off x="2279" y="1690"/>
              <a:ext cx="394" cy="394"/>
            </a:xfrm>
            <a:custGeom>
              <a:avLst/>
              <a:gdLst>
                <a:gd name="T0" fmla="*/ 394 w 394"/>
                <a:gd name="T1" fmla="*/ 197 h 394"/>
                <a:gd name="T2" fmla="*/ 390 w 394"/>
                <a:gd name="T3" fmla="*/ 237 h 394"/>
                <a:gd name="T4" fmla="*/ 379 w 394"/>
                <a:gd name="T5" fmla="*/ 273 h 394"/>
                <a:gd name="T6" fmla="*/ 361 w 394"/>
                <a:gd name="T7" fmla="*/ 306 h 394"/>
                <a:gd name="T8" fmla="*/ 335 w 394"/>
                <a:gd name="T9" fmla="*/ 335 h 394"/>
                <a:gd name="T10" fmla="*/ 306 w 394"/>
                <a:gd name="T11" fmla="*/ 361 h 394"/>
                <a:gd name="T12" fmla="*/ 273 w 394"/>
                <a:gd name="T13" fmla="*/ 379 h 394"/>
                <a:gd name="T14" fmla="*/ 237 w 394"/>
                <a:gd name="T15" fmla="*/ 390 h 394"/>
                <a:gd name="T16" fmla="*/ 197 w 394"/>
                <a:gd name="T17" fmla="*/ 394 h 394"/>
                <a:gd name="T18" fmla="*/ 177 w 394"/>
                <a:gd name="T19" fmla="*/ 392 h 394"/>
                <a:gd name="T20" fmla="*/ 138 w 394"/>
                <a:gd name="T21" fmla="*/ 385 h 394"/>
                <a:gd name="T22" fmla="*/ 104 w 394"/>
                <a:gd name="T23" fmla="*/ 370 h 394"/>
                <a:gd name="T24" fmla="*/ 71 w 394"/>
                <a:gd name="T25" fmla="*/ 348 h 394"/>
                <a:gd name="T26" fmla="*/ 45 w 394"/>
                <a:gd name="T27" fmla="*/ 323 h 394"/>
                <a:gd name="T28" fmla="*/ 23 w 394"/>
                <a:gd name="T29" fmla="*/ 290 h 394"/>
                <a:gd name="T30" fmla="*/ 9 w 394"/>
                <a:gd name="T31" fmla="*/ 255 h 394"/>
                <a:gd name="T32" fmla="*/ 1 w 394"/>
                <a:gd name="T33" fmla="*/ 217 h 394"/>
                <a:gd name="T34" fmla="*/ 0 w 394"/>
                <a:gd name="T35" fmla="*/ 197 h 394"/>
                <a:gd name="T36" fmla="*/ 3 w 394"/>
                <a:gd name="T37" fmla="*/ 157 h 394"/>
                <a:gd name="T38" fmla="*/ 14 w 394"/>
                <a:gd name="T39" fmla="*/ 120 h 394"/>
                <a:gd name="T40" fmla="*/ 32 w 394"/>
                <a:gd name="T41" fmla="*/ 87 h 394"/>
                <a:gd name="T42" fmla="*/ 58 w 394"/>
                <a:gd name="T43" fmla="*/ 58 h 394"/>
                <a:gd name="T44" fmla="*/ 87 w 394"/>
                <a:gd name="T45" fmla="*/ 33 h 394"/>
                <a:gd name="T46" fmla="*/ 120 w 394"/>
                <a:gd name="T47" fmla="*/ 14 h 394"/>
                <a:gd name="T48" fmla="*/ 156 w 394"/>
                <a:gd name="T49" fmla="*/ 3 h 394"/>
                <a:gd name="T50" fmla="*/ 197 w 394"/>
                <a:gd name="T51" fmla="*/ 0 h 394"/>
                <a:gd name="T52" fmla="*/ 217 w 394"/>
                <a:gd name="T53" fmla="*/ 2 h 394"/>
                <a:gd name="T54" fmla="*/ 255 w 394"/>
                <a:gd name="T55" fmla="*/ 9 h 394"/>
                <a:gd name="T56" fmla="*/ 290 w 394"/>
                <a:gd name="T57" fmla="*/ 23 h 394"/>
                <a:gd name="T58" fmla="*/ 323 w 394"/>
                <a:gd name="T59" fmla="*/ 45 h 394"/>
                <a:gd name="T60" fmla="*/ 348 w 394"/>
                <a:gd name="T61" fmla="*/ 71 h 394"/>
                <a:gd name="T62" fmla="*/ 370 w 394"/>
                <a:gd name="T63" fmla="*/ 104 h 394"/>
                <a:gd name="T64" fmla="*/ 385 w 394"/>
                <a:gd name="T65" fmla="*/ 138 h 394"/>
                <a:gd name="T66" fmla="*/ 392 w 394"/>
                <a:gd name="T67" fmla="*/ 177 h 394"/>
                <a:gd name="T68" fmla="*/ 394 w 394"/>
                <a:gd name="T69" fmla="*/ 197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4" h="394">
                  <a:moveTo>
                    <a:pt x="394" y="197"/>
                  </a:moveTo>
                  <a:lnTo>
                    <a:pt x="394" y="197"/>
                  </a:lnTo>
                  <a:lnTo>
                    <a:pt x="392" y="217"/>
                  </a:lnTo>
                  <a:lnTo>
                    <a:pt x="390" y="237"/>
                  </a:lnTo>
                  <a:lnTo>
                    <a:pt x="385" y="255"/>
                  </a:lnTo>
                  <a:lnTo>
                    <a:pt x="379" y="273"/>
                  </a:lnTo>
                  <a:lnTo>
                    <a:pt x="370" y="290"/>
                  </a:lnTo>
                  <a:lnTo>
                    <a:pt x="361" y="306"/>
                  </a:lnTo>
                  <a:lnTo>
                    <a:pt x="348" y="323"/>
                  </a:lnTo>
                  <a:lnTo>
                    <a:pt x="335" y="335"/>
                  </a:lnTo>
                  <a:lnTo>
                    <a:pt x="323" y="348"/>
                  </a:lnTo>
                  <a:lnTo>
                    <a:pt x="306" y="361"/>
                  </a:lnTo>
                  <a:lnTo>
                    <a:pt x="290" y="370"/>
                  </a:lnTo>
                  <a:lnTo>
                    <a:pt x="273" y="379"/>
                  </a:lnTo>
                  <a:lnTo>
                    <a:pt x="255" y="385"/>
                  </a:lnTo>
                  <a:lnTo>
                    <a:pt x="237" y="390"/>
                  </a:lnTo>
                  <a:lnTo>
                    <a:pt x="217" y="392"/>
                  </a:lnTo>
                  <a:lnTo>
                    <a:pt x="197" y="394"/>
                  </a:lnTo>
                  <a:lnTo>
                    <a:pt x="197" y="394"/>
                  </a:lnTo>
                  <a:lnTo>
                    <a:pt x="177" y="392"/>
                  </a:lnTo>
                  <a:lnTo>
                    <a:pt x="156" y="390"/>
                  </a:lnTo>
                  <a:lnTo>
                    <a:pt x="138" y="385"/>
                  </a:lnTo>
                  <a:lnTo>
                    <a:pt x="120" y="379"/>
                  </a:lnTo>
                  <a:lnTo>
                    <a:pt x="104" y="370"/>
                  </a:lnTo>
                  <a:lnTo>
                    <a:pt x="87" y="361"/>
                  </a:lnTo>
                  <a:lnTo>
                    <a:pt x="71" y="348"/>
                  </a:lnTo>
                  <a:lnTo>
                    <a:pt x="58" y="335"/>
                  </a:lnTo>
                  <a:lnTo>
                    <a:pt x="45" y="323"/>
                  </a:lnTo>
                  <a:lnTo>
                    <a:pt x="32" y="306"/>
                  </a:lnTo>
                  <a:lnTo>
                    <a:pt x="23" y="290"/>
                  </a:lnTo>
                  <a:lnTo>
                    <a:pt x="14" y="273"/>
                  </a:lnTo>
                  <a:lnTo>
                    <a:pt x="9" y="255"/>
                  </a:lnTo>
                  <a:lnTo>
                    <a:pt x="3" y="237"/>
                  </a:lnTo>
                  <a:lnTo>
                    <a:pt x="1" y="217"/>
                  </a:lnTo>
                  <a:lnTo>
                    <a:pt x="0" y="197"/>
                  </a:lnTo>
                  <a:lnTo>
                    <a:pt x="0" y="197"/>
                  </a:lnTo>
                  <a:lnTo>
                    <a:pt x="1" y="177"/>
                  </a:lnTo>
                  <a:lnTo>
                    <a:pt x="3" y="157"/>
                  </a:lnTo>
                  <a:lnTo>
                    <a:pt x="9" y="138"/>
                  </a:lnTo>
                  <a:lnTo>
                    <a:pt x="14" y="120"/>
                  </a:lnTo>
                  <a:lnTo>
                    <a:pt x="23" y="104"/>
                  </a:lnTo>
                  <a:lnTo>
                    <a:pt x="32" y="87"/>
                  </a:lnTo>
                  <a:lnTo>
                    <a:pt x="45" y="71"/>
                  </a:lnTo>
                  <a:lnTo>
                    <a:pt x="58" y="58"/>
                  </a:lnTo>
                  <a:lnTo>
                    <a:pt x="71" y="45"/>
                  </a:lnTo>
                  <a:lnTo>
                    <a:pt x="87" y="33"/>
                  </a:lnTo>
                  <a:lnTo>
                    <a:pt x="104" y="23"/>
                  </a:lnTo>
                  <a:lnTo>
                    <a:pt x="120" y="14"/>
                  </a:lnTo>
                  <a:lnTo>
                    <a:pt x="138" y="9"/>
                  </a:lnTo>
                  <a:lnTo>
                    <a:pt x="156" y="3"/>
                  </a:lnTo>
                  <a:lnTo>
                    <a:pt x="177" y="2"/>
                  </a:lnTo>
                  <a:lnTo>
                    <a:pt x="197" y="0"/>
                  </a:lnTo>
                  <a:lnTo>
                    <a:pt x="197" y="0"/>
                  </a:lnTo>
                  <a:lnTo>
                    <a:pt x="217" y="2"/>
                  </a:lnTo>
                  <a:lnTo>
                    <a:pt x="237" y="3"/>
                  </a:lnTo>
                  <a:lnTo>
                    <a:pt x="255" y="9"/>
                  </a:lnTo>
                  <a:lnTo>
                    <a:pt x="273" y="14"/>
                  </a:lnTo>
                  <a:lnTo>
                    <a:pt x="290" y="23"/>
                  </a:lnTo>
                  <a:lnTo>
                    <a:pt x="306" y="33"/>
                  </a:lnTo>
                  <a:lnTo>
                    <a:pt x="323" y="45"/>
                  </a:lnTo>
                  <a:lnTo>
                    <a:pt x="335" y="58"/>
                  </a:lnTo>
                  <a:lnTo>
                    <a:pt x="348" y="71"/>
                  </a:lnTo>
                  <a:lnTo>
                    <a:pt x="361" y="87"/>
                  </a:lnTo>
                  <a:lnTo>
                    <a:pt x="370" y="104"/>
                  </a:lnTo>
                  <a:lnTo>
                    <a:pt x="379" y="120"/>
                  </a:lnTo>
                  <a:lnTo>
                    <a:pt x="385" y="138"/>
                  </a:lnTo>
                  <a:lnTo>
                    <a:pt x="390" y="157"/>
                  </a:lnTo>
                  <a:lnTo>
                    <a:pt x="392" y="177"/>
                  </a:lnTo>
                  <a:lnTo>
                    <a:pt x="394" y="197"/>
                  </a:lnTo>
                  <a:lnTo>
                    <a:pt x="394" y="197"/>
                  </a:lnTo>
                  <a:close/>
                </a:path>
              </a:pathLst>
            </a:custGeom>
            <a:grpFill/>
            <a:ln w="9525" cap="flat" cmpd="sng">
              <a:solidFill>
                <a:schemeClr val="bg1"/>
              </a:solidFill>
              <a:prstDash val="solid"/>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smtClean="0">
                <a:solidFill>
                  <a:srgbClr val="202A36"/>
                </a:solidFill>
                <a:latin typeface="Gulim" panose="020B0600000101010101" pitchFamily="34" charset="-127"/>
                <a:ea typeface="Gulim" panose="020B0600000101010101" pitchFamily="34" charset="-127"/>
              </a:endParaRPr>
            </a:p>
          </p:txBody>
        </p:sp>
        <p:sp>
          <p:nvSpPr>
            <p:cNvPr id="86" name="Freeform 31"/>
            <p:cNvSpPr/>
            <p:nvPr/>
          </p:nvSpPr>
          <p:spPr bwMode="auto">
            <a:xfrm>
              <a:off x="2279" y="2609"/>
              <a:ext cx="394" cy="394"/>
            </a:xfrm>
            <a:custGeom>
              <a:avLst/>
              <a:gdLst>
                <a:gd name="T0" fmla="*/ 394 w 394"/>
                <a:gd name="T1" fmla="*/ 197 h 394"/>
                <a:gd name="T2" fmla="*/ 390 w 394"/>
                <a:gd name="T3" fmla="*/ 237 h 394"/>
                <a:gd name="T4" fmla="*/ 379 w 394"/>
                <a:gd name="T5" fmla="*/ 274 h 394"/>
                <a:gd name="T6" fmla="*/ 361 w 394"/>
                <a:gd name="T7" fmla="*/ 307 h 394"/>
                <a:gd name="T8" fmla="*/ 335 w 394"/>
                <a:gd name="T9" fmla="*/ 336 h 394"/>
                <a:gd name="T10" fmla="*/ 306 w 394"/>
                <a:gd name="T11" fmla="*/ 361 h 394"/>
                <a:gd name="T12" fmla="*/ 273 w 394"/>
                <a:gd name="T13" fmla="*/ 380 h 394"/>
                <a:gd name="T14" fmla="*/ 237 w 394"/>
                <a:gd name="T15" fmla="*/ 391 h 394"/>
                <a:gd name="T16" fmla="*/ 197 w 394"/>
                <a:gd name="T17" fmla="*/ 394 h 394"/>
                <a:gd name="T18" fmla="*/ 177 w 394"/>
                <a:gd name="T19" fmla="*/ 392 h 394"/>
                <a:gd name="T20" fmla="*/ 138 w 394"/>
                <a:gd name="T21" fmla="*/ 385 h 394"/>
                <a:gd name="T22" fmla="*/ 104 w 394"/>
                <a:gd name="T23" fmla="*/ 371 h 394"/>
                <a:gd name="T24" fmla="*/ 71 w 394"/>
                <a:gd name="T25" fmla="*/ 349 h 394"/>
                <a:gd name="T26" fmla="*/ 45 w 394"/>
                <a:gd name="T27" fmla="*/ 323 h 394"/>
                <a:gd name="T28" fmla="*/ 23 w 394"/>
                <a:gd name="T29" fmla="*/ 290 h 394"/>
                <a:gd name="T30" fmla="*/ 9 w 394"/>
                <a:gd name="T31" fmla="*/ 256 h 394"/>
                <a:gd name="T32" fmla="*/ 1 w 394"/>
                <a:gd name="T33" fmla="*/ 217 h 394"/>
                <a:gd name="T34" fmla="*/ 0 w 394"/>
                <a:gd name="T35" fmla="*/ 197 h 394"/>
                <a:gd name="T36" fmla="*/ 3 w 394"/>
                <a:gd name="T37" fmla="*/ 157 h 394"/>
                <a:gd name="T38" fmla="*/ 14 w 394"/>
                <a:gd name="T39" fmla="*/ 121 h 394"/>
                <a:gd name="T40" fmla="*/ 32 w 394"/>
                <a:gd name="T41" fmla="*/ 88 h 394"/>
                <a:gd name="T42" fmla="*/ 58 w 394"/>
                <a:gd name="T43" fmla="*/ 59 h 394"/>
                <a:gd name="T44" fmla="*/ 87 w 394"/>
                <a:gd name="T45" fmla="*/ 33 h 394"/>
                <a:gd name="T46" fmla="*/ 120 w 394"/>
                <a:gd name="T47" fmla="*/ 15 h 394"/>
                <a:gd name="T48" fmla="*/ 156 w 394"/>
                <a:gd name="T49" fmla="*/ 4 h 394"/>
                <a:gd name="T50" fmla="*/ 197 w 394"/>
                <a:gd name="T51" fmla="*/ 0 h 394"/>
                <a:gd name="T52" fmla="*/ 217 w 394"/>
                <a:gd name="T53" fmla="*/ 2 h 394"/>
                <a:gd name="T54" fmla="*/ 255 w 394"/>
                <a:gd name="T55" fmla="*/ 9 h 394"/>
                <a:gd name="T56" fmla="*/ 290 w 394"/>
                <a:gd name="T57" fmla="*/ 24 h 394"/>
                <a:gd name="T58" fmla="*/ 323 w 394"/>
                <a:gd name="T59" fmla="*/ 46 h 394"/>
                <a:gd name="T60" fmla="*/ 348 w 394"/>
                <a:gd name="T61" fmla="*/ 71 h 394"/>
                <a:gd name="T62" fmla="*/ 370 w 394"/>
                <a:gd name="T63" fmla="*/ 104 h 394"/>
                <a:gd name="T64" fmla="*/ 385 w 394"/>
                <a:gd name="T65" fmla="*/ 139 h 394"/>
                <a:gd name="T66" fmla="*/ 392 w 394"/>
                <a:gd name="T67" fmla="*/ 177 h 394"/>
                <a:gd name="T68" fmla="*/ 394 w 394"/>
                <a:gd name="T69" fmla="*/ 197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4" h="394">
                  <a:moveTo>
                    <a:pt x="394" y="197"/>
                  </a:moveTo>
                  <a:lnTo>
                    <a:pt x="394" y="197"/>
                  </a:lnTo>
                  <a:lnTo>
                    <a:pt x="392" y="217"/>
                  </a:lnTo>
                  <a:lnTo>
                    <a:pt x="390" y="237"/>
                  </a:lnTo>
                  <a:lnTo>
                    <a:pt x="385" y="256"/>
                  </a:lnTo>
                  <a:lnTo>
                    <a:pt x="379" y="274"/>
                  </a:lnTo>
                  <a:lnTo>
                    <a:pt x="370" y="290"/>
                  </a:lnTo>
                  <a:lnTo>
                    <a:pt x="361" y="307"/>
                  </a:lnTo>
                  <a:lnTo>
                    <a:pt x="348" y="323"/>
                  </a:lnTo>
                  <a:lnTo>
                    <a:pt x="335" y="336"/>
                  </a:lnTo>
                  <a:lnTo>
                    <a:pt x="323" y="349"/>
                  </a:lnTo>
                  <a:lnTo>
                    <a:pt x="306" y="361"/>
                  </a:lnTo>
                  <a:lnTo>
                    <a:pt x="290" y="371"/>
                  </a:lnTo>
                  <a:lnTo>
                    <a:pt x="273" y="380"/>
                  </a:lnTo>
                  <a:lnTo>
                    <a:pt x="255" y="385"/>
                  </a:lnTo>
                  <a:lnTo>
                    <a:pt x="237" y="391"/>
                  </a:lnTo>
                  <a:lnTo>
                    <a:pt x="217" y="392"/>
                  </a:lnTo>
                  <a:lnTo>
                    <a:pt x="197" y="394"/>
                  </a:lnTo>
                  <a:lnTo>
                    <a:pt x="197" y="394"/>
                  </a:lnTo>
                  <a:lnTo>
                    <a:pt x="177" y="392"/>
                  </a:lnTo>
                  <a:lnTo>
                    <a:pt x="156" y="391"/>
                  </a:lnTo>
                  <a:lnTo>
                    <a:pt x="138" y="385"/>
                  </a:lnTo>
                  <a:lnTo>
                    <a:pt x="120" y="380"/>
                  </a:lnTo>
                  <a:lnTo>
                    <a:pt x="104" y="371"/>
                  </a:lnTo>
                  <a:lnTo>
                    <a:pt x="87" y="361"/>
                  </a:lnTo>
                  <a:lnTo>
                    <a:pt x="71" y="349"/>
                  </a:lnTo>
                  <a:lnTo>
                    <a:pt x="58" y="336"/>
                  </a:lnTo>
                  <a:lnTo>
                    <a:pt x="45" y="323"/>
                  </a:lnTo>
                  <a:lnTo>
                    <a:pt x="32" y="307"/>
                  </a:lnTo>
                  <a:lnTo>
                    <a:pt x="23" y="290"/>
                  </a:lnTo>
                  <a:lnTo>
                    <a:pt x="14" y="274"/>
                  </a:lnTo>
                  <a:lnTo>
                    <a:pt x="9" y="256"/>
                  </a:lnTo>
                  <a:lnTo>
                    <a:pt x="3" y="237"/>
                  </a:lnTo>
                  <a:lnTo>
                    <a:pt x="1" y="217"/>
                  </a:lnTo>
                  <a:lnTo>
                    <a:pt x="0" y="197"/>
                  </a:lnTo>
                  <a:lnTo>
                    <a:pt x="0" y="197"/>
                  </a:lnTo>
                  <a:lnTo>
                    <a:pt x="1" y="177"/>
                  </a:lnTo>
                  <a:lnTo>
                    <a:pt x="3" y="157"/>
                  </a:lnTo>
                  <a:lnTo>
                    <a:pt x="9" y="139"/>
                  </a:lnTo>
                  <a:lnTo>
                    <a:pt x="14" y="121"/>
                  </a:lnTo>
                  <a:lnTo>
                    <a:pt x="23" y="104"/>
                  </a:lnTo>
                  <a:lnTo>
                    <a:pt x="32" y="88"/>
                  </a:lnTo>
                  <a:lnTo>
                    <a:pt x="45" y="71"/>
                  </a:lnTo>
                  <a:lnTo>
                    <a:pt x="58" y="59"/>
                  </a:lnTo>
                  <a:lnTo>
                    <a:pt x="71" y="46"/>
                  </a:lnTo>
                  <a:lnTo>
                    <a:pt x="87" y="33"/>
                  </a:lnTo>
                  <a:lnTo>
                    <a:pt x="104" y="24"/>
                  </a:lnTo>
                  <a:lnTo>
                    <a:pt x="120" y="15"/>
                  </a:lnTo>
                  <a:lnTo>
                    <a:pt x="138" y="9"/>
                  </a:lnTo>
                  <a:lnTo>
                    <a:pt x="156" y="4"/>
                  </a:lnTo>
                  <a:lnTo>
                    <a:pt x="177" y="2"/>
                  </a:lnTo>
                  <a:lnTo>
                    <a:pt x="197" y="0"/>
                  </a:lnTo>
                  <a:lnTo>
                    <a:pt x="197" y="0"/>
                  </a:lnTo>
                  <a:lnTo>
                    <a:pt x="217" y="2"/>
                  </a:lnTo>
                  <a:lnTo>
                    <a:pt x="237" y="4"/>
                  </a:lnTo>
                  <a:lnTo>
                    <a:pt x="255" y="9"/>
                  </a:lnTo>
                  <a:lnTo>
                    <a:pt x="273" y="15"/>
                  </a:lnTo>
                  <a:lnTo>
                    <a:pt x="290" y="24"/>
                  </a:lnTo>
                  <a:lnTo>
                    <a:pt x="306" y="33"/>
                  </a:lnTo>
                  <a:lnTo>
                    <a:pt x="323" y="46"/>
                  </a:lnTo>
                  <a:lnTo>
                    <a:pt x="335" y="59"/>
                  </a:lnTo>
                  <a:lnTo>
                    <a:pt x="348" y="71"/>
                  </a:lnTo>
                  <a:lnTo>
                    <a:pt x="361" y="88"/>
                  </a:lnTo>
                  <a:lnTo>
                    <a:pt x="370" y="104"/>
                  </a:lnTo>
                  <a:lnTo>
                    <a:pt x="379" y="121"/>
                  </a:lnTo>
                  <a:lnTo>
                    <a:pt x="385" y="139"/>
                  </a:lnTo>
                  <a:lnTo>
                    <a:pt x="390" y="157"/>
                  </a:lnTo>
                  <a:lnTo>
                    <a:pt x="392" y="177"/>
                  </a:lnTo>
                  <a:lnTo>
                    <a:pt x="394" y="197"/>
                  </a:lnTo>
                  <a:lnTo>
                    <a:pt x="394" y="197"/>
                  </a:lnTo>
                  <a:close/>
                </a:path>
              </a:pathLst>
            </a:custGeom>
            <a:grpFill/>
            <a:ln w="9525" cap="flat" cmpd="sng">
              <a:solidFill>
                <a:schemeClr val="bg1"/>
              </a:solidFill>
              <a:prstDash val="solid"/>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smtClean="0">
                <a:solidFill>
                  <a:srgbClr val="202A36"/>
                </a:solidFill>
                <a:latin typeface="Gulim" panose="020B0600000101010101" pitchFamily="34" charset="-127"/>
                <a:ea typeface="Gulim" panose="020B0600000101010101" pitchFamily="34" charset="-127"/>
              </a:endParaRPr>
            </a:p>
          </p:txBody>
        </p:sp>
        <p:grpSp>
          <p:nvGrpSpPr>
            <p:cNvPr id="87" name="Group 32"/>
            <p:cNvGrpSpPr/>
            <p:nvPr/>
          </p:nvGrpSpPr>
          <p:grpSpPr bwMode="auto">
            <a:xfrm>
              <a:off x="2541" y="2052"/>
              <a:ext cx="1108" cy="588"/>
              <a:chOff x="2541" y="2052"/>
              <a:chExt cx="1108" cy="588"/>
            </a:xfrm>
            <a:grpFill/>
          </p:grpSpPr>
          <p:sp>
            <p:nvSpPr>
              <p:cNvPr id="93" name="Rectangle 33"/>
              <p:cNvSpPr>
                <a:spLocks noChangeArrowheads="1"/>
              </p:cNvSpPr>
              <p:nvPr/>
            </p:nvSpPr>
            <p:spPr bwMode="auto">
              <a:xfrm>
                <a:off x="2738" y="2274"/>
                <a:ext cx="526" cy="145"/>
              </a:xfrm>
              <a:prstGeom prst="rect">
                <a:avLst/>
              </a:prstGeom>
              <a:grpFill/>
              <a:ln w="9525" algn="ctr">
                <a:solidFill>
                  <a:schemeClr val="bg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smtClean="0">
                  <a:solidFill>
                    <a:srgbClr val="202A36"/>
                  </a:solidFill>
                  <a:latin typeface="Gulim" panose="020B0600000101010101" pitchFamily="34" charset="-127"/>
                  <a:ea typeface="Gulim" panose="020B0600000101010101" pitchFamily="34" charset="-127"/>
                </a:endParaRPr>
              </a:p>
            </p:txBody>
          </p:sp>
          <p:sp>
            <p:nvSpPr>
              <p:cNvPr id="94" name="Freeform 34"/>
              <p:cNvSpPr/>
              <p:nvPr/>
            </p:nvSpPr>
            <p:spPr bwMode="auto">
              <a:xfrm>
                <a:off x="2541" y="2149"/>
                <a:ext cx="394" cy="395"/>
              </a:xfrm>
              <a:custGeom>
                <a:avLst/>
                <a:gdLst>
                  <a:gd name="T0" fmla="*/ 394 w 394"/>
                  <a:gd name="T1" fmla="*/ 198 h 395"/>
                  <a:gd name="T2" fmla="*/ 391 w 394"/>
                  <a:gd name="T3" fmla="*/ 238 h 395"/>
                  <a:gd name="T4" fmla="*/ 380 w 394"/>
                  <a:gd name="T5" fmla="*/ 274 h 395"/>
                  <a:gd name="T6" fmla="*/ 362 w 394"/>
                  <a:gd name="T7" fmla="*/ 307 h 395"/>
                  <a:gd name="T8" fmla="*/ 336 w 394"/>
                  <a:gd name="T9" fmla="*/ 336 h 395"/>
                  <a:gd name="T10" fmla="*/ 307 w 394"/>
                  <a:gd name="T11" fmla="*/ 362 h 395"/>
                  <a:gd name="T12" fmla="*/ 274 w 394"/>
                  <a:gd name="T13" fmla="*/ 380 h 395"/>
                  <a:gd name="T14" fmla="*/ 238 w 394"/>
                  <a:gd name="T15" fmla="*/ 391 h 395"/>
                  <a:gd name="T16" fmla="*/ 197 w 394"/>
                  <a:gd name="T17" fmla="*/ 395 h 395"/>
                  <a:gd name="T18" fmla="*/ 177 w 394"/>
                  <a:gd name="T19" fmla="*/ 393 h 395"/>
                  <a:gd name="T20" fmla="*/ 139 w 394"/>
                  <a:gd name="T21" fmla="*/ 385 h 395"/>
                  <a:gd name="T22" fmla="*/ 104 w 394"/>
                  <a:gd name="T23" fmla="*/ 371 h 395"/>
                  <a:gd name="T24" fmla="*/ 71 w 394"/>
                  <a:gd name="T25" fmla="*/ 349 h 395"/>
                  <a:gd name="T26" fmla="*/ 46 w 394"/>
                  <a:gd name="T27" fmla="*/ 323 h 395"/>
                  <a:gd name="T28" fmla="*/ 24 w 394"/>
                  <a:gd name="T29" fmla="*/ 291 h 395"/>
                  <a:gd name="T30" fmla="*/ 9 w 394"/>
                  <a:gd name="T31" fmla="*/ 256 h 395"/>
                  <a:gd name="T32" fmla="*/ 2 w 394"/>
                  <a:gd name="T33" fmla="*/ 218 h 395"/>
                  <a:gd name="T34" fmla="*/ 0 w 394"/>
                  <a:gd name="T35" fmla="*/ 198 h 395"/>
                  <a:gd name="T36" fmla="*/ 4 w 394"/>
                  <a:gd name="T37" fmla="*/ 157 h 395"/>
                  <a:gd name="T38" fmla="*/ 15 w 394"/>
                  <a:gd name="T39" fmla="*/ 121 h 395"/>
                  <a:gd name="T40" fmla="*/ 33 w 394"/>
                  <a:gd name="T41" fmla="*/ 88 h 395"/>
                  <a:gd name="T42" fmla="*/ 59 w 394"/>
                  <a:gd name="T43" fmla="*/ 59 h 395"/>
                  <a:gd name="T44" fmla="*/ 88 w 394"/>
                  <a:gd name="T45" fmla="*/ 33 h 395"/>
                  <a:gd name="T46" fmla="*/ 121 w 394"/>
                  <a:gd name="T47" fmla="*/ 15 h 395"/>
                  <a:gd name="T48" fmla="*/ 157 w 394"/>
                  <a:gd name="T49" fmla="*/ 4 h 395"/>
                  <a:gd name="T50" fmla="*/ 197 w 394"/>
                  <a:gd name="T51" fmla="*/ 0 h 395"/>
                  <a:gd name="T52" fmla="*/ 217 w 394"/>
                  <a:gd name="T53" fmla="*/ 2 h 395"/>
                  <a:gd name="T54" fmla="*/ 256 w 394"/>
                  <a:gd name="T55" fmla="*/ 10 h 395"/>
                  <a:gd name="T56" fmla="*/ 290 w 394"/>
                  <a:gd name="T57" fmla="*/ 24 h 395"/>
                  <a:gd name="T58" fmla="*/ 323 w 394"/>
                  <a:gd name="T59" fmla="*/ 46 h 395"/>
                  <a:gd name="T60" fmla="*/ 349 w 394"/>
                  <a:gd name="T61" fmla="*/ 72 h 395"/>
                  <a:gd name="T62" fmla="*/ 371 w 394"/>
                  <a:gd name="T63" fmla="*/ 104 h 395"/>
                  <a:gd name="T64" fmla="*/ 385 w 394"/>
                  <a:gd name="T65" fmla="*/ 139 h 395"/>
                  <a:gd name="T66" fmla="*/ 393 w 394"/>
                  <a:gd name="T67" fmla="*/ 177 h 395"/>
                  <a:gd name="T68" fmla="*/ 394 w 394"/>
                  <a:gd name="T69" fmla="*/ 198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4" h="395">
                    <a:moveTo>
                      <a:pt x="394" y="198"/>
                    </a:moveTo>
                    <a:lnTo>
                      <a:pt x="394" y="198"/>
                    </a:lnTo>
                    <a:lnTo>
                      <a:pt x="393" y="218"/>
                    </a:lnTo>
                    <a:lnTo>
                      <a:pt x="391" y="238"/>
                    </a:lnTo>
                    <a:lnTo>
                      <a:pt x="385" y="256"/>
                    </a:lnTo>
                    <a:lnTo>
                      <a:pt x="380" y="274"/>
                    </a:lnTo>
                    <a:lnTo>
                      <a:pt x="371" y="291"/>
                    </a:lnTo>
                    <a:lnTo>
                      <a:pt x="362" y="307"/>
                    </a:lnTo>
                    <a:lnTo>
                      <a:pt x="349" y="323"/>
                    </a:lnTo>
                    <a:lnTo>
                      <a:pt x="336" y="336"/>
                    </a:lnTo>
                    <a:lnTo>
                      <a:pt x="323" y="349"/>
                    </a:lnTo>
                    <a:lnTo>
                      <a:pt x="307" y="362"/>
                    </a:lnTo>
                    <a:lnTo>
                      <a:pt x="290" y="371"/>
                    </a:lnTo>
                    <a:lnTo>
                      <a:pt x="274" y="380"/>
                    </a:lnTo>
                    <a:lnTo>
                      <a:pt x="256" y="385"/>
                    </a:lnTo>
                    <a:lnTo>
                      <a:pt x="238" y="391"/>
                    </a:lnTo>
                    <a:lnTo>
                      <a:pt x="217" y="393"/>
                    </a:lnTo>
                    <a:lnTo>
                      <a:pt x="197" y="395"/>
                    </a:lnTo>
                    <a:lnTo>
                      <a:pt x="197" y="395"/>
                    </a:lnTo>
                    <a:lnTo>
                      <a:pt x="177" y="393"/>
                    </a:lnTo>
                    <a:lnTo>
                      <a:pt x="157" y="391"/>
                    </a:lnTo>
                    <a:lnTo>
                      <a:pt x="139" y="385"/>
                    </a:lnTo>
                    <a:lnTo>
                      <a:pt x="121" y="380"/>
                    </a:lnTo>
                    <a:lnTo>
                      <a:pt x="104" y="371"/>
                    </a:lnTo>
                    <a:lnTo>
                      <a:pt x="88" y="362"/>
                    </a:lnTo>
                    <a:lnTo>
                      <a:pt x="71" y="349"/>
                    </a:lnTo>
                    <a:lnTo>
                      <a:pt x="59" y="336"/>
                    </a:lnTo>
                    <a:lnTo>
                      <a:pt x="46" y="323"/>
                    </a:lnTo>
                    <a:lnTo>
                      <a:pt x="33" y="307"/>
                    </a:lnTo>
                    <a:lnTo>
                      <a:pt x="24" y="291"/>
                    </a:lnTo>
                    <a:lnTo>
                      <a:pt x="15" y="274"/>
                    </a:lnTo>
                    <a:lnTo>
                      <a:pt x="9" y="256"/>
                    </a:lnTo>
                    <a:lnTo>
                      <a:pt x="4" y="238"/>
                    </a:lnTo>
                    <a:lnTo>
                      <a:pt x="2" y="218"/>
                    </a:lnTo>
                    <a:lnTo>
                      <a:pt x="0" y="198"/>
                    </a:lnTo>
                    <a:lnTo>
                      <a:pt x="0" y="198"/>
                    </a:lnTo>
                    <a:lnTo>
                      <a:pt x="2" y="177"/>
                    </a:lnTo>
                    <a:lnTo>
                      <a:pt x="4" y="157"/>
                    </a:lnTo>
                    <a:lnTo>
                      <a:pt x="9" y="139"/>
                    </a:lnTo>
                    <a:lnTo>
                      <a:pt x="15" y="121"/>
                    </a:lnTo>
                    <a:lnTo>
                      <a:pt x="24" y="104"/>
                    </a:lnTo>
                    <a:lnTo>
                      <a:pt x="33" y="88"/>
                    </a:lnTo>
                    <a:lnTo>
                      <a:pt x="46" y="72"/>
                    </a:lnTo>
                    <a:lnTo>
                      <a:pt x="59" y="59"/>
                    </a:lnTo>
                    <a:lnTo>
                      <a:pt x="71" y="46"/>
                    </a:lnTo>
                    <a:lnTo>
                      <a:pt x="88" y="33"/>
                    </a:lnTo>
                    <a:lnTo>
                      <a:pt x="104" y="24"/>
                    </a:lnTo>
                    <a:lnTo>
                      <a:pt x="121" y="15"/>
                    </a:lnTo>
                    <a:lnTo>
                      <a:pt x="139" y="10"/>
                    </a:lnTo>
                    <a:lnTo>
                      <a:pt x="157" y="4"/>
                    </a:lnTo>
                    <a:lnTo>
                      <a:pt x="177" y="2"/>
                    </a:lnTo>
                    <a:lnTo>
                      <a:pt x="197" y="0"/>
                    </a:lnTo>
                    <a:lnTo>
                      <a:pt x="197" y="0"/>
                    </a:lnTo>
                    <a:lnTo>
                      <a:pt x="217" y="2"/>
                    </a:lnTo>
                    <a:lnTo>
                      <a:pt x="238" y="4"/>
                    </a:lnTo>
                    <a:lnTo>
                      <a:pt x="256" y="10"/>
                    </a:lnTo>
                    <a:lnTo>
                      <a:pt x="274" y="15"/>
                    </a:lnTo>
                    <a:lnTo>
                      <a:pt x="290" y="24"/>
                    </a:lnTo>
                    <a:lnTo>
                      <a:pt x="307" y="33"/>
                    </a:lnTo>
                    <a:lnTo>
                      <a:pt x="323" y="46"/>
                    </a:lnTo>
                    <a:lnTo>
                      <a:pt x="336" y="59"/>
                    </a:lnTo>
                    <a:lnTo>
                      <a:pt x="349" y="72"/>
                    </a:lnTo>
                    <a:lnTo>
                      <a:pt x="362" y="88"/>
                    </a:lnTo>
                    <a:lnTo>
                      <a:pt x="371" y="104"/>
                    </a:lnTo>
                    <a:lnTo>
                      <a:pt x="380" y="121"/>
                    </a:lnTo>
                    <a:lnTo>
                      <a:pt x="385" y="139"/>
                    </a:lnTo>
                    <a:lnTo>
                      <a:pt x="391" y="157"/>
                    </a:lnTo>
                    <a:lnTo>
                      <a:pt x="393" y="177"/>
                    </a:lnTo>
                    <a:lnTo>
                      <a:pt x="394" y="198"/>
                    </a:lnTo>
                    <a:lnTo>
                      <a:pt x="394" y="198"/>
                    </a:lnTo>
                    <a:close/>
                  </a:path>
                </a:pathLst>
              </a:custGeom>
              <a:grpFill/>
              <a:ln w="9525" cap="flat" cmpd="sng">
                <a:solidFill>
                  <a:schemeClr val="bg1"/>
                </a:solidFill>
                <a:prstDash val="solid"/>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smtClean="0">
                  <a:solidFill>
                    <a:srgbClr val="202A36"/>
                  </a:solidFill>
                  <a:latin typeface="Gulim" panose="020B0600000101010101" pitchFamily="34" charset="-127"/>
                  <a:ea typeface="Gulim" panose="020B0600000101010101" pitchFamily="34" charset="-127"/>
                </a:endParaRPr>
              </a:p>
            </p:txBody>
          </p:sp>
          <p:sp>
            <p:nvSpPr>
              <p:cNvPr id="96" name="Freeform 36"/>
              <p:cNvSpPr/>
              <p:nvPr/>
            </p:nvSpPr>
            <p:spPr bwMode="auto">
              <a:xfrm>
                <a:off x="3061" y="2052"/>
                <a:ext cx="588" cy="588"/>
              </a:xfrm>
              <a:custGeom>
                <a:avLst/>
                <a:gdLst>
                  <a:gd name="T0" fmla="*/ 394 w 394"/>
                  <a:gd name="T1" fmla="*/ 198 h 395"/>
                  <a:gd name="T2" fmla="*/ 390 w 394"/>
                  <a:gd name="T3" fmla="*/ 238 h 395"/>
                  <a:gd name="T4" fmla="*/ 379 w 394"/>
                  <a:gd name="T5" fmla="*/ 274 h 395"/>
                  <a:gd name="T6" fmla="*/ 361 w 394"/>
                  <a:gd name="T7" fmla="*/ 307 h 395"/>
                  <a:gd name="T8" fmla="*/ 336 w 394"/>
                  <a:gd name="T9" fmla="*/ 336 h 395"/>
                  <a:gd name="T10" fmla="*/ 306 w 394"/>
                  <a:gd name="T11" fmla="*/ 362 h 395"/>
                  <a:gd name="T12" fmla="*/ 274 w 394"/>
                  <a:gd name="T13" fmla="*/ 380 h 395"/>
                  <a:gd name="T14" fmla="*/ 237 w 394"/>
                  <a:gd name="T15" fmla="*/ 391 h 395"/>
                  <a:gd name="T16" fmla="*/ 197 w 394"/>
                  <a:gd name="T17" fmla="*/ 395 h 395"/>
                  <a:gd name="T18" fmla="*/ 177 w 394"/>
                  <a:gd name="T19" fmla="*/ 393 h 395"/>
                  <a:gd name="T20" fmla="*/ 139 w 394"/>
                  <a:gd name="T21" fmla="*/ 385 h 395"/>
                  <a:gd name="T22" fmla="*/ 104 w 394"/>
                  <a:gd name="T23" fmla="*/ 371 h 395"/>
                  <a:gd name="T24" fmla="*/ 71 w 394"/>
                  <a:gd name="T25" fmla="*/ 349 h 395"/>
                  <a:gd name="T26" fmla="*/ 45 w 394"/>
                  <a:gd name="T27" fmla="*/ 323 h 395"/>
                  <a:gd name="T28" fmla="*/ 24 w 394"/>
                  <a:gd name="T29" fmla="*/ 291 h 395"/>
                  <a:gd name="T30" fmla="*/ 9 w 394"/>
                  <a:gd name="T31" fmla="*/ 256 h 395"/>
                  <a:gd name="T32" fmla="*/ 2 w 394"/>
                  <a:gd name="T33" fmla="*/ 218 h 395"/>
                  <a:gd name="T34" fmla="*/ 0 w 394"/>
                  <a:gd name="T35" fmla="*/ 198 h 395"/>
                  <a:gd name="T36" fmla="*/ 4 w 394"/>
                  <a:gd name="T37" fmla="*/ 157 h 395"/>
                  <a:gd name="T38" fmla="*/ 14 w 394"/>
                  <a:gd name="T39" fmla="*/ 121 h 395"/>
                  <a:gd name="T40" fmla="*/ 33 w 394"/>
                  <a:gd name="T41" fmla="*/ 88 h 395"/>
                  <a:gd name="T42" fmla="*/ 58 w 394"/>
                  <a:gd name="T43" fmla="*/ 59 h 395"/>
                  <a:gd name="T44" fmla="*/ 87 w 394"/>
                  <a:gd name="T45" fmla="*/ 33 h 395"/>
                  <a:gd name="T46" fmla="*/ 120 w 394"/>
                  <a:gd name="T47" fmla="*/ 15 h 395"/>
                  <a:gd name="T48" fmla="*/ 157 w 394"/>
                  <a:gd name="T49" fmla="*/ 4 h 395"/>
                  <a:gd name="T50" fmla="*/ 197 w 394"/>
                  <a:gd name="T51" fmla="*/ 0 h 395"/>
                  <a:gd name="T52" fmla="*/ 217 w 394"/>
                  <a:gd name="T53" fmla="*/ 2 h 395"/>
                  <a:gd name="T54" fmla="*/ 255 w 394"/>
                  <a:gd name="T55" fmla="*/ 10 h 395"/>
                  <a:gd name="T56" fmla="*/ 290 w 394"/>
                  <a:gd name="T57" fmla="*/ 24 h 395"/>
                  <a:gd name="T58" fmla="*/ 323 w 394"/>
                  <a:gd name="T59" fmla="*/ 46 h 395"/>
                  <a:gd name="T60" fmla="*/ 348 w 394"/>
                  <a:gd name="T61" fmla="*/ 72 h 395"/>
                  <a:gd name="T62" fmla="*/ 370 w 394"/>
                  <a:gd name="T63" fmla="*/ 104 h 395"/>
                  <a:gd name="T64" fmla="*/ 385 w 394"/>
                  <a:gd name="T65" fmla="*/ 139 h 395"/>
                  <a:gd name="T66" fmla="*/ 392 w 394"/>
                  <a:gd name="T67" fmla="*/ 177 h 395"/>
                  <a:gd name="T68" fmla="*/ 394 w 394"/>
                  <a:gd name="T69" fmla="*/ 198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4" h="395">
                    <a:moveTo>
                      <a:pt x="394" y="198"/>
                    </a:moveTo>
                    <a:lnTo>
                      <a:pt x="394" y="198"/>
                    </a:lnTo>
                    <a:lnTo>
                      <a:pt x="392" y="218"/>
                    </a:lnTo>
                    <a:lnTo>
                      <a:pt x="390" y="238"/>
                    </a:lnTo>
                    <a:lnTo>
                      <a:pt x="385" y="256"/>
                    </a:lnTo>
                    <a:lnTo>
                      <a:pt x="379" y="274"/>
                    </a:lnTo>
                    <a:lnTo>
                      <a:pt x="370" y="291"/>
                    </a:lnTo>
                    <a:lnTo>
                      <a:pt x="361" y="307"/>
                    </a:lnTo>
                    <a:lnTo>
                      <a:pt x="348" y="323"/>
                    </a:lnTo>
                    <a:lnTo>
                      <a:pt x="336" y="336"/>
                    </a:lnTo>
                    <a:lnTo>
                      <a:pt x="323" y="349"/>
                    </a:lnTo>
                    <a:lnTo>
                      <a:pt x="306" y="362"/>
                    </a:lnTo>
                    <a:lnTo>
                      <a:pt x="290" y="371"/>
                    </a:lnTo>
                    <a:lnTo>
                      <a:pt x="274" y="380"/>
                    </a:lnTo>
                    <a:lnTo>
                      <a:pt x="255" y="385"/>
                    </a:lnTo>
                    <a:lnTo>
                      <a:pt x="237" y="391"/>
                    </a:lnTo>
                    <a:lnTo>
                      <a:pt x="217" y="393"/>
                    </a:lnTo>
                    <a:lnTo>
                      <a:pt x="197" y="395"/>
                    </a:lnTo>
                    <a:lnTo>
                      <a:pt x="197" y="395"/>
                    </a:lnTo>
                    <a:lnTo>
                      <a:pt x="177" y="393"/>
                    </a:lnTo>
                    <a:lnTo>
                      <a:pt x="157" y="391"/>
                    </a:lnTo>
                    <a:lnTo>
                      <a:pt x="139" y="385"/>
                    </a:lnTo>
                    <a:lnTo>
                      <a:pt x="120" y="380"/>
                    </a:lnTo>
                    <a:lnTo>
                      <a:pt x="104" y="371"/>
                    </a:lnTo>
                    <a:lnTo>
                      <a:pt x="87" y="362"/>
                    </a:lnTo>
                    <a:lnTo>
                      <a:pt x="71" y="349"/>
                    </a:lnTo>
                    <a:lnTo>
                      <a:pt x="58" y="336"/>
                    </a:lnTo>
                    <a:lnTo>
                      <a:pt x="45" y="323"/>
                    </a:lnTo>
                    <a:lnTo>
                      <a:pt x="33" y="307"/>
                    </a:lnTo>
                    <a:lnTo>
                      <a:pt x="24" y="291"/>
                    </a:lnTo>
                    <a:lnTo>
                      <a:pt x="14" y="274"/>
                    </a:lnTo>
                    <a:lnTo>
                      <a:pt x="9" y="256"/>
                    </a:lnTo>
                    <a:lnTo>
                      <a:pt x="4" y="238"/>
                    </a:lnTo>
                    <a:lnTo>
                      <a:pt x="2" y="218"/>
                    </a:lnTo>
                    <a:lnTo>
                      <a:pt x="0" y="198"/>
                    </a:lnTo>
                    <a:lnTo>
                      <a:pt x="0" y="198"/>
                    </a:lnTo>
                    <a:lnTo>
                      <a:pt x="2" y="177"/>
                    </a:lnTo>
                    <a:lnTo>
                      <a:pt x="4" y="157"/>
                    </a:lnTo>
                    <a:lnTo>
                      <a:pt x="9" y="139"/>
                    </a:lnTo>
                    <a:lnTo>
                      <a:pt x="14" y="121"/>
                    </a:lnTo>
                    <a:lnTo>
                      <a:pt x="24" y="104"/>
                    </a:lnTo>
                    <a:lnTo>
                      <a:pt x="33" y="88"/>
                    </a:lnTo>
                    <a:lnTo>
                      <a:pt x="45" y="72"/>
                    </a:lnTo>
                    <a:lnTo>
                      <a:pt x="58" y="59"/>
                    </a:lnTo>
                    <a:lnTo>
                      <a:pt x="71" y="46"/>
                    </a:lnTo>
                    <a:lnTo>
                      <a:pt x="87" y="33"/>
                    </a:lnTo>
                    <a:lnTo>
                      <a:pt x="104" y="24"/>
                    </a:lnTo>
                    <a:lnTo>
                      <a:pt x="120" y="15"/>
                    </a:lnTo>
                    <a:lnTo>
                      <a:pt x="139" y="10"/>
                    </a:lnTo>
                    <a:lnTo>
                      <a:pt x="157" y="4"/>
                    </a:lnTo>
                    <a:lnTo>
                      <a:pt x="177" y="2"/>
                    </a:lnTo>
                    <a:lnTo>
                      <a:pt x="197" y="0"/>
                    </a:lnTo>
                    <a:lnTo>
                      <a:pt x="197" y="0"/>
                    </a:lnTo>
                    <a:lnTo>
                      <a:pt x="217" y="2"/>
                    </a:lnTo>
                    <a:lnTo>
                      <a:pt x="237" y="4"/>
                    </a:lnTo>
                    <a:lnTo>
                      <a:pt x="255" y="10"/>
                    </a:lnTo>
                    <a:lnTo>
                      <a:pt x="274" y="15"/>
                    </a:lnTo>
                    <a:lnTo>
                      <a:pt x="290" y="24"/>
                    </a:lnTo>
                    <a:lnTo>
                      <a:pt x="306" y="33"/>
                    </a:lnTo>
                    <a:lnTo>
                      <a:pt x="323" y="46"/>
                    </a:lnTo>
                    <a:lnTo>
                      <a:pt x="336" y="59"/>
                    </a:lnTo>
                    <a:lnTo>
                      <a:pt x="348" y="72"/>
                    </a:lnTo>
                    <a:lnTo>
                      <a:pt x="361" y="88"/>
                    </a:lnTo>
                    <a:lnTo>
                      <a:pt x="370" y="104"/>
                    </a:lnTo>
                    <a:lnTo>
                      <a:pt x="379" y="121"/>
                    </a:lnTo>
                    <a:lnTo>
                      <a:pt x="385" y="139"/>
                    </a:lnTo>
                    <a:lnTo>
                      <a:pt x="390" y="157"/>
                    </a:lnTo>
                    <a:lnTo>
                      <a:pt x="392" y="177"/>
                    </a:lnTo>
                    <a:lnTo>
                      <a:pt x="394" y="198"/>
                    </a:lnTo>
                    <a:lnTo>
                      <a:pt x="394" y="198"/>
                    </a:lnTo>
                    <a:close/>
                  </a:path>
                </a:pathLst>
              </a:custGeom>
              <a:grpFill/>
              <a:ln w="9525" cap="flat" cmpd="sng">
                <a:solidFill>
                  <a:schemeClr val="bg1"/>
                </a:solidFill>
                <a:prstDash val="solid"/>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smtClean="0">
                  <a:solidFill>
                    <a:srgbClr val="202A36"/>
                  </a:solidFill>
                  <a:latin typeface="Gulim" panose="020B0600000101010101" pitchFamily="34" charset="-127"/>
                  <a:ea typeface="Gulim" panose="020B0600000101010101" pitchFamily="34" charset="-127"/>
                </a:endParaRPr>
              </a:p>
            </p:txBody>
          </p:sp>
        </p:grpSp>
        <p:sp>
          <p:nvSpPr>
            <p:cNvPr id="89" name="Freeform 41"/>
            <p:cNvSpPr/>
            <p:nvPr/>
          </p:nvSpPr>
          <p:spPr bwMode="auto">
            <a:xfrm>
              <a:off x="1447" y="2106"/>
              <a:ext cx="480" cy="480"/>
            </a:xfrm>
            <a:prstGeom prst="ellipse">
              <a:avLst/>
            </a:prstGeom>
            <a:grpFill/>
            <a:ln w="9525" cap="flat" cmpd="sng">
              <a:solidFill>
                <a:schemeClr val="bg1"/>
              </a:solidFill>
              <a:prstDash val="solid"/>
              <a:round/>
            </a:ln>
            <a:effectLst/>
            <a:extLs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txBody>
            <a:bodyPr wrap="none" anchor="ctr"/>
            <a:lstStyle/>
            <a:p>
              <a:pPr latinLnBrk="1"/>
              <a:endParaRPr kumimoji="1" lang="zh-CN" altLang="en-US" smtClean="0">
                <a:solidFill>
                  <a:srgbClr val="202A36"/>
                </a:solidFill>
                <a:latin typeface="Gulim" panose="020B0600000101010101" pitchFamily="34" charset="-127"/>
                <a:ea typeface="Gulim" panose="020B0600000101010101" pitchFamily="34" charset="-127"/>
              </a:endParaRPr>
            </a:p>
          </p:txBody>
        </p:sp>
      </p:grpSp>
      <p:sp>
        <p:nvSpPr>
          <p:cNvPr id="123" name="TextBox 59"/>
          <p:cNvSpPr txBox="1">
            <a:spLocks noChangeArrowheads="1"/>
          </p:cNvSpPr>
          <p:nvPr/>
        </p:nvSpPr>
        <p:spPr bwMode="auto">
          <a:xfrm flipH="1">
            <a:off x="7055977" y="3760067"/>
            <a:ext cx="2658105" cy="430881"/>
          </a:xfrm>
          <a:prstGeom prst="rect">
            <a:avLst/>
          </a:prstGeom>
          <a:noFill/>
          <a:ln>
            <a:noFill/>
          </a:ln>
        </p:spPr>
        <p:txBody>
          <a:bodyPr wrap="square" lIns="91434" tIns="45717" rIns="91434" bIns="45717">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defRPr/>
            </a:pPr>
            <a:r>
              <a:rPr lang="zh-CN" altLang="en-US" sz="2200" b="1" dirty="0">
                <a:solidFill>
                  <a:srgbClr val="202A36"/>
                </a:solidFill>
                <a:latin typeface="微软雅黑" panose="020B0503020204020204" pitchFamily="34" charset="-122"/>
                <a:ea typeface="微软雅黑" panose="020B0503020204020204" pitchFamily="34" charset="-122"/>
              </a:rPr>
              <a:t>点击此处输入内容</a:t>
            </a:r>
            <a:endParaRPr lang="en-US" altLang="ko-KR" sz="2200" kern="0" dirty="0">
              <a:solidFill>
                <a:srgbClr val="202A36"/>
              </a:solidFill>
              <a:latin typeface="微软雅黑" panose="020B0503020204020204" pitchFamily="34" charset="-122"/>
              <a:ea typeface="微软雅黑" panose="020B0503020204020204" pitchFamily="34" charset="-122"/>
            </a:endParaRPr>
          </a:p>
        </p:txBody>
      </p:sp>
      <p:sp>
        <p:nvSpPr>
          <p:cNvPr id="124" name="矩形 17"/>
          <p:cNvSpPr>
            <a:spLocks noChangeArrowheads="1"/>
          </p:cNvSpPr>
          <p:nvPr/>
        </p:nvSpPr>
        <p:spPr bwMode="auto">
          <a:xfrm>
            <a:off x="7179509" y="4203901"/>
            <a:ext cx="3216512" cy="867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4" tIns="45717" rIns="91434" bIns="45717">
            <a:spAutoFit/>
          </a:bodyPr>
          <a:lstStyle/>
          <a:p>
            <a:pPr>
              <a:lnSpc>
                <a:spcPct val="120000"/>
              </a:lnSpc>
            </a:pPr>
            <a:r>
              <a:rPr lang="zh-CN" altLang="en-US" sz="1400" dirty="0">
                <a:solidFill>
                  <a:srgbClr val="202A36"/>
                </a:solidFill>
                <a:latin typeface="微软雅黑" panose="020B0503020204020204" pitchFamily="34" charset="-122"/>
                <a:ea typeface="微软雅黑" panose="020B0503020204020204" pitchFamily="34" charset="-122"/>
                <a:sym typeface="微软雅黑" panose="020B0503020204020204" pitchFamily="34" charset="-122"/>
              </a:rPr>
              <a:t>在此录入上述图片</a:t>
            </a:r>
            <a:r>
              <a:rPr lang="zh-CN" altLang="en-US" sz="1400" dirty="0" smtClean="0">
                <a:solidFill>
                  <a:srgbClr val="202A36"/>
                </a:solidFill>
                <a:latin typeface="微软雅黑" panose="020B0503020204020204" pitchFamily="34" charset="-122"/>
                <a:ea typeface="微软雅黑" panose="020B0503020204020204" pitchFamily="34" charset="-122"/>
                <a:sym typeface="微软雅黑" panose="020B0503020204020204" pitchFamily="34" charset="-122"/>
              </a:rPr>
              <a:t>的综合描述</a:t>
            </a:r>
            <a:r>
              <a:rPr lang="zh-CN" altLang="en-US" sz="1400" dirty="0">
                <a:solidFill>
                  <a:srgbClr val="202A36"/>
                </a:solidFill>
                <a:latin typeface="微软雅黑" panose="020B0503020204020204" pitchFamily="34" charset="-122"/>
                <a:ea typeface="微软雅黑" panose="020B0503020204020204" pitchFamily="34" charset="-122"/>
                <a:sym typeface="微软雅黑" panose="020B0503020204020204" pitchFamily="34" charset="-122"/>
              </a:rPr>
              <a:t>说明，在此录入图片</a:t>
            </a:r>
            <a:r>
              <a:rPr lang="zh-CN" altLang="en-US" sz="1400" dirty="0" smtClean="0">
                <a:solidFill>
                  <a:srgbClr val="202A36"/>
                </a:solidFill>
                <a:latin typeface="微软雅黑" panose="020B0503020204020204" pitchFamily="34" charset="-122"/>
                <a:ea typeface="微软雅黑" panose="020B0503020204020204" pitchFamily="34" charset="-122"/>
                <a:sym typeface="微软雅黑" panose="020B0503020204020204" pitchFamily="34" charset="-122"/>
              </a:rPr>
              <a:t>的综合描述</a:t>
            </a:r>
            <a:r>
              <a:rPr lang="zh-CN" altLang="en-US" sz="1400" dirty="0">
                <a:solidFill>
                  <a:srgbClr val="202A36"/>
                </a:solidFill>
                <a:latin typeface="微软雅黑" panose="020B0503020204020204" pitchFamily="34" charset="-122"/>
                <a:ea typeface="微软雅黑" panose="020B0503020204020204" pitchFamily="34" charset="-122"/>
                <a:sym typeface="微软雅黑" panose="020B0503020204020204" pitchFamily="34" charset="-122"/>
              </a:rPr>
              <a:t>说明，在此录入上述图片</a:t>
            </a:r>
            <a:r>
              <a:rPr lang="zh-CN" altLang="en-US" sz="1400" dirty="0" smtClean="0">
                <a:solidFill>
                  <a:srgbClr val="202A36"/>
                </a:solidFill>
                <a:latin typeface="微软雅黑" panose="020B0503020204020204" pitchFamily="34" charset="-122"/>
                <a:ea typeface="微软雅黑" panose="020B0503020204020204" pitchFamily="34" charset="-122"/>
                <a:sym typeface="微软雅黑" panose="020B0503020204020204" pitchFamily="34" charset="-122"/>
              </a:rPr>
              <a:t>的综合描述说明。</a:t>
            </a:r>
            <a:endParaRPr lang="zh-CN" altLang="en-US" sz="1400" dirty="0">
              <a:solidFill>
                <a:srgbClr val="202A36"/>
              </a:solidFill>
            </a:endParaRPr>
          </a:p>
        </p:txBody>
      </p:sp>
      <p:sp>
        <p:nvSpPr>
          <p:cNvPr id="125" name="TextBox 68"/>
          <p:cNvSpPr txBox="1"/>
          <p:nvPr/>
        </p:nvSpPr>
        <p:spPr>
          <a:xfrm>
            <a:off x="6081953" y="3122624"/>
            <a:ext cx="624671" cy="532066"/>
          </a:xfrm>
          <a:prstGeom prst="rect">
            <a:avLst/>
          </a:prstGeom>
          <a:noFill/>
        </p:spPr>
        <p:txBody>
          <a:bodyPr wrap="square" lIns="91434" tIns="45717" rIns="91434" bIns="45717" rtlCol="0">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标签文字</a:t>
            </a:r>
          </a:p>
        </p:txBody>
      </p:sp>
      <p:sp>
        <p:nvSpPr>
          <p:cNvPr id="126" name="TextBox 69"/>
          <p:cNvSpPr txBox="1"/>
          <p:nvPr/>
        </p:nvSpPr>
        <p:spPr>
          <a:xfrm>
            <a:off x="3312573" y="3101651"/>
            <a:ext cx="624671" cy="532066"/>
          </a:xfrm>
          <a:prstGeom prst="rect">
            <a:avLst/>
          </a:prstGeom>
          <a:noFill/>
        </p:spPr>
        <p:txBody>
          <a:bodyPr wrap="square" lIns="91434" tIns="45717" rIns="91434" bIns="45717" rtlCol="0">
            <a:spAutoFit/>
          </a:bodyPr>
          <a:lstStyle/>
          <a:p>
            <a:pPr algn="ctr"/>
            <a:r>
              <a:rPr lang="zh-CN" altLang="en-US" sz="1400" dirty="0">
                <a:solidFill>
                  <a:schemeClr val="bg1"/>
                </a:solidFill>
                <a:latin typeface="微软雅黑" panose="020B0503020204020204" pitchFamily="34" charset="-122"/>
                <a:ea typeface="微软雅黑" panose="020B0503020204020204" pitchFamily="34" charset="-122"/>
              </a:rPr>
              <a:t>标签文字</a:t>
            </a:r>
          </a:p>
        </p:txBody>
      </p:sp>
      <p:sp>
        <p:nvSpPr>
          <p:cNvPr id="127" name="TextBox 59"/>
          <p:cNvSpPr txBox="1">
            <a:spLocks noChangeArrowheads="1"/>
          </p:cNvSpPr>
          <p:nvPr/>
        </p:nvSpPr>
        <p:spPr bwMode="auto">
          <a:xfrm flipH="1">
            <a:off x="7055977" y="1590467"/>
            <a:ext cx="2658105" cy="430881"/>
          </a:xfrm>
          <a:prstGeom prst="rect">
            <a:avLst/>
          </a:prstGeom>
          <a:noFill/>
          <a:ln>
            <a:noFill/>
          </a:ln>
        </p:spPr>
        <p:txBody>
          <a:bodyPr wrap="square" lIns="91434" tIns="45717" rIns="91434" bIns="45717">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defRPr/>
            </a:pPr>
            <a:r>
              <a:rPr lang="zh-CN" altLang="en-US" sz="2200" b="1" dirty="0">
                <a:solidFill>
                  <a:srgbClr val="202A36"/>
                </a:solidFill>
                <a:latin typeface="微软雅黑" panose="020B0503020204020204" pitchFamily="34" charset="-122"/>
                <a:ea typeface="微软雅黑" panose="020B0503020204020204" pitchFamily="34" charset="-122"/>
              </a:rPr>
              <a:t>点击此处输入内容</a:t>
            </a:r>
            <a:endParaRPr lang="en-US" altLang="ko-KR" sz="2200" kern="0" dirty="0">
              <a:solidFill>
                <a:srgbClr val="202A36"/>
              </a:solidFill>
              <a:latin typeface="微软雅黑" panose="020B0503020204020204" pitchFamily="34" charset="-122"/>
              <a:ea typeface="微软雅黑" panose="020B0503020204020204" pitchFamily="34" charset="-122"/>
            </a:endParaRPr>
          </a:p>
        </p:txBody>
      </p:sp>
      <p:sp>
        <p:nvSpPr>
          <p:cNvPr id="128" name="矩形 17"/>
          <p:cNvSpPr>
            <a:spLocks noChangeArrowheads="1"/>
          </p:cNvSpPr>
          <p:nvPr/>
        </p:nvSpPr>
        <p:spPr bwMode="auto">
          <a:xfrm>
            <a:off x="7179509" y="2036338"/>
            <a:ext cx="3216512" cy="1126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4" tIns="45717" rIns="91434" bIns="45717">
            <a:spAutoFit/>
          </a:bodyPr>
          <a:lstStyle/>
          <a:p>
            <a:pPr>
              <a:lnSpc>
                <a:spcPct val="120000"/>
              </a:lnSpc>
            </a:pPr>
            <a:r>
              <a:rPr lang="zh-CN" altLang="en-US" sz="1400" dirty="0">
                <a:solidFill>
                  <a:srgbClr val="202A36"/>
                </a:solidFill>
                <a:latin typeface="微软雅黑" panose="020B0503020204020204" pitchFamily="34" charset="-122"/>
                <a:ea typeface="微软雅黑" panose="020B0503020204020204" pitchFamily="34" charset="-122"/>
                <a:sym typeface="微软雅黑" panose="020B0503020204020204" pitchFamily="34" charset="-122"/>
              </a:rPr>
              <a:t>在此录入上述图片</a:t>
            </a:r>
            <a:r>
              <a:rPr lang="zh-CN" altLang="en-US" sz="1400" dirty="0" smtClean="0">
                <a:solidFill>
                  <a:srgbClr val="202A36"/>
                </a:solidFill>
                <a:latin typeface="微软雅黑" panose="020B0503020204020204" pitchFamily="34" charset="-122"/>
                <a:ea typeface="微软雅黑" panose="020B0503020204020204" pitchFamily="34" charset="-122"/>
                <a:sym typeface="微软雅黑" panose="020B0503020204020204" pitchFamily="34" charset="-122"/>
              </a:rPr>
              <a:t>的综合描述</a:t>
            </a:r>
            <a:r>
              <a:rPr lang="zh-CN" altLang="en-US" sz="1400" dirty="0">
                <a:solidFill>
                  <a:srgbClr val="202A36"/>
                </a:solidFill>
                <a:latin typeface="微软雅黑" panose="020B0503020204020204" pitchFamily="34" charset="-122"/>
                <a:ea typeface="微软雅黑" panose="020B0503020204020204" pitchFamily="34" charset="-122"/>
                <a:sym typeface="微软雅黑" panose="020B0503020204020204" pitchFamily="34" charset="-122"/>
              </a:rPr>
              <a:t>说明，在此录入上述图片</a:t>
            </a:r>
            <a:r>
              <a:rPr lang="zh-CN" altLang="en-US" sz="1400" dirty="0" smtClean="0">
                <a:solidFill>
                  <a:srgbClr val="202A36"/>
                </a:solidFill>
                <a:latin typeface="微软雅黑" panose="020B0503020204020204" pitchFamily="34" charset="-122"/>
                <a:ea typeface="微软雅黑" panose="020B0503020204020204" pitchFamily="34" charset="-122"/>
                <a:sym typeface="微软雅黑" panose="020B0503020204020204" pitchFamily="34" charset="-122"/>
              </a:rPr>
              <a:t>的综合描述</a:t>
            </a:r>
            <a:r>
              <a:rPr lang="zh-CN" altLang="en-US" sz="1400" dirty="0">
                <a:solidFill>
                  <a:srgbClr val="202A36"/>
                </a:solidFill>
                <a:latin typeface="微软雅黑" panose="020B0503020204020204" pitchFamily="34" charset="-122"/>
                <a:ea typeface="微软雅黑" panose="020B0503020204020204" pitchFamily="34" charset="-122"/>
                <a:sym typeface="微软雅黑" panose="020B0503020204020204" pitchFamily="34" charset="-122"/>
              </a:rPr>
              <a:t>说明，在此录入上述图片</a:t>
            </a:r>
            <a:r>
              <a:rPr lang="zh-CN" altLang="en-US" sz="1400" dirty="0" smtClean="0">
                <a:solidFill>
                  <a:srgbClr val="202A36"/>
                </a:solidFill>
                <a:latin typeface="微软雅黑" panose="020B0503020204020204" pitchFamily="34" charset="-122"/>
                <a:ea typeface="微软雅黑" panose="020B0503020204020204" pitchFamily="34" charset="-122"/>
                <a:sym typeface="微软雅黑" panose="020B0503020204020204" pitchFamily="34" charset="-122"/>
              </a:rPr>
              <a:t>的综合描述</a:t>
            </a:r>
            <a:r>
              <a:rPr lang="zh-CN" altLang="en-US" sz="1400" dirty="0">
                <a:solidFill>
                  <a:srgbClr val="202A36"/>
                </a:solidFill>
                <a:latin typeface="微软雅黑" panose="020B0503020204020204" pitchFamily="34" charset="-122"/>
                <a:ea typeface="微软雅黑" panose="020B0503020204020204" pitchFamily="34" charset="-122"/>
                <a:sym typeface="微软雅黑" panose="020B0503020204020204" pitchFamily="34" charset="-122"/>
              </a:rPr>
              <a:t>说明，在此录入上述图片</a:t>
            </a:r>
            <a:r>
              <a:rPr lang="zh-CN" altLang="en-US" sz="1400" dirty="0" smtClean="0">
                <a:solidFill>
                  <a:srgbClr val="202A36"/>
                </a:solidFill>
                <a:latin typeface="微软雅黑" panose="020B0503020204020204" pitchFamily="34" charset="-122"/>
                <a:ea typeface="微软雅黑" panose="020B0503020204020204" pitchFamily="34" charset="-122"/>
                <a:sym typeface="微软雅黑" panose="020B0503020204020204" pitchFamily="34" charset="-122"/>
              </a:rPr>
              <a:t>的综合描述说明。</a:t>
            </a:r>
            <a:endParaRPr lang="zh-CN" altLang="en-US" sz="1400" dirty="0">
              <a:solidFill>
                <a:srgbClr val="202A36"/>
              </a:solidFill>
            </a:endParaRPr>
          </a:p>
        </p:txBody>
      </p:sp>
    </p:spTree>
  </p:cSld>
  <p:clrMapOvr>
    <a:masterClrMapping/>
  </p:clrMapOvr>
  <p:transition advTm="5756">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wipe(left)">
                                      <p:cBhvr>
                                        <p:cTn id="11" dur="500"/>
                                        <p:tgtEl>
                                          <p:spTgt spid="5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60"/>
                                        </p:tgtEl>
                                        <p:attrNameLst>
                                          <p:attrName>style.visibility</p:attrName>
                                        </p:attrNameLst>
                                      </p:cBhvr>
                                      <p:to>
                                        <p:strVal val="visible"/>
                                      </p:to>
                                    </p:set>
                                    <p:animEffect transition="in" filter="wipe(left)">
                                      <p:cBhvr>
                                        <p:cTn id="15" dur="1250"/>
                                        <p:tgtEl>
                                          <p:spTgt spid="60"/>
                                        </p:tgtEl>
                                      </p:cBhvr>
                                    </p:animEffect>
                                  </p:childTnLst>
                                </p:cTn>
                              </p:par>
                              <p:par>
                                <p:cTn id="16" presetID="10" presetClass="entr" presetSubtype="0" fill="hold" grpId="0" nodeType="withEffect">
                                  <p:stCondLst>
                                    <p:cond delay="1000"/>
                                  </p:stCondLst>
                                  <p:childTnLst>
                                    <p:set>
                                      <p:cBhvr>
                                        <p:cTn id="17" dur="1" fill="hold">
                                          <p:stCondLst>
                                            <p:cond delay="0"/>
                                          </p:stCondLst>
                                        </p:cTn>
                                        <p:tgtEl>
                                          <p:spTgt spid="126"/>
                                        </p:tgtEl>
                                        <p:attrNameLst>
                                          <p:attrName>style.visibility</p:attrName>
                                        </p:attrNameLst>
                                      </p:cBhvr>
                                      <p:to>
                                        <p:strVal val="visible"/>
                                      </p:to>
                                    </p:set>
                                    <p:animEffect transition="in" filter="fade">
                                      <p:cBhvr>
                                        <p:cTn id="18" dur="500"/>
                                        <p:tgtEl>
                                          <p:spTgt spid="126"/>
                                        </p:tgtEl>
                                      </p:cBhvr>
                                    </p:animEffect>
                                  </p:childTnLst>
                                </p:cTn>
                              </p:par>
                            </p:childTnLst>
                          </p:cTn>
                        </p:par>
                        <p:par>
                          <p:cTn id="19" fill="hold">
                            <p:stCondLst>
                              <p:cond delay="2500"/>
                            </p:stCondLst>
                            <p:childTnLst>
                              <p:par>
                                <p:cTn id="20" presetID="10" presetClass="entr" presetSubtype="0" fill="hold" grpId="0" nodeType="afterEffect">
                                  <p:stCondLst>
                                    <p:cond delay="0"/>
                                  </p:stCondLst>
                                  <p:childTnLst>
                                    <p:set>
                                      <p:cBhvr>
                                        <p:cTn id="21" dur="1" fill="hold">
                                          <p:stCondLst>
                                            <p:cond delay="0"/>
                                          </p:stCondLst>
                                        </p:cTn>
                                        <p:tgtEl>
                                          <p:spTgt spid="125"/>
                                        </p:tgtEl>
                                        <p:attrNameLst>
                                          <p:attrName>style.visibility</p:attrName>
                                        </p:attrNameLst>
                                      </p:cBhvr>
                                      <p:to>
                                        <p:strVal val="visible"/>
                                      </p:to>
                                    </p:set>
                                    <p:animEffect transition="in" filter="fade">
                                      <p:cBhvr>
                                        <p:cTn id="22" dur="500"/>
                                        <p:tgtEl>
                                          <p:spTgt spid="125"/>
                                        </p:tgtEl>
                                      </p:cBhvr>
                                    </p:animEffect>
                                  </p:childTnLst>
                                </p:cTn>
                              </p:par>
                            </p:childTnLst>
                          </p:cTn>
                        </p:par>
                        <p:par>
                          <p:cTn id="23" fill="hold">
                            <p:stCondLst>
                              <p:cond delay="3000"/>
                            </p:stCondLst>
                            <p:childTnLst>
                              <p:par>
                                <p:cTn id="24" presetID="22" presetClass="entr" presetSubtype="8" fill="hold" grpId="0" nodeType="afterEffect">
                                  <p:stCondLst>
                                    <p:cond delay="0"/>
                                  </p:stCondLst>
                                  <p:childTnLst>
                                    <p:set>
                                      <p:cBhvr>
                                        <p:cTn id="25" dur="1" fill="hold">
                                          <p:stCondLst>
                                            <p:cond delay="0"/>
                                          </p:stCondLst>
                                        </p:cTn>
                                        <p:tgtEl>
                                          <p:spTgt spid="127"/>
                                        </p:tgtEl>
                                        <p:attrNameLst>
                                          <p:attrName>style.visibility</p:attrName>
                                        </p:attrNameLst>
                                      </p:cBhvr>
                                      <p:to>
                                        <p:strVal val="visible"/>
                                      </p:to>
                                    </p:set>
                                    <p:animEffect transition="in" filter="wipe(left)">
                                      <p:cBhvr>
                                        <p:cTn id="26" dur="500"/>
                                        <p:tgtEl>
                                          <p:spTgt spid="127"/>
                                        </p:tgtEl>
                                      </p:cBhvr>
                                    </p:animEffect>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128"/>
                                        </p:tgtEl>
                                        <p:attrNameLst>
                                          <p:attrName>style.visibility</p:attrName>
                                        </p:attrNameLst>
                                      </p:cBhvr>
                                      <p:to>
                                        <p:strVal val="visible"/>
                                      </p:to>
                                    </p:set>
                                    <p:animEffect transition="in" filter="wipe(left)">
                                      <p:cBhvr>
                                        <p:cTn id="30" dur="500"/>
                                        <p:tgtEl>
                                          <p:spTgt spid="128"/>
                                        </p:tgtEl>
                                      </p:cBhvr>
                                    </p:animEffect>
                                  </p:childTnLst>
                                </p:cTn>
                              </p:par>
                            </p:childTnLst>
                          </p:cTn>
                        </p:par>
                        <p:par>
                          <p:cTn id="31" fill="hold">
                            <p:stCondLst>
                              <p:cond delay="4000"/>
                            </p:stCondLst>
                            <p:childTnLst>
                              <p:par>
                                <p:cTn id="32" presetID="22" presetClass="entr" presetSubtype="8" fill="hold" grpId="0" nodeType="afterEffect">
                                  <p:stCondLst>
                                    <p:cond delay="0"/>
                                  </p:stCondLst>
                                  <p:childTnLst>
                                    <p:set>
                                      <p:cBhvr>
                                        <p:cTn id="33" dur="1" fill="hold">
                                          <p:stCondLst>
                                            <p:cond delay="0"/>
                                          </p:stCondLst>
                                        </p:cTn>
                                        <p:tgtEl>
                                          <p:spTgt spid="123"/>
                                        </p:tgtEl>
                                        <p:attrNameLst>
                                          <p:attrName>style.visibility</p:attrName>
                                        </p:attrNameLst>
                                      </p:cBhvr>
                                      <p:to>
                                        <p:strVal val="visible"/>
                                      </p:to>
                                    </p:set>
                                    <p:animEffect transition="in" filter="wipe(left)">
                                      <p:cBhvr>
                                        <p:cTn id="34" dur="500"/>
                                        <p:tgtEl>
                                          <p:spTgt spid="123"/>
                                        </p:tgtEl>
                                      </p:cBhvr>
                                    </p:animEffect>
                                  </p:childTnLst>
                                </p:cTn>
                              </p:par>
                            </p:childTnLst>
                          </p:cTn>
                        </p:par>
                        <p:par>
                          <p:cTn id="35" fill="hold">
                            <p:stCondLst>
                              <p:cond delay="4500"/>
                            </p:stCondLst>
                            <p:childTnLst>
                              <p:par>
                                <p:cTn id="36" presetID="22" presetClass="entr" presetSubtype="8" fill="hold" grpId="0" nodeType="afterEffect">
                                  <p:stCondLst>
                                    <p:cond delay="0"/>
                                  </p:stCondLst>
                                  <p:childTnLst>
                                    <p:set>
                                      <p:cBhvr>
                                        <p:cTn id="37" dur="1" fill="hold">
                                          <p:stCondLst>
                                            <p:cond delay="0"/>
                                          </p:stCondLst>
                                        </p:cTn>
                                        <p:tgtEl>
                                          <p:spTgt spid="124"/>
                                        </p:tgtEl>
                                        <p:attrNameLst>
                                          <p:attrName>style.visibility</p:attrName>
                                        </p:attrNameLst>
                                      </p:cBhvr>
                                      <p:to>
                                        <p:strVal val="visible"/>
                                      </p:to>
                                    </p:set>
                                    <p:animEffect transition="in" filter="wipe(left)">
                                      <p:cBhvr>
                                        <p:cTn id="38"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bldLvl="0" animBg="1"/>
      <p:bldP spid="123" grpId="0"/>
      <p:bldP spid="124" grpId="0"/>
      <p:bldP spid="125" grpId="0"/>
      <p:bldP spid="126" grpId="0"/>
      <p:bldP spid="127" grpId="0"/>
      <p:bldP spid="12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Isosceles Triangle 8"/>
          <p:cNvSpPr/>
          <p:nvPr/>
        </p:nvSpPr>
        <p:spPr bwMode="auto">
          <a:xfrm rot="5400000">
            <a:off x="-195553" y="389152"/>
            <a:ext cx="649517" cy="333779"/>
          </a:xfrm>
          <a:prstGeom prst="triangle">
            <a:avLst/>
          </a:prstGeom>
          <a:gradFill>
            <a:gsLst>
              <a:gs pos="0">
                <a:srgbClr val="E30000"/>
              </a:gs>
              <a:gs pos="100000">
                <a:srgbClr val="760303"/>
              </a:gs>
            </a:gsLst>
            <a:lin ang="5400000" scaled="0"/>
          </a:gradFill>
          <a:ln w="9525">
            <a:noFill/>
            <a:round/>
          </a:ln>
          <a:effectLst>
            <a:outerShdw blurRad="50800" dist="38100" dir="2700000" algn="tl" rotWithShape="0">
              <a:prstClr val="black">
                <a:alpha val="40000"/>
              </a:prstClr>
            </a:outerShdw>
          </a:effectLst>
        </p:spPr>
        <p:txBody>
          <a:bodyPr vert="horz" wrap="square" lIns="121920" tIns="60960" rIns="121920" bIns="60960" numCol="1" rtlCol="0" anchor="t" anchorCtr="0" compatLnSpc="1"/>
          <a:lstStyle/>
          <a:p>
            <a:pPr algn="ctr"/>
            <a:endParaRPr lang="en-US" sz="2400"/>
          </a:p>
        </p:txBody>
      </p:sp>
      <p:grpSp>
        <p:nvGrpSpPr>
          <p:cNvPr id="56" name="组合 55"/>
          <p:cNvGrpSpPr/>
          <p:nvPr/>
        </p:nvGrpSpPr>
        <p:grpSpPr>
          <a:xfrm>
            <a:off x="280712" y="212555"/>
            <a:ext cx="5282645" cy="678814"/>
            <a:chOff x="-3965474" y="172906"/>
            <a:chExt cx="5241581" cy="673538"/>
          </a:xfrm>
        </p:grpSpPr>
        <p:sp>
          <p:nvSpPr>
            <p:cNvPr id="57" name="Text Box 7"/>
            <p:cNvSpPr txBox="1">
              <a:spLocks noChangeArrowheads="1"/>
            </p:cNvSpPr>
            <p:nvPr/>
          </p:nvSpPr>
          <p:spPr bwMode="auto">
            <a:xfrm>
              <a:off x="-984643" y="270732"/>
              <a:ext cx="2260750" cy="504245"/>
            </a:xfrm>
            <a:prstGeom prst="rect">
              <a:avLst/>
            </a:prstGeom>
            <a:noFill/>
            <a:ln w="9525">
              <a:noFill/>
              <a:miter lim="800000"/>
            </a:ln>
          </p:spPr>
          <p:txBody>
            <a:bodyPr wrap="none" lIns="46078" tIns="23040" rIns="46078" bIns="23040">
              <a:spAutoFit/>
            </a:bodyPr>
            <a:lstStyle/>
            <a:p>
              <a:pPr defTabSz="1087755"/>
              <a:r>
                <a:rPr lang="en-CA" altLang="zh-CN" sz="1500" dirty="0" smtClean="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PROBATION </a:t>
              </a:r>
            </a:p>
            <a:p>
              <a:pPr defTabSz="1087755"/>
              <a:r>
                <a:rPr lang="en-CA" altLang="zh-CN" sz="1500" dirty="0" smtClean="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PERIOD MANAGEMENT</a:t>
              </a:r>
              <a:endParaRPr lang="en-CA" altLang="zh-CN" sz="15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58" name="矩形 57"/>
            <p:cNvSpPr/>
            <p:nvPr/>
          </p:nvSpPr>
          <p:spPr>
            <a:xfrm>
              <a:off x="-3965474" y="172906"/>
              <a:ext cx="3130157" cy="673538"/>
            </a:xfrm>
            <a:prstGeom prst="rect">
              <a:avLst/>
            </a:prstGeom>
          </p:spPr>
          <p:txBody>
            <a:bodyPr wrap="none">
              <a:spAutoFit/>
            </a:bodyPr>
            <a:lstStyle/>
            <a:p>
              <a:pPr algn="l"/>
              <a:r>
                <a:rPr lang="zh-CN" altLang="en-US" sz="3600" b="1" spc="300" dirty="0" smtClean="0">
                  <a:latin typeface="微软雅黑" panose="020B0503020204020204" pitchFamily="34" charset="-122"/>
                  <a:ea typeface="微软雅黑" panose="020B0503020204020204" pitchFamily="34" charset="-122"/>
                </a:rPr>
                <a:t>此处添加标题</a:t>
              </a:r>
            </a:p>
          </p:txBody>
        </p:sp>
      </p:grpSp>
      <p:sp>
        <p:nvSpPr>
          <p:cNvPr id="3" name="Freeform 5"/>
          <p:cNvSpPr/>
          <p:nvPr/>
        </p:nvSpPr>
        <p:spPr bwMode="auto">
          <a:xfrm>
            <a:off x="2909519" y="1584185"/>
            <a:ext cx="2449668" cy="978011"/>
          </a:xfrm>
          <a:custGeom>
            <a:avLst/>
            <a:gdLst>
              <a:gd name="T0" fmla="*/ 281 w 1245"/>
              <a:gd name="T1" fmla="*/ 0 h 427"/>
              <a:gd name="T2" fmla="*/ 0 w 1245"/>
              <a:gd name="T3" fmla="*/ 427 h 427"/>
              <a:gd name="T4" fmla="*/ 1245 w 1245"/>
              <a:gd name="T5" fmla="*/ 427 h 427"/>
              <a:gd name="T6" fmla="*/ 963 w 1245"/>
              <a:gd name="T7" fmla="*/ 0 h 427"/>
              <a:gd name="T8" fmla="*/ 281 w 1245"/>
              <a:gd name="T9" fmla="*/ 0 h 427"/>
            </a:gdLst>
            <a:ahLst/>
            <a:cxnLst>
              <a:cxn ang="0">
                <a:pos x="T0" y="T1"/>
              </a:cxn>
              <a:cxn ang="0">
                <a:pos x="T2" y="T3"/>
              </a:cxn>
              <a:cxn ang="0">
                <a:pos x="T4" y="T5"/>
              </a:cxn>
              <a:cxn ang="0">
                <a:pos x="T6" y="T7"/>
              </a:cxn>
              <a:cxn ang="0">
                <a:pos x="T8" y="T9"/>
              </a:cxn>
            </a:cxnLst>
            <a:rect l="0" t="0" r="r" b="b"/>
            <a:pathLst>
              <a:path w="1245" h="427">
                <a:moveTo>
                  <a:pt x="281" y="0"/>
                </a:moveTo>
                <a:lnTo>
                  <a:pt x="0" y="427"/>
                </a:lnTo>
                <a:lnTo>
                  <a:pt x="1245" y="427"/>
                </a:lnTo>
                <a:lnTo>
                  <a:pt x="963" y="0"/>
                </a:lnTo>
                <a:lnTo>
                  <a:pt x="281" y="0"/>
                </a:lnTo>
                <a:close/>
              </a:path>
            </a:pathLst>
          </a:custGeom>
          <a:gradFill>
            <a:gsLst>
              <a:gs pos="0">
                <a:srgbClr val="E30000"/>
              </a:gs>
              <a:gs pos="100000">
                <a:srgbClr val="760303"/>
              </a:gs>
            </a:gsLst>
            <a:lin ang="18900000" scaled="0"/>
          </a:gradFill>
          <a:ln w="28575">
            <a:noFill/>
          </a:ln>
        </p:spPr>
        <p:txBody>
          <a:bodyPr vert="horz" wrap="square" lIns="121920" tIns="60960" rIns="121920" bIns="60960" numCol="1" anchor="t" anchorCtr="0" compatLnSpc="1"/>
          <a:lstStyle/>
          <a:p>
            <a:endParaRPr lang="en-US" sz="3200"/>
          </a:p>
        </p:txBody>
      </p:sp>
      <p:sp>
        <p:nvSpPr>
          <p:cNvPr id="4" name="Freeform 6"/>
          <p:cNvSpPr/>
          <p:nvPr/>
        </p:nvSpPr>
        <p:spPr bwMode="auto">
          <a:xfrm>
            <a:off x="2352687" y="2562196"/>
            <a:ext cx="3561367" cy="975720"/>
          </a:xfrm>
          <a:custGeom>
            <a:avLst/>
            <a:gdLst>
              <a:gd name="T0" fmla="*/ 283 w 1810"/>
              <a:gd name="T1" fmla="*/ 0 h 426"/>
              <a:gd name="T2" fmla="*/ 0 w 1810"/>
              <a:gd name="T3" fmla="*/ 426 h 426"/>
              <a:gd name="T4" fmla="*/ 1810 w 1810"/>
              <a:gd name="T5" fmla="*/ 426 h 426"/>
              <a:gd name="T6" fmla="*/ 1528 w 1810"/>
              <a:gd name="T7" fmla="*/ 0 h 426"/>
              <a:gd name="T8" fmla="*/ 283 w 1810"/>
              <a:gd name="T9" fmla="*/ 0 h 426"/>
            </a:gdLst>
            <a:ahLst/>
            <a:cxnLst>
              <a:cxn ang="0">
                <a:pos x="T0" y="T1"/>
              </a:cxn>
              <a:cxn ang="0">
                <a:pos x="T2" y="T3"/>
              </a:cxn>
              <a:cxn ang="0">
                <a:pos x="T4" y="T5"/>
              </a:cxn>
              <a:cxn ang="0">
                <a:pos x="T6" y="T7"/>
              </a:cxn>
              <a:cxn ang="0">
                <a:pos x="T8" y="T9"/>
              </a:cxn>
            </a:cxnLst>
            <a:rect l="0" t="0" r="r" b="b"/>
            <a:pathLst>
              <a:path w="1810" h="426">
                <a:moveTo>
                  <a:pt x="283" y="0"/>
                </a:moveTo>
                <a:lnTo>
                  <a:pt x="0" y="426"/>
                </a:lnTo>
                <a:lnTo>
                  <a:pt x="1810" y="426"/>
                </a:lnTo>
                <a:lnTo>
                  <a:pt x="1528" y="0"/>
                </a:lnTo>
                <a:lnTo>
                  <a:pt x="283" y="0"/>
                </a:lnTo>
                <a:close/>
              </a:path>
            </a:pathLst>
          </a:custGeom>
          <a:solidFill>
            <a:srgbClr val="FF0000"/>
          </a:solidFill>
          <a:ln w="28575">
            <a:noFill/>
          </a:ln>
        </p:spPr>
        <p:txBody>
          <a:bodyPr vert="horz" wrap="square" lIns="121920" tIns="60960" rIns="121920" bIns="60960" numCol="1" anchor="t" anchorCtr="0" compatLnSpc="1"/>
          <a:lstStyle/>
          <a:p>
            <a:endParaRPr lang="en-US" sz="3200"/>
          </a:p>
        </p:txBody>
      </p:sp>
      <p:sp>
        <p:nvSpPr>
          <p:cNvPr id="5" name="Freeform 7"/>
          <p:cNvSpPr/>
          <p:nvPr/>
        </p:nvSpPr>
        <p:spPr bwMode="auto">
          <a:xfrm>
            <a:off x="1799789" y="3537917"/>
            <a:ext cx="4667160" cy="973430"/>
          </a:xfrm>
          <a:custGeom>
            <a:avLst/>
            <a:gdLst>
              <a:gd name="T0" fmla="*/ 281 w 2372"/>
              <a:gd name="T1" fmla="*/ 0 h 425"/>
              <a:gd name="T2" fmla="*/ 0 w 2372"/>
              <a:gd name="T3" fmla="*/ 425 h 425"/>
              <a:gd name="T4" fmla="*/ 2372 w 2372"/>
              <a:gd name="T5" fmla="*/ 425 h 425"/>
              <a:gd name="T6" fmla="*/ 2091 w 2372"/>
              <a:gd name="T7" fmla="*/ 0 h 425"/>
              <a:gd name="T8" fmla="*/ 281 w 2372"/>
              <a:gd name="T9" fmla="*/ 0 h 425"/>
            </a:gdLst>
            <a:ahLst/>
            <a:cxnLst>
              <a:cxn ang="0">
                <a:pos x="T0" y="T1"/>
              </a:cxn>
              <a:cxn ang="0">
                <a:pos x="T2" y="T3"/>
              </a:cxn>
              <a:cxn ang="0">
                <a:pos x="T4" y="T5"/>
              </a:cxn>
              <a:cxn ang="0">
                <a:pos x="T6" y="T7"/>
              </a:cxn>
              <a:cxn ang="0">
                <a:pos x="T8" y="T9"/>
              </a:cxn>
            </a:cxnLst>
            <a:rect l="0" t="0" r="r" b="b"/>
            <a:pathLst>
              <a:path w="2372" h="425">
                <a:moveTo>
                  <a:pt x="281" y="0"/>
                </a:moveTo>
                <a:lnTo>
                  <a:pt x="0" y="425"/>
                </a:lnTo>
                <a:lnTo>
                  <a:pt x="2372" y="425"/>
                </a:lnTo>
                <a:lnTo>
                  <a:pt x="2091" y="0"/>
                </a:lnTo>
                <a:lnTo>
                  <a:pt x="281" y="0"/>
                </a:lnTo>
                <a:close/>
              </a:path>
            </a:pathLst>
          </a:custGeom>
          <a:gradFill>
            <a:gsLst>
              <a:gs pos="0">
                <a:srgbClr val="E30000"/>
              </a:gs>
              <a:gs pos="100000">
                <a:srgbClr val="760303"/>
              </a:gs>
            </a:gsLst>
            <a:lin ang="18900000" scaled="0"/>
          </a:gradFill>
          <a:ln w="28575">
            <a:noFill/>
          </a:ln>
        </p:spPr>
        <p:txBody>
          <a:bodyPr vert="horz" wrap="square" lIns="121920" tIns="60960" rIns="121920" bIns="60960" numCol="1" anchor="t" anchorCtr="0" compatLnSpc="1"/>
          <a:lstStyle/>
          <a:p>
            <a:endParaRPr lang="en-US" sz="3200"/>
          </a:p>
        </p:txBody>
      </p:sp>
      <p:sp>
        <p:nvSpPr>
          <p:cNvPr id="6" name="Freeform 8"/>
          <p:cNvSpPr/>
          <p:nvPr/>
        </p:nvSpPr>
        <p:spPr bwMode="auto">
          <a:xfrm>
            <a:off x="1242958" y="4511345"/>
            <a:ext cx="5780825" cy="975720"/>
          </a:xfrm>
          <a:custGeom>
            <a:avLst/>
            <a:gdLst>
              <a:gd name="T0" fmla="*/ 283 w 2938"/>
              <a:gd name="T1" fmla="*/ 0 h 426"/>
              <a:gd name="T2" fmla="*/ 2655 w 2938"/>
              <a:gd name="T3" fmla="*/ 0 h 426"/>
              <a:gd name="T4" fmla="*/ 2938 w 2938"/>
              <a:gd name="T5" fmla="*/ 426 h 426"/>
              <a:gd name="T6" fmla="*/ 0 w 2938"/>
              <a:gd name="T7" fmla="*/ 426 h 426"/>
              <a:gd name="T8" fmla="*/ 283 w 2938"/>
              <a:gd name="T9" fmla="*/ 0 h 426"/>
            </a:gdLst>
            <a:ahLst/>
            <a:cxnLst>
              <a:cxn ang="0">
                <a:pos x="T0" y="T1"/>
              </a:cxn>
              <a:cxn ang="0">
                <a:pos x="T2" y="T3"/>
              </a:cxn>
              <a:cxn ang="0">
                <a:pos x="T4" y="T5"/>
              </a:cxn>
              <a:cxn ang="0">
                <a:pos x="T6" y="T7"/>
              </a:cxn>
              <a:cxn ang="0">
                <a:pos x="T8" y="T9"/>
              </a:cxn>
            </a:cxnLst>
            <a:rect l="0" t="0" r="r" b="b"/>
            <a:pathLst>
              <a:path w="2938" h="426">
                <a:moveTo>
                  <a:pt x="283" y="0"/>
                </a:moveTo>
                <a:lnTo>
                  <a:pt x="2655" y="0"/>
                </a:lnTo>
                <a:lnTo>
                  <a:pt x="2938" y="426"/>
                </a:lnTo>
                <a:lnTo>
                  <a:pt x="0" y="426"/>
                </a:lnTo>
                <a:lnTo>
                  <a:pt x="283" y="0"/>
                </a:lnTo>
                <a:close/>
              </a:path>
            </a:pathLst>
          </a:custGeom>
          <a:solidFill>
            <a:srgbClr val="FF0000"/>
          </a:solidFill>
          <a:ln w="28575">
            <a:noFill/>
          </a:ln>
        </p:spPr>
        <p:txBody>
          <a:bodyPr vert="horz" wrap="square" lIns="121920" tIns="60960" rIns="121920" bIns="60960" numCol="1" anchor="t" anchorCtr="0" compatLnSpc="1"/>
          <a:lstStyle/>
          <a:p>
            <a:endParaRPr lang="en-US" sz="3200"/>
          </a:p>
        </p:txBody>
      </p:sp>
      <p:sp>
        <p:nvSpPr>
          <p:cNvPr id="7" name="Text Box 10"/>
          <p:cNvSpPr txBox="1">
            <a:spLocks noChangeArrowheads="1"/>
          </p:cNvSpPr>
          <p:nvPr/>
        </p:nvSpPr>
        <p:spPr bwMode="auto">
          <a:xfrm>
            <a:off x="2701882" y="4814539"/>
            <a:ext cx="2862976" cy="369332"/>
          </a:xfrm>
          <a:prstGeom prst="rect">
            <a:avLst/>
          </a:prstGeom>
          <a:noFill/>
          <a:ln w="9525">
            <a:noFill/>
            <a:miter lim="800000"/>
          </a:ln>
        </p:spPr>
        <p:txBody>
          <a:bodyPr wrap="square" lIns="60960" tIns="30480" rIns="60960" bIns="30480">
            <a:spAutoFit/>
          </a:bodyPr>
          <a:lstStyle/>
          <a:p>
            <a:pPr algn="ctr" defTabSz="1450340"/>
            <a:r>
              <a:rPr lang="zh-CN" altLang="en-US" sz="2000" b="1" dirty="0">
                <a:solidFill>
                  <a:schemeClr val="bg1"/>
                </a:solidFill>
                <a:latin typeface="微软雅黑" panose="020B0503020204020204" pitchFamily="34" charset="-122"/>
                <a:ea typeface="微软雅黑" panose="020B0503020204020204" pitchFamily="34" charset="-122"/>
                <a:cs typeface="Open Sans" panose="020B0606030504020204" pitchFamily="34" charset="0"/>
              </a:rPr>
              <a:t>添加文字</a:t>
            </a:r>
            <a:endParaRPr lang="en-US" altLang="zh-CN" sz="2000" b="1" dirty="0">
              <a:solidFill>
                <a:schemeClr val="bg1"/>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8" name="Text Box 10"/>
          <p:cNvSpPr txBox="1">
            <a:spLocks noChangeArrowheads="1"/>
          </p:cNvSpPr>
          <p:nvPr/>
        </p:nvSpPr>
        <p:spPr bwMode="auto">
          <a:xfrm>
            <a:off x="2701882" y="3839966"/>
            <a:ext cx="2862976" cy="369332"/>
          </a:xfrm>
          <a:prstGeom prst="rect">
            <a:avLst/>
          </a:prstGeom>
          <a:noFill/>
          <a:ln w="9525">
            <a:noFill/>
            <a:miter lim="800000"/>
          </a:ln>
        </p:spPr>
        <p:txBody>
          <a:bodyPr wrap="square" lIns="60960" tIns="30480" rIns="60960" bIns="30480">
            <a:spAutoFit/>
          </a:bodyPr>
          <a:lstStyle/>
          <a:p>
            <a:pPr algn="ctr" defTabSz="1450340"/>
            <a:r>
              <a:rPr lang="zh-CN" altLang="en-US" sz="2000" b="1" dirty="0">
                <a:solidFill>
                  <a:schemeClr val="bg1"/>
                </a:solidFill>
                <a:latin typeface="微软雅黑" panose="020B0503020204020204" pitchFamily="34" charset="-122"/>
                <a:ea typeface="微软雅黑" panose="020B0503020204020204" pitchFamily="34" charset="-122"/>
                <a:cs typeface="Open Sans" panose="020B0606030504020204" pitchFamily="34" charset="0"/>
              </a:rPr>
              <a:t>添加文字</a:t>
            </a:r>
            <a:endParaRPr lang="en-US" altLang="zh-CN" sz="2000" b="1" dirty="0">
              <a:solidFill>
                <a:schemeClr val="bg1"/>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9" name="Text Box 10"/>
          <p:cNvSpPr txBox="1">
            <a:spLocks noChangeArrowheads="1"/>
          </p:cNvSpPr>
          <p:nvPr/>
        </p:nvSpPr>
        <p:spPr bwMode="auto">
          <a:xfrm>
            <a:off x="3040296" y="2865390"/>
            <a:ext cx="2186149" cy="369332"/>
          </a:xfrm>
          <a:prstGeom prst="rect">
            <a:avLst/>
          </a:prstGeom>
          <a:noFill/>
          <a:ln w="9525">
            <a:noFill/>
            <a:miter lim="800000"/>
          </a:ln>
        </p:spPr>
        <p:txBody>
          <a:bodyPr wrap="square" lIns="60960" tIns="30480" rIns="60960" bIns="30480">
            <a:spAutoFit/>
          </a:bodyPr>
          <a:lstStyle/>
          <a:p>
            <a:pPr algn="ctr" defTabSz="1450340"/>
            <a:r>
              <a:rPr lang="zh-CN" altLang="en-US" sz="2000" b="1" dirty="0">
                <a:solidFill>
                  <a:schemeClr val="bg1"/>
                </a:solidFill>
                <a:latin typeface="微软雅黑" panose="020B0503020204020204" pitchFamily="34" charset="-122"/>
                <a:ea typeface="微软雅黑" panose="020B0503020204020204" pitchFamily="34" charset="-122"/>
                <a:cs typeface="Open Sans" panose="020B0606030504020204" pitchFamily="34" charset="0"/>
              </a:rPr>
              <a:t>添加文字</a:t>
            </a:r>
            <a:endParaRPr lang="en-US" altLang="zh-CN" sz="2000" b="1" dirty="0">
              <a:solidFill>
                <a:schemeClr val="bg1"/>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10" name="Text Box 10"/>
          <p:cNvSpPr txBox="1">
            <a:spLocks noChangeArrowheads="1"/>
          </p:cNvSpPr>
          <p:nvPr/>
        </p:nvSpPr>
        <p:spPr bwMode="auto">
          <a:xfrm>
            <a:off x="3200191" y="1888524"/>
            <a:ext cx="1866359" cy="369332"/>
          </a:xfrm>
          <a:prstGeom prst="rect">
            <a:avLst/>
          </a:prstGeom>
          <a:noFill/>
          <a:ln w="9525">
            <a:noFill/>
            <a:miter lim="800000"/>
          </a:ln>
        </p:spPr>
        <p:txBody>
          <a:bodyPr wrap="square" lIns="60960" tIns="30480" rIns="60960" bIns="30480">
            <a:spAutoFit/>
          </a:bodyPr>
          <a:lstStyle/>
          <a:p>
            <a:pPr algn="ctr" defTabSz="1450340"/>
            <a:r>
              <a:rPr lang="zh-CN" altLang="en-US" sz="2000" b="1" dirty="0" smtClean="0">
                <a:solidFill>
                  <a:schemeClr val="bg1"/>
                </a:solidFill>
                <a:latin typeface="微软雅黑" panose="020B0503020204020204" pitchFamily="34" charset="-122"/>
                <a:ea typeface="微软雅黑" panose="020B0503020204020204" pitchFamily="34" charset="-122"/>
                <a:cs typeface="Open Sans" panose="020B0606030504020204" pitchFamily="34" charset="0"/>
              </a:rPr>
              <a:t>添加文字</a:t>
            </a:r>
            <a:endParaRPr lang="en-US" sz="2000" b="1" dirty="0">
              <a:solidFill>
                <a:schemeClr val="bg1"/>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11" name="Oval 11"/>
          <p:cNvSpPr/>
          <p:nvPr/>
        </p:nvSpPr>
        <p:spPr>
          <a:xfrm>
            <a:off x="4919563" y="1931717"/>
            <a:ext cx="282947" cy="282947"/>
          </a:xfrm>
          <a:prstGeom prst="ellipse">
            <a:avLst/>
          </a:prstGeom>
          <a:gradFill>
            <a:gsLst>
              <a:gs pos="0">
                <a:srgbClr val="E30000"/>
              </a:gs>
              <a:gs pos="100000">
                <a:srgbClr val="760303"/>
              </a:gs>
            </a:gsLst>
            <a:lin ang="18900000" scaled="0"/>
          </a:grad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2" name="Oval 12"/>
          <p:cNvSpPr/>
          <p:nvPr/>
        </p:nvSpPr>
        <p:spPr>
          <a:xfrm>
            <a:off x="5480509" y="2908583"/>
            <a:ext cx="282947" cy="282947"/>
          </a:xfrm>
          <a:prstGeom prst="ellipse">
            <a:avLst/>
          </a:prstGeom>
          <a:gradFill>
            <a:gsLst>
              <a:gs pos="0">
                <a:srgbClr val="E30000"/>
              </a:gs>
              <a:gs pos="100000">
                <a:srgbClr val="760303"/>
              </a:gs>
            </a:gsLst>
            <a:lin ang="18900000" scaled="0"/>
          </a:grad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8" name="Oval 13"/>
          <p:cNvSpPr/>
          <p:nvPr/>
        </p:nvSpPr>
        <p:spPr>
          <a:xfrm>
            <a:off x="6048454" y="3883159"/>
            <a:ext cx="282947" cy="282947"/>
          </a:xfrm>
          <a:prstGeom prst="ellipse">
            <a:avLst/>
          </a:prstGeom>
          <a:gradFill>
            <a:gsLst>
              <a:gs pos="0">
                <a:srgbClr val="E30000"/>
              </a:gs>
              <a:gs pos="100000">
                <a:srgbClr val="760303"/>
              </a:gs>
            </a:gsLst>
            <a:lin ang="18900000" scaled="0"/>
          </a:grad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9" name="Oval 14"/>
          <p:cNvSpPr/>
          <p:nvPr/>
        </p:nvSpPr>
        <p:spPr>
          <a:xfrm>
            <a:off x="6605433" y="4857732"/>
            <a:ext cx="282947" cy="282947"/>
          </a:xfrm>
          <a:prstGeom prst="ellipse">
            <a:avLst/>
          </a:prstGeom>
          <a:gradFill>
            <a:gsLst>
              <a:gs pos="0">
                <a:srgbClr val="E30000"/>
              </a:gs>
              <a:gs pos="100000">
                <a:srgbClr val="760303"/>
              </a:gs>
            </a:gsLst>
            <a:lin ang="18900000" scaled="0"/>
          </a:grad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20" name="肘形接點 23"/>
          <p:cNvSpPr>
            <a:spLocks noChangeShapeType="1"/>
          </p:cNvSpPr>
          <p:nvPr/>
        </p:nvSpPr>
        <p:spPr bwMode="auto">
          <a:xfrm rot="5400000" flipH="1" flipV="1">
            <a:off x="5951202" y="463231"/>
            <a:ext cx="703776" cy="2233195"/>
          </a:xfrm>
          <a:custGeom>
            <a:avLst/>
            <a:gdLst>
              <a:gd name="connsiteX0" fmla="*/ 0 w 681038"/>
              <a:gd name="connsiteY0" fmla="*/ 0 h 2268538"/>
              <a:gd name="connsiteX1" fmla="*/ 681038 w 681038"/>
              <a:gd name="connsiteY1" fmla="*/ 0 h 2268538"/>
              <a:gd name="connsiteX2" fmla="*/ 681038 w 681038"/>
              <a:gd name="connsiteY2" fmla="*/ 2268538 h 2268538"/>
              <a:gd name="connsiteX0-1" fmla="*/ 0 w 626447"/>
              <a:gd name="connsiteY0-2" fmla="*/ 0 h 2732562"/>
              <a:gd name="connsiteX1-3" fmla="*/ 626447 w 626447"/>
              <a:gd name="connsiteY1-4" fmla="*/ 464024 h 2732562"/>
              <a:gd name="connsiteX2-5" fmla="*/ 626447 w 626447"/>
              <a:gd name="connsiteY2-6" fmla="*/ 2732562 h 2732562"/>
              <a:gd name="connsiteX0-7" fmla="*/ 0 w 626447"/>
              <a:gd name="connsiteY0-8" fmla="*/ 0 h 2200551"/>
              <a:gd name="connsiteX1-9" fmla="*/ 626447 w 626447"/>
              <a:gd name="connsiteY1-10" fmla="*/ 464024 h 2200551"/>
              <a:gd name="connsiteX2-11" fmla="*/ 622250 w 626447"/>
              <a:gd name="connsiteY2-12" fmla="*/ 2200551 h 2200551"/>
            </a:gdLst>
            <a:ahLst/>
            <a:cxnLst>
              <a:cxn ang="0">
                <a:pos x="connsiteX0-1" y="connsiteY0-2"/>
              </a:cxn>
              <a:cxn ang="0">
                <a:pos x="connsiteX1-3" y="connsiteY1-4"/>
              </a:cxn>
              <a:cxn ang="0">
                <a:pos x="connsiteX2-5" y="connsiteY2-6"/>
              </a:cxn>
            </a:cxnLst>
            <a:rect l="l" t="t" r="r" b="b"/>
            <a:pathLst>
              <a:path w="626447" h="2200551" fill="none">
                <a:moveTo>
                  <a:pt x="0" y="0"/>
                </a:moveTo>
                <a:lnTo>
                  <a:pt x="626447" y="464024"/>
                </a:lnTo>
                <a:cubicBezTo>
                  <a:pt x="626447" y="1220203"/>
                  <a:pt x="622250" y="1444372"/>
                  <a:pt x="622250" y="2200551"/>
                </a:cubicBezTo>
              </a:path>
            </a:pathLst>
          </a:custGeom>
          <a:noFill/>
          <a:ln w="19050" cap="flat" cmpd="sng">
            <a:solidFill>
              <a:srgbClr val="202A36"/>
            </a:solidFill>
            <a:prstDash val="dash"/>
            <a:bevel/>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p>
        </p:txBody>
      </p:sp>
      <p:sp>
        <p:nvSpPr>
          <p:cNvPr id="21" name="矩形 20"/>
          <p:cNvSpPr/>
          <p:nvPr/>
        </p:nvSpPr>
        <p:spPr>
          <a:xfrm>
            <a:off x="7633426" y="835165"/>
            <a:ext cx="1313162" cy="430879"/>
          </a:xfrm>
          <a:prstGeom prst="rect">
            <a:avLst/>
          </a:prstGeom>
        </p:spPr>
        <p:txBody>
          <a:bodyPr wrap="none" lIns="91431" tIns="45716" rIns="91431" bIns="45716">
            <a:spAutoFit/>
          </a:bodyPr>
          <a:lstStyle/>
          <a:p>
            <a:r>
              <a:rPr lang="zh-CN" altLang="en-US" sz="2200" b="1" dirty="0">
                <a:solidFill>
                  <a:srgbClr val="202A36"/>
                </a:solidFill>
                <a:latin typeface="微软雅黑" panose="020B0503020204020204" pitchFamily="34" charset="-122"/>
                <a:ea typeface="微软雅黑" panose="020B0503020204020204" pitchFamily="34" charset="-122"/>
              </a:rPr>
              <a:t>添加标题</a:t>
            </a:r>
            <a:endParaRPr lang="en-US" altLang="zh-CN" sz="2200" b="1" dirty="0">
              <a:solidFill>
                <a:srgbClr val="202A36"/>
              </a:solidFill>
              <a:latin typeface="微软雅黑" panose="020B0503020204020204" pitchFamily="34" charset="-122"/>
              <a:ea typeface="微软雅黑" panose="020B0503020204020204" pitchFamily="34" charset="-122"/>
            </a:endParaRPr>
          </a:p>
        </p:txBody>
      </p:sp>
      <p:sp>
        <p:nvSpPr>
          <p:cNvPr id="24" name="矩形 47"/>
          <p:cNvSpPr>
            <a:spLocks noChangeArrowheads="1"/>
          </p:cNvSpPr>
          <p:nvPr/>
        </p:nvSpPr>
        <p:spPr bwMode="auto">
          <a:xfrm>
            <a:off x="7633426" y="1185363"/>
            <a:ext cx="2983316" cy="62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nSpc>
                <a:spcPct val="130000"/>
              </a:lnSpc>
              <a:spcBef>
                <a:spcPct val="0"/>
              </a:spcBef>
              <a:buNone/>
            </a:pPr>
            <a:r>
              <a:rPr lang="zh-CN" altLang="en-US" sz="1400" dirty="0">
                <a:solidFill>
                  <a:srgbClr val="202A36"/>
                </a:solidFill>
                <a:sym typeface="微软雅黑" panose="020B0503020204020204" pitchFamily="34" charset="-122"/>
              </a:rPr>
              <a:t>在此录入上述图表的描述说明，在此录入上述图表的描述</a:t>
            </a:r>
            <a:r>
              <a:rPr lang="zh-CN" altLang="en-US" sz="1400" dirty="0" smtClean="0">
                <a:solidFill>
                  <a:srgbClr val="202A36"/>
                </a:solidFill>
                <a:sym typeface="微软雅黑" panose="020B0503020204020204" pitchFamily="34" charset="-122"/>
              </a:rPr>
              <a:t>说明。</a:t>
            </a:r>
            <a:endParaRPr lang="zh-CN" altLang="en-US" sz="1400" dirty="0">
              <a:solidFill>
                <a:srgbClr val="202A36"/>
              </a:solidFill>
              <a:sym typeface="微软雅黑" panose="020B0503020204020204" pitchFamily="34" charset="-122"/>
            </a:endParaRPr>
          </a:p>
        </p:txBody>
      </p:sp>
      <p:sp>
        <p:nvSpPr>
          <p:cNvPr id="29" name="肘形接點 23"/>
          <p:cNvSpPr>
            <a:spLocks noChangeShapeType="1"/>
          </p:cNvSpPr>
          <p:nvPr/>
        </p:nvSpPr>
        <p:spPr bwMode="auto">
          <a:xfrm rot="5400000" flipH="1" flipV="1">
            <a:off x="6362412" y="1912770"/>
            <a:ext cx="458319" cy="1656230"/>
          </a:xfrm>
          <a:custGeom>
            <a:avLst/>
            <a:gdLst>
              <a:gd name="connsiteX0" fmla="*/ 0 w 681038"/>
              <a:gd name="connsiteY0" fmla="*/ 0 h 2268538"/>
              <a:gd name="connsiteX1" fmla="*/ 681038 w 681038"/>
              <a:gd name="connsiteY1" fmla="*/ 0 h 2268538"/>
              <a:gd name="connsiteX2" fmla="*/ 681038 w 681038"/>
              <a:gd name="connsiteY2" fmla="*/ 2268538 h 2268538"/>
              <a:gd name="connsiteX0-1" fmla="*/ 0 w 626447"/>
              <a:gd name="connsiteY0-2" fmla="*/ 0 h 2732562"/>
              <a:gd name="connsiteX1-3" fmla="*/ 626447 w 626447"/>
              <a:gd name="connsiteY1-4" fmla="*/ 464024 h 2732562"/>
              <a:gd name="connsiteX2-5" fmla="*/ 626447 w 626447"/>
              <a:gd name="connsiteY2-6" fmla="*/ 2732562 h 2732562"/>
              <a:gd name="connsiteX0-7" fmla="*/ 0 w 626447"/>
              <a:gd name="connsiteY0-8" fmla="*/ 0 h 2084046"/>
              <a:gd name="connsiteX1-9" fmla="*/ 626447 w 626447"/>
              <a:gd name="connsiteY1-10" fmla="*/ 464024 h 2084046"/>
              <a:gd name="connsiteX2-11" fmla="*/ 626446 w 626447"/>
              <a:gd name="connsiteY2-12" fmla="*/ 2084046 h 2084046"/>
            </a:gdLst>
            <a:ahLst/>
            <a:cxnLst>
              <a:cxn ang="0">
                <a:pos x="connsiteX0-1" y="connsiteY0-2"/>
              </a:cxn>
              <a:cxn ang="0">
                <a:pos x="connsiteX1-3" y="connsiteY1-4"/>
              </a:cxn>
              <a:cxn ang="0">
                <a:pos x="connsiteX2-5" y="connsiteY2-6"/>
              </a:cxn>
            </a:cxnLst>
            <a:rect l="l" t="t" r="r" b="b"/>
            <a:pathLst>
              <a:path w="626447" h="2084046" fill="none">
                <a:moveTo>
                  <a:pt x="0" y="0"/>
                </a:moveTo>
                <a:lnTo>
                  <a:pt x="626447" y="464024"/>
                </a:lnTo>
                <a:cubicBezTo>
                  <a:pt x="626447" y="1220203"/>
                  <a:pt x="626446" y="1327867"/>
                  <a:pt x="626446" y="2084046"/>
                </a:cubicBezTo>
              </a:path>
            </a:pathLst>
          </a:custGeom>
          <a:noFill/>
          <a:ln w="19050" cap="flat" cmpd="sng">
            <a:solidFill>
              <a:srgbClr val="202A36"/>
            </a:solidFill>
            <a:prstDash val="dash"/>
            <a:bevel/>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p>
        </p:txBody>
      </p:sp>
      <p:sp>
        <p:nvSpPr>
          <p:cNvPr id="30" name="矩形 29"/>
          <p:cNvSpPr/>
          <p:nvPr/>
        </p:nvSpPr>
        <p:spPr>
          <a:xfrm>
            <a:off x="7633426" y="2120706"/>
            <a:ext cx="1313162" cy="430879"/>
          </a:xfrm>
          <a:prstGeom prst="rect">
            <a:avLst/>
          </a:prstGeom>
        </p:spPr>
        <p:txBody>
          <a:bodyPr wrap="none" lIns="91431" tIns="45716" rIns="91431" bIns="45716">
            <a:spAutoFit/>
          </a:bodyPr>
          <a:lstStyle/>
          <a:p>
            <a:r>
              <a:rPr lang="zh-CN" altLang="en-US" sz="2200" b="1" dirty="0">
                <a:solidFill>
                  <a:srgbClr val="202A36"/>
                </a:solidFill>
                <a:latin typeface="微软雅黑" panose="020B0503020204020204" pitchFamily="34" charset="-122"/>
                <a:ea typeface="微软雅黑" panose="020B0503020204020204" pitchFamily="34" charset="-122"/>
              </a:rPr>
              <a:t>添加标题</a:t>
            </a:r>
            <a:endParaRPr lang="en-US" altLang="zh-CN" sz="2200" b="1" dirty="0">
              <a:solidFill>
                <a:srgbClr val="202A36"/>
              </a:solidFill>
              <a:latin typeface="微软雅黑" panose="020B0503020204020204" pitchFamily="34" charset="-122"/>
              <a:ea typeface="微软雅黑" panose="020B0503020204020204" pitchFamily="34" charset="-122"/>
            </a:endParaRPr>
          </a:p>
        </p:txBody>
      </p:sp>
      <p:sp>
        <p:nvSpPr>
          <p:cNvPr id="35" name="矩形 47"/>
          <p:cNvSpPr>
            <a:spLocks noChangeArrowheads="1"/>
          </p:cNvSpPr>
          <p:nvPr/>
        </p:nvSpPr>
        <p:spPr bwMode="auto">
          <a:xfrm>
            <a:off x="7633426" y="2470904"/>
            <a:ext cx="2983316" cy="62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nSpc>
                <a:spcPct val="130000"/>
              </a:lnSpc>
              <a:spcBef>
                <a:spcPct val="0"/>
              </a:spcBef>
              <a:buNone/>
            </a:pPr>
            <a:r>
              <a:rPr lang="zh-CN" altLang="en-US" sz="1400" dirty="0">
                <a:solidFill>
                  <a:srgbClr val="202A36"/>
                </a:solidFill>
                <a:sym typeface="微软雅黑" panose="020B0503020204020204" pitchFamily="34" charset="-122"/>
              </a:rPr>
              <a:t>在此录入上述图表的描述说明，在此录入上述图表</a:t>
            </a:r>
            <a:r>
              <a:rPr lang="zh-CN" altLang="en-US" sz="1400" dirty="0" smtClean="0">
                <a:solidFill>
                  <a:srgbClr val="202A36"/>
                </a:solidFill>
                <a:sym typeface="微软雅黑" panose="020B0503020204020204" pitchFamily="34" charset="-122"/>
              </a:rPr>
              <a:t>的</a:t>
            </a:r>
            <a:r>
              <a:rPr lang="zh-CN" altLang="en-US" sz="1400" dirty="0">
                <a:solidFill>
                  <a:srgbClr val="202A36"/>
                </a:solidFill>
                <a:sym typeface="微软雅黑" panose="020B0503020204020204" pitchFamily="34" charset="-122"/>
              </a:rPr>
              <a:t>综合</a:t>
            </a:r>
            <a:r>
              <a:rPr lang="zh-CN" altLang="en-US" sz="1400" dirty="0" smtClean="0">
                <a:solidFill>
                  <a:srgbClr val="202A36"/>
                </a:solidFill>
                <a:sym typeface="微软雅黑" panose="020B0503020204020204" pitchFamily="34" charset="-122"/>
              </a:rPr>
              <a:t>描述说明。</a:t>
            </a:r>
            <a:endParaRPr lang="zh-CN" altLang="en-US" sz="1400" dirty="0">
              <a:solidFill>
                <a:srgbClr val="202A36"/>
              </a:solidFill>
              <a:sym typeface="微软雅黑" panose="020B0503020204020204" pitchFamily="34" charset="-122"/>
            </a:endParaRPr>
          </a:p>
        </p:txBody>
      </p:sp>
      <p:cxnSp>
        <p:nvCxnSpPr>
          <p:cNvPr id="38" name="直接连接符 37"/>
          <p:cNvCxnSpPr>
            <a:stCxn id="18" idx="6"/>
          </p:cNvCxnSpPr>
          <p:nvPr/>
        </p:nvCxnSpPr>
        <p:spPr>
          <a:xfrm flipV="1">
            <a:off x="6331401" y="4016811"/>
            <a:ext cx="1088286" cy="7822"/>
          </a:xfrm>
          <a:prstGeom prst="line">
            <a:avLst/>
          </a:prstGeom>
          <a:noFill/>
          <a:ln w="19050" cap="flat" cmpd="sng">
            <a:solidFill>
              <a:srgbClr val="202A36"/>
            </a:solidFill>
            <a:prstDash val="dash"/>
            <a:bevel/>
            <a:headEnd type="oval" w="med" len="med"/>
            <a:tailEnd type="oval" w="med" len="med"/>
          </a:ln>
          <a:extLst>
            <a:ext uri="{909E8E84-426E-40DD-AFC4-6F175D3DCCD1}">
              <a14:hiddenFill xmlns:a14="http://schemas.microsoft.com/office/drawing/2010/main">
                <a:noFill/>
              </a14:hiddenFill>
            </a:ext>
          </a:extLst>
        </p:spPr>
      </p:cxnSp>
      <p:cxnSp>
        <p:nvCxnSpPr>
          <p:cNvPr id="42" name="直接连接符 41"/>
          <p:cNvCxnSpPr/>
          <p:nvPr/>
        </p:nvCxnSpPr>
        <p:spPr>
          <a:xfrm flipV="1">
            <a:off x="6888380" y="4975357"/>
            <a:ext cx="531307" cy="1"/>
          </a:xfrm>
          <a:prstGeom prst="line">
            <a:avLst/>
          </a:prstGeom>
          <a:noFill/>
          <a:ln w="19050" cap="flat" cmpd="sng">
            <a:solidFill>
              <a:srgbClr val="202A36"/>
            </a:solidFill>
            <a:prstDash val="dash"/>
            <a:bevel/>
            <a:headEnd type="oval" w="med" len="med"/>
            <a:tailEnd type="oval" w="med" len="med"/>
          </a:ln>
          <a:extLst>
            <a:ext uri="{909E8E84-426E-40DD-AFC4-6F175D3DCCD1}">
              <a14:hiddenFill xmlns:a14="http://schemas.microsoft.com/office/drawing/2010/main">
                <a:noFill/>
              </a14:hiddenFill>
            </a:ext>
          </a:extLst>
        </p:spPr>
      </p:cxnSp>
      <p:sp>
        <p:nvSpPr>
          <p:cNvPr id="45" name="矩形 44"/>
          <p:cNvSpPr/>
          <p:nvPr/>
        </p:nvSpPr>
        <p:spPr>
          <a:xfrm>
            <a:off x="7633426" y="3460789"/>
            <a:ext cx="1313162" cy="430879"/>
          </a:xfrm>
          <a:prstGeom prst="rect">
            <a:avLst/>
          </a:prstGeom>
        </p:spPr>
        <p:txBody>
          <a:bodyPr wrap="none" lIns="91431" tIns="45716" rIns="91431" bIns="45716">
            <a:spAutoFit/>
          </a:bodyPr>
          <a:lstStyle/>
          <a:p>
            <a:r>
              <a:rPr lang="zh-CN" altLang="en-US" sz="2200" b="1" dirty="0">
                <a:solidFill>
                  <a:srgbClr val="202A36"/>
                </a:solidFill>
                <a:latin typeface="微软雅黑" panose="020B0503020204020204" pitchFamily="34" charset="-122"/>
                <a:ea typeface="微软雅黑" panose="020B0503020204020204" pitchFamily="34" charset="-122"/>
              </a:rPr>
              <a:t>添加标题</a:t>
            </a:r>
            <a:endParaRPr lang="en-US" altLang="zh-CN" sz="2200" b="1" dirty="0">
              <a:solidFill>
                <a:srgbClr val="202A36"/>
              </a:solidFill>
              <a:latin typeface="微软雅黑" panose="020B0503020204020204" pitchFamily="34" charset="-122"/>
              <a:ea typeface="微软雅黑" panose="020B0503020204020204" pitchFamily="34" charset="-122"/>
            </a:endParaRPr>
          </a:p>
        </p:txBody>
      </p:sp>
      <p:sp>
        <p:nvSpPr>
          <p:cNvPr id="49" name="矩形 47"/>
          <p:cNvSpPr>
            <a:spLocks noChangeArrowheads="1"/>
          </p:cNvSpPr>
          <p:nvPr/>
        </p:nvSpPr>
        <p:spPr bwMode="auto">
          <a:xfrm>
            <a:off x="7633426" y="3810987"/>
            <a:ext cx="2983316" cy="62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nSpc>
                <a:spcPct val="130000"/>
              </a:lnSpc>
              <a:spcBef>
                <a:spcPct val="0"/>
              </a:spcBef>
              <a:buNone/>
            </a:pPr>
            <a:r>
              <a:rPr lang="zh-CN" altLang="en-US" sz="1400" dirty="0">
                <a:solidFill>
                  <a:srgbClr val="202A36"/>
                </a:solidFill>
                <a:sym typeface="微软雅黑" panose="020B0503020204020204" pitchFamily="34" charset="-122"/>
              </a:rPr>
              <a:t>在此录入上述图表的描述说明，在此录入上述图表的描述</a:t>
            </a:r>
            <a:r>
              <a:rPr lang="zh-CN" altLang="en-US" sz="1400" dirty="0" smtClean="0">
                <a:solidFill>
                  <a:srgbClr val="202A36"/>
                </a:solidFill>
                <a:sym typeface="微软雅黑" panose="020B0503020204020204" pitchFamily="34" charset="-122"/>
              </a:rPr>
              <a:t>说明。</a:t>
            </a:r>
            <a:endParaRPr lang="zh-CN" altLang="en-US" sz="1400" dirty="0">
              <a:solidFill>
                <a:srgbClr val="202A36"/>
              </a:solidFill>
              <a:sym typeface="微软雅黑" panose="020B0503020204020204" pitchFamily="34" charset="-122"/>
            </a:endParaRPr>
          </a:p>
        </p:txBody>
      </p:sp>
      <p:sp>
        <p:nvSpPr>
          <p:cNvPr id="50" name="矩形 49"/>
          <p:cNvSpPr/>
          <p:nvPr/>
        </p:nvSpPr>
        <p:spPr>
          <a:xfrm>
            <a:off x="7633426" y="4800922"/>
            <a:ext cx="1313162" cy="430879"/>
          </a:xfrm>
          <a:prstGeom prst="rect">
            <a:avLst/>
          </a:prstGeom>
        </p:spPr>
        <p:txBody>
          <a:bodyPr wrap="none" lIns="91431" tIns="45716" rIns="91431" bIns="45716">
            <a:spAutoFit/>
          </a:bodyPr>
          <a:lstStyle/>
          <a:p>
            <a:r>
              <a:rPr lang="zh-CN" altLang="en-US" sz="2200" b="1" dirty="0">
                <a:solidFill>
                  <a:srgbClr val="202A36"/>
                </a:solidFill>
                <a:latin typeface="微软雅黑" panose="020B0503020204020204" pitchFamily="34" charset="-122"/>
                <a:ea typeface="微软雅黑" panose="020B0503020204020204" pitchFamily="34" charset="-122"/>
              </a:rPr>
              <a:t>添加标题</a:t>
            </a:r>
            <a:endParaRPr lang="en-US" altLang="zh-CN" sz="2200" b="1" dirty="0">
              <a:solidFill>
                <a:srgbClr val="202A36"/>
              </a:solidFill>
              <a:latin typeface="微软雅黑" panose="020B0503020204020204" pitchFamily="34" charset="-122"/>
              <a:ea typeface="微软雅黑" panose="020B0503020204020204" pitchFamily="34" charset="-122"/>
            </a:endParaRPr>
          </a:p>
        </p:txBody>
      </p:sp>
      <p:sp>
        <p:nvSpPr>
          <p:cNvPr id="51" name="矩形 47"/>
          <p:cNvSpPr>
            <a:spLocks noChangeArrowheads="1"/>
          </p:cNvSpPr>
          <p:nvPr/>
        </p:nvSpPr>
        <p:spPr bwMode="auto">
          <a:xfrm>
            <a:off x="7633426" y="5151120"/>
            <a:ext cx="2983316" cy="62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nSpc>
                <a:spcPct val="130000"/>
              </a:lnSpc>
              <a:spcBef>
                <a:spcPct val="0"/>
              </a:spcBef>
              <a:buNone/>
            </a:pPr>
            <a:r>
              <a:rPr lang="zh-CN" altLang="en-US" sz="1400" dirty="0">
                <a:solidFill>
                  <a:srgbClr val="202A36"/>
                </a:solidFill>
                <a:sym typeface="微软雅黑" panose="020B0503020204020204" pitchFamily="34" charset="-122"/>
              </a:rPr>
              <a:t>在此录入上述图表的描述说明，在此录入上述图表</a:t>
            </a:r>
            <a:r>
              <a:rPr lang="zh-CN" altLang="en-US" sz="1400" dirty="0" smtClean="0">
                <a:solidFill>
                  <a:srgbClr val="202A36"/>
                </a:solidFill>
                <a:sym typeface="微软雅黑" panose="020B0503020204020204" pitchFamily="34" charset="-122"/>
              </a:rPr>
              <a:t>的</a:t>
            </a:r>
            <a:r>
              <a:rPr lang="zh-CN" altLang="en-US" sz="1400" dirty="0">
                <a:solidFill>
                  <a:srgbClr val="202A36"/>
                </a:solidFill>
                <a:sym typeface="微软雅黑" panose="020B0503020204020204" pitchFamily="34" charset="-122"/>
              </a:rPr>
              <a:t>综合</a:t>
            </a:r>
            <a:r>
              <a:rPr lang="zh-CN" altLang="en-US" sz="1400" dirty="0" smtClean="0">
                <a:solidFill>
                  <a:srgbClr val="202A36"/>
                </a:solidFill>
                <a:sym typeface="微软雅黑" panose="020B0503020204020204" pitchFamily="34" charset="-122"/>
              </a:rPr>
              <a:t>描述说明。</a:t>
            </a:r>
            <a:endParaRPr lang="zh-CN" altLang="en-US" sz="1400" dirty="0">
              <a:solidFill>
                <a:srgbClr val="202A36"/>
              </a:solidFill>
              <a:sym typeface="微软雅黑" panose="020B0503020204020204" pitchFamily="34" charset="-122"/>
            </a:endParaRPr>
          </a:p>
        </p:txBody>
      </p:sp>
      <p:sp>
        <p:nvSpPr>
          <p:cNvPr id="52" name="文本框 51"/>
          <p:cNvSpPr txBox="1"/>
          <p:nvPr/>
        </p:nvSpPr>
        <p:spPr>
          <a:xfrm>
            <a:off x="3664330" y="1008007"/>
            <a:ext cx="938077" cy="54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defPPr>
              <a:defRPr lang="zh-CN"/>
            </a:defPPr>
            <a:lvl1pPr>
              <a:spcBef>
                <a:spcPct val="0"/>
              </a:spcBef>
              <a:buFont typeface="Arial" panose="020B0604020202020204" pitchFamily="34" charset="0"/>
              <a:buNone/>
              <a:defRPr sz="2935" b="1">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defRPr>
            </a:lvl1pPr>
            <a:lvl2pPr marL="742950" indent="-285750">
              <a:spcBef>
                <a:spcPct val="20000"/>
              </a:spcBef>
              <a:buFont typeface="Arial" panose="020B0604020202020204" pitchFamily="34" charset="0"/>
              <a:buChar char="–"/>
              <a:defRPr sz="2800">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9pPr>
          </a:lstStyle>
          <a:p>
            <a:r>
              <a:rPr lang="zh-CN" altLang="en-US" dirty="0">
                <a:solidFill>
                  <a:srgbClr val="202A36"/>
                </a:solidFill>
              </a:rPr>
              <a:t>难点</a:t>
            </a:r>
          </a:p>
        </p:txBody>
      </p:sp>
    </p:spTree>
  </p:cSld>
  <p:clrMapOvr>
    <a:masterClrMapping/>
  </p:clrMapOvr>
  <p:transition advTm="8892">
    <p:checke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wipe(left)">
                                      <p:cBhvr>
                                        <p:cTn id="11" dur="500"/>
                                        <p:tgtEl>
                                          <p:spTgt spid="56"/>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52"/>
                                        </p:tgtEl>
                                        <p:attrNameLst>
                                          <p:attrName>style.visibility</p:attrName>
                                        </p:attrNameLst>
                                      </p:cBhvr>
                                      <p:to>
                                        <p:strVal val="visible"/>
                                      </p:to>
                                    </p:set>
                                    <p:animEffect transition="in" filter="fade">
                                      <p:cBhvr>
                                        <p:cTn id="15" dur="1000"/>
                                        <p:tgtEl>
                                          <p:spTgt spid="52"/>
                                        </p:tgtEl>
                                      </p:cBhvr>
                                    </p:animEffect>
                                    <p:anim calcmode="lin" valueType="num">
                                      <p:cBhvr>
                                        <p:cTn id="16" dur="1000" fill="hold"/>
                                        <p:tgtEl>
                                          <p:spTgt spid="52"/>
                                        </p:tgtEl>
                                        <p:attrNameLst>
                                          <p:attrName>ppt_w</p:attrName>
                                        </p:attrNameLst>
                                      </p:cBhvr>
                                      <p:tavLst>
                                        <p:tav tm="0" fmla="#ppt_w*sin(2.5*pi*$)">
                                          <p:val>
                                            <p:fltVal val="0"/>
                                          </p:val>
                                        </p:tav>
                                        <p:tav tm="100000">
                                          <p:val>
                                            <p:fltVal val="1"/>
                                          </p:val>
                                        </p:tav>
                                      </p:tavLst>
                                    </p:anim>
                                    <p:anim calcmode="lin" valueType="num">
                                      <p:cBhvr>
                                        <p:cTn id="17" dur="1000" fill="hold"/>
                                        <p:tgtEl>
                                          <p:spTgt spid="52"/>
                                        </p:tgtEl>
                                        <p:attrNameLst>
                                          <p:attrName>ppt_h</p:attrName>
                                        </p:attrNameLst>
                                      </p:cBhvr>
                                      <p:tavLst>
                                        <p:tav tm="0">
                                          <p:val>
                                            <p:strVal val="#ppt_h"/>
                                          </p:val>
                                        </p:tav>
                                        <p:tav tm="100000">
                                          <p:val>
                                            <p:strVal val="#ppt_h"/>
                                          </p:val>
                                        </p:tav>
                                      </p:tavLst>
                                    </p:anim>
                                  </p:childTnLst>
                                </p:cTn>
                              </p:par>
                            </p:childTnLst>
                          </p:cTn>
                        </p:par>
                        <p:par>
                          <p:cTn id="18" fill="hold">
                            <p:stCondLst>
                              <p:cond delay="2000"/>
                            </p:stCondLst>
                            <p:childTnLst>
                              <p:par>
                                <p:cTn id="19" presetID="12" presetClass="entr" presetSubtype="1"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300"/>
                                        <p:tgtEl>
                                          <p:spTgt spid="3"/>
                                        </p:tgtEl>
                                        <p:attrNameLst>
                                          <p:attrName>ppt_y</p:attrName>
                                        </p:attrNameLst>
                                      </p:cBhvr>
                                      <p:tavLst>
                                        <p:tav tm="0">
                                          <p:val>
                                            <p:strVal val="#ppt_y-#ppt_h*1.125000"/>
                                          </p:val>
                                        </p:tav>
                                        <p:tav tm="100000">
                                          <p:val>
                                            <p:strVal val="#ppt_y"/>
                                          </p:val>
                                        </p:tav>
                                      </p:tavLst>
                                    </p:anim>
                                    <p:animEffect transition="in" filter="wipe(down)">
                                      <p:cBhvr>
                                        <p:cTn id="22" dur="300"/>
                                        <p:tgtEl>
                                          <p:spTgt spid="3"/>
                                        </p:tgtEl>
                                      </p:cBhvr>
                                    </p:animEffect>
                                  </p:childTnLst>
                                </p:cTn>
                              </p:par>
                              <p:par>
                                <p:cTn id="23" presetID="12" presetClass="entr" presetSubtype="1"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300"/>
                                        <p:tgtEl>
                                          <p:spTgt spid="10"/>
                                        </p:tgtEl>
                                        <p:attrNameLst>
                                          <p:attrName>ppt_y</p:attrName>
                                        </p:attrNameLst>
                                      </p:cBhvr>
                                      <p:tavLst>
                                        <p:tav tm="0">
                                          <p:val>
                                            <p:strVal val="#ppt_y-#ppt_h*1.125000"/>
                                          </p:val>
                                        </p:tav>
                                        <p:tav tm="100000">
                                          <p:val>
                                            <p:strVal val="#ppt_y"/>
                                          </p:val>
                                        </p:tav>
                                      </p:tavLst>
                                    </p:anim>
                                    <p:animEffect transition="in" filter="wipe(down)">
                                      <p:cBhvr>
                                        <p:cTn id="26" dur="300"/>
                                        <p:tgtEl>
                                          <p:spTgt spid="10"/>
                                        </p:tgtEl>
                                      </p:cBhvr>
                                    </p:animEffect>
                                  </p:childTnLst>
                                </p:cTn>
                              </p:par>
                            </p:childTnLst>
                          </p:cTn>
                        </p:par>
                        <p:par>
                          <p:cTn id="27" fill="hold">
                            <p:stCondLst>
                              <p:cond delay="2500"/>
                            </p:stCondLst>
                            <p:childTnLst>
                              <p:par>
                                <p:cTn id="28" presetID="12" presetClass="entr" presetSubtype="1"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300"/>
                                        <p:tgtEl>
                                          <p:spTgt spid="4"/>
                                        </p:tgtEl>
                                        <p:attrNameLst>
                                          <p:attrName>ppt_y</p:attrName>
                                        </p:attrNameLst>
                                      </p:cBhvr>
                                      <p:tavLst>
                                        <p:tav tm="0">
                                          <p:val>
                                            <p:strVal val="#ppt_y-#ppt_h*1.125000"/>
                                          </p:val>
                                        </p:tav>
                                        <p:tav tm="100000">
                                          <p:val>
                                            <p:strVal val="#ppt_y"/>
                                          </p:val>
                                        </p:tav>
                                      </p:tavLst>
                                    </p:anim>
                                    <p:animEffect transition="in" filter="wipe(down)">
                                      <p:cBhvr>
                                        <p:cTn id="31" dur="300"/>
                                        <p:tgtEl>
                                          <p:spTgt spid="4"/>
                                        </p:tgtEl>
                                      </p:cBhvr>
                                    </p:animEffect>
                                  </p:childTnLst>
                                </p:cTn>
                              </p:par>
                              <p:par>
                                <p:cTn id="32" presetID="12" presetClass="entr" presetSubtype="1"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300"/>
                                        <p:tgtEl>
                                          <p:spTgt spid="9"/>
                                        </p:tgtEl>
                                        <p:attrNameLst>
                                          <p:attrName>ppt_y</p:attrName>
                                        </p:attrNameLst>
                                      </p:cBhvr>
                                      <p:tavLst>
                                        <p:tav tm="0">
                                          <p:val>
                                            <p:strVal val="#ppt_y-#ppt_h*1.125000"/>
                                          </p:val>
                                        </p:tav>
                                        <p:tav tm="100000">
                                          <p:val>
                                            <p:strVal val="#ppt_y"/>
                                          </p:val>
                                        </p:tav>
                                      </p:tavLst>
                                    </p:anim>
                                    <p:animEffect transition="in" filter="wipe(down)">
                                      <p:cBhvr>
                                        <p:cTn id="35" dur="300"/>
                                        <p:tgtEl>
                                          <p:spTgt spid="9"/>
                                        </p:tgtEl>
                                      </p:cBhvr>
                                    </p:animEffect>
                                  </p:childTnLst>
                                </p:cTn>
                              </p:par>
                            </p:childTnLst>
                          </p:cTn>
                        </p:par>
                        <p:par>
                          <p:cTn id="36" fill="hold">
                            <p:stCondLst>
                              <p:cond delay="3000"/>
                            </p:stCondLst>
                            <p:childTnLst>
                              <p:par>
                                <p:cTn id="37" presetID="12" presetClass="entr" presetSubtype="1" fill="hold" grpId="0" nodeType="after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additive="base">
                                        <p:cTn id="39" dur="300"/>
                                        <p:tgtEl>
                                          <p:spTgt spid="5"/>
                                        </p:tgtEl>
                                        <p:attrNameLst>
                                          <p:attrName>ppt_y</p:attrName>
                                        </p:attrNameLst>
                                      </p:cBhvr>
                                      <p:tavLst>
                                        <p:tav tm="0">
                                          <p:val>
                                            <p:strVal val="#ppt_y-#ppt_h*1.125000"/>
                                          </p:val>
                                        </p:tav>
                                        <p:tav tm="100000">
                                          <p:val>
                                            <p:strVal val="#ppt_y"/>
                                          </p:val>
                                        </p:tav>
                                      </p:tavLst>
                                    </p:anim>
                                    <p:animEffect transition="in" filter="wipe(down)">
                                      <p:cBhvr>
                                        <p:cTn id="40" dur="300"/>
                                        <p:tgtEl>
                                          <p:spTgt spid="5"/>
                                        </p:tgtEl>
                                      </p:cBhvr>
                                    </p:animEffect>
                                  </p:childTnLst>
                                </p:cTn>
                              </p:par>
                              <p:par>
                                <p:cTn id="41" presetID="12" presetClass="entr" presetSubtype="1"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300"/>
                                        <p:tgtEl>
                                          <p:spTgt spid="8"/>
                                        </p:tgtEl>
                                        <p:attrNameLst>
                                          <p:attrName>ppt_y</p:attrName>
                                        </p:attrNameLst>
                                      </p:cBhvr>
                                      <p:tavLst>
                                        <p:tav tm="0">
                                          <p:val>
                                            <p:strVal val="#ppt_y-#ppt_h*1.125000"/>
                                          </p:val>
                                        </p:tav>
                                        <p:tav tm="100000">
                                          <p:val>
                                            <p:strVal val="#ppt_y"/>
                                          </p:val>
                                        </p:tav>
                                      </p:tavLst>
                                    </p:anim>
                                    <p:animEffect transition="in" filter="wipe(down)">
                                      <p:cBhvr>
                                        <p:cTn id="44" dur="300"/>
                                        <p:tgtEl>
                                          <p:spTgt spid="8"/>
                                        </p:tgtEl>
                                      </p:cBhvr>
                                    </p:animEffect>
                                  </p:childTnLst>
                                </p:cTn>
                              </p:par>
                            </p:childTnLst>
                          </p:cTn>
                        </p:par>
                        <p:par>
                          <p:cTn id="45" fill="hold">
                            <p:stCondLst>
                              <p:cond delay="3500"/>
                            </p:stCondLst>
                            <p:childTnLst>
                              <p:par>
                                <p:cTn id="46" presetID="12" presetClass="entr" presetSubtype="1" fill="hold" grpId="0" nodeType="afterEffect">
                                  <p:stCondLst>
                                    <p:cond delay="0"/>
                                  </p:stCondLst>
                                  <p:childTnLst>
                                    <p:set>
                                      <p:cBhvr>
                                        <p:cTn id="47" dur="1" fill="hold">
                                          <p:stCondLst>
                                            <p:cond delay="0"/>
                                          </p:stCondLst>
                                        </p:cTn>
                                        <p:tgtEl>
                                          <p:spTgt spid="6"/>
                                        </p:tgtEl>
                                        <p:attrNameLst>
                                          <p:attrName>style.visibility</p:attrName>
                                        </p:attrNameLst>
                                      </p:cBhvr>
                                      <p:to>
                                        <p:strVal val="visible"/>
                                      </p:to>
                                    </p:set>
                                    <p:anim calcmode="lin" valueType="num">
                                      <p:cBhvr additive="base">
                                        <p:cTn id="48" dur="300"/>
                                        <p:tgtEl>
                                          <p:spTgt spid="6"/>
                                        </p:tgtEl>
                                        <p:attrNameLst>
                                          <p:attrName>ppt_y</p:attrName>
                                        </p:attrNameLst>
                                      </p:cBhvr>
                                      <p:tavLst>
                                        <p:tav tm="0">
                                          <p:val>
                                            <p:strVal val="#ppt_y-#ppt_h*1.125000"/>
                                          </p:val>
                                        </p:tav>
                                        <p:tav tm="100000">
                                          <p:val>
                                            <p:strVal val="#ppt_y"/>
                                          </p:val>
                                        </p:tav>
                                      </p:tavLst>
                                    </p:anim>
                                    <p:animEffect transition="in" filter="wipe(down)">
                                      <p:cBhvr>
                                        <p:cTn id="49" dur="300"/>
                                        <p:tgtEl>
                                          <p:spTgt spid="6"/>
                                        </p:tgtEl>
                                      </p:cBhvr>
                                    </p:animEffect>
                                  </p:childTnLst>
                                </p:cTn>
                              </p:par>
                              <p:par>
                                <p:cTn id="50" presetID="12" presetClass="entr" presetSubtype="1" fill="hold" grpId="0" nodeType="withEffect">
                                  <p:stCondLst>
                                    <p:cond delay="0"/>
                                  </p:stCondLst>
                                  <p:childTnLst>
                                    <p:set>
                                      <p:cBhvr>
                                        <p:cTn id="51" dur="1" fill="hold">
                                          <p:stCondLst>
                                            <p:cond delay="0"/>
                                          </p:stCondLst>
                                        </p:cTn>
                                        <p:tgtEl>
                                          <p:spTgt spid="7"/>
                                        </p:tgtEl>
                                        <p:attrNameLst>
                                          <p:attrName>style.visibility</p:attrName>
                                        </p:attrNameLst>
                                      </p:cBhvr>
                                      <p:to>
                                        <p:strVal val="visible"/>
                                      </p:to>
                                    </p:set>
                                    <p:anim calcmode="lin" valueType="num">
                                      <p:cBhvr additive="base">
                                        <p:cTn id="52" dur="300"/>
                                        <p:tgtEl>
                                          <p:spTgt spid="7"/>
                                        </p:tgtEl>
                                        <p:attrNameLst>
                                          <p:attrName>ppt_y</p:attrName>
                                        </p:attrNameLst>
                                      </p:cBhvr>
                                      <p:tavLst>
                                        <p:tav tm="0">
                                          <p:val>
                                            <p:strVal val="#ppt_y-#ppt_h*1.125000"/>
                                          </p:val>
                                        </p:tav>
                                        <p:tav tm="100000">
                                          <p:val>
                                            <p:strVal val="#ppt_y"/>
                                          </p:val>
                                        </p:tav>
                                      </p:tavLst>
                                    </p:anim>
                                    <p:animEffect transition="in" filter="wipe(down)">
                                      <p:cBhvr>
                                        <p:cTn id="53" dur="300"/>
                                        <p:tgtEl>
                                          <p:spTgt spid="7"/>
                                        </p:tgtEl>
                                      </p:cBhvr>
                                    </p:animEffect>
                                  </p:childTnLst>
                                </p:cTn>
                              </p:par>
                            </p:childTnLst>
                          </p:cTn>
                        </p:par>
                        <p:par>
                          <p:cTn id="54" fill="hold">
                            <p:stCondLst>
                              <p:cond delay="4000"/>
                            </p:stCondLst>
                            <p:childTnLst>
                              <p:par>
                                <p:cTn id="55" presetID="2" presetClass="entr" presetSubtype="4" fill="hold" grpId="0" nodeType="afterEffect">
                                  <p:stCondLst>
                                    <p:cond delay="25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250" fill="hold"/>
                                        <p:tgtEl>
                                          <p:spTgt spid="19"/>
                                        </p:tgtEl>
                                        <p:attrNameLst>
                                          <p:attrName>ppt_x</p:attrName>
                                        </p:attrNameLst>
                                      </p:cBhvr>
                                      <p:tavLst>
                                        <p:tav tm="0">
                                          <p:val>
                                            <p:strVal val="#ppt_x"/>
                                          </p:val>
                                        </p:tav>
                                        <p:tav tm="100000">
                                          <p:val>
                                            <p:strVal val="#ppt_x"/>
                                          </p:val>
                                        </p:tav>
                                      </p:tavLst>
                                    </p:anim>
                                    <p:anim calcmode="lin" valueType="num">
                                      <p:cBhvr additive="base">
                                        <p:cTn id="58" dur="25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4"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additive="base">
                                        <p:cTn id="62" dur="250" fill="hold"/>
                                        <p:tgtEl>
                                          <p:spTgt spid="18"/>
                                        </p:tgtEl>
                                        <p:attrNameLst>
                                          <p:attrName>ppt_x</p:attrName>
                                        </p:attrNameLst>
                                      </p:cBhvr>
                                      <p:tavLst>
                                        <p:tav tm="0">
                                          <p:val>
                                            <p:strVal val="#ppt_x"/>
                                          </p:val>
                                        </p:tav>
                                        <p:tav tm="100000">
                                          <p:val>
                                            <p:strVal val="#ppt_x"/>
                                          </p:val>
                                        </p:tav>
                                      </p:tavLst>
                                    </p:anim>
                                    <p:anim calcmode="lin" valueType="num">
                                      <p:cBhvr additive="base">
                                        <p:cTn id="63" dur="250" fill="hold"/>
                                        <p:tgtEl>
                                          <p:spTgt spid="18"/>
                                        </p:tgtEl>
                                        <p:attrNameLst>
                                          <p:attrName>ppt_y</p:attrName>
                                        </p:attrNameLst>
                                      </p:cBhvr>
                                      <p:tavLst>
                                        <p:tav tm="0">
                                          <p:val>
                                            <p:strVal val="1+#ppt_h/2"/>
                                          </p:val>
                                        </p:tav>
                                        <p:tav tm="100000">
                                          <p:val>
                                            <p:strVal val="#ppt_y"/>
                                          </p:val>
                                        </p:tav>
                                      </p:tavLst>
                                    </p:anim>
                                  </p:childTnLst>
                                </p:cTn>
                              </p:par>
                            </p:childTnLst>
                          </p:cTn>
                        </p:par>
                        <p:par>
                          <p:cTn id="64" fill="hold">
                            <p:stCondLst>
                              <p:cond delay="5250"/>
                            </p:stCondLst>
                            <p:childTnLst>
                              <p:par>
                                <p:cTn id="65" presetID="2" presetClass="entr" presetSubtype="4" fill="hold" grpId="0" nodeType="afterEffect">
                                  <p:stCondLst>
                                    <p:cond delay="0"/>
                                  </p:stCondLst>
                                  <p:childTnLst>
                                    <p:set>
                                      <p:cBhvr>
                                        <p:cTn id="66" dur="1" fill="hold">
                                          <p:stCondLst>
                                            <p:cond delay="0"/>
                                          </p:stCondLst>
                                        </p:cTn>
                                        <p:tgtEl>
                                          <p:spTgt spid="12"/>
                                        </p:tgtEl>
                                        <p:attrNameLst>
                                          <p:attrName>style.visibility</p:attrName>
                                        </p:attrNameLst>
                                      </p:cBhvr>
                                      <p:to>
                                        <p:strVal val="visible"/>
                                      </p:to>
                                    </p:set>
                                    <p:anim calcmode="lin" valueType="num">
                                      <p:cBhvr additive="base">
                                        <p:cTn id="67" dur="250" fill="hold"/>
                                        <p:tgtEl>
                                          <p:spTgt spid="12"/>
                                        </p:tgtEl>
                                        <p:attrNameLst>
                                          <p:attrName>ppt_x</p:attrName>
                                        </p:attrNameLst>
                                      </p:cBhvr>
                                      <p:tavLst>
                                        <p:tav tm="0">
                                          <p:val>
                                            <p:strVal val="#ppt_x"/>
                                          </p:val>
                                        </p:tav>
                                        <p:tav tm="100000">
                                          <p:val>
                                            <p:strVal val="#ppt_x"/>
                                          </p:val>
                                        </p:tav>
                                      </p:tavLst>
                                    </p:anim>
                                    <p:anim calcmode="lin" valueType="num">
                                      <p:cBhvr additive="base">
                                        <p:cTn id="68" dur="250" fill="hold"/>
                                        <p:tgtEl>
                                          <p:spTgt spid="12"/>
                                        </p:tgtEl>
                                        <p:attrNameLst>
                                          <p:attrName>ppt_y</p:attrName>
                                        </p:attrNameLst>
                                      </p:cBhvr>
                                      <p:tavLst>
                                        <p:tav tm="0">
                                          <p:val>
                                            <p:strVal val="1+#ppt_h/2"/>
                                          </p:val>
                                        </p:tav>
                                        <p:tav tm="100000">
                                          <p:val>
                                            <p:strVal val="#ppt_y"/>
                                          </p:val>
                                        </p:tav>
                                      </p:tavLst>
                                    </p:anim>
                                  </p:childTnLst>
                                </p:cTn>
                              </p:par>
                            </p:childTnLst>
                          </p:cTn>
                        </p:par>
                        <p:par>
                          <p:cTn id="69" fill="hold">
                            <p:stCondLst>
                              <p:cond delay="5750"/>
                            </p:stCondLst>
                            <p:childTnLst>
                              <p:par>
                                <p:cTn id="70" presetID="2" presetClass="entr" presetSubtype="4" fill="hold" grpId="0" nodeType="afterEffect">
                                  <p:stCondLst>
                                    <p:cond delay="0"/>
                                  </p:stCondLst>
                                  <p:childTnLst>
                                    <p:set>
                                      <p:cBhvr>
                                        <p:cTn id="71" dur="1" fill="hold">
                                          <p:stCondLst>
                                            <p:cond delay="0"/>
                                          </p:stCondLst>
                                        </p:cTn>
                                        <p:tgtEl>
                                          <p:spTgt spid="11"/>
                                        </p:tgtEl>
                                        <p:attrNameLst>
                                          <p:attrName>style.visibility</p:attrName>
                                        </p:attrNameLst>
                                      </p:cBhvr>
                                      <p:to>
                                        <p:strVal val="visible"/>
                                      </p:to>
                                    </p:set>
                                    <p:anim calcmode="lin" valueType="num">
                                      <p:cBhvr additive="base">
                                        <p:cTn id="72" dur="250" fill="hold"/>
                                        <p:tgtEl>
                                          <p:spTgt spid="11"/>
                                        </p:tgtEl>
                                        <p:attrNameLst>
                                          <p:attrName>ppt_x</p:attrName>
                                        </p:attrNameLst>
                                      </p:cBhvr>
                                      <p:tavLst>
                                        <p:tav tm="0">
                                          <p:val>
                                            <p:strVal val="#ppt_x"/>
                                          </p:val>
                                        </p:tav>
                                        <p:tav tm="100000">
                                          <p:val>
                                            <p:strVal val="#ppt_x"/>
                                          </p:val>
                                        </p:tav>
                                      </p:tavLst>
                                    </p:anim>
                                    <p:anim calcmode="lin" valueType="num">
                                      <p:cBhvr additive="base">
                                        <p:cTn id="73" dur="250" fill="hold"/>
                                        <p:tgtEl>
                                          <p:spTgt spid="11"/>
                                        </p:tgtEl>
                                        <p:attrNameLst>
                                          <p:attrName>ppt_y</p:attrName>
                                        </p:attrNameLst>
                                      </p:cBhvr>
                                      <p:tavLst>
                                        <p:tav tm="0">
                                          <p:val>
                                            <p:strVal val="1+#ppt_h/2"/>
                                          </p:val>
                                        </p:tav>
                                        <p:tav tm="100000">
                                          <p:val>
                                            <p:strVal val="#ppt_y"/>
                                          </p:val>
                                        </p:tav>
                                      </p:tavLst>
                                    </p:anim>
                                  </p:childTnLst>
                                </p:cTn>
                              </p:par>
                            </p:childTnLst>
                          </p:cTn>
                        </p:par>
                        <p:par>
                          <p:cTn id="74" fill="hold">
                            <p:stCondLst>
                              <p:cond delay="6250"/>
                            </p:stCondLst>
                            <p:childTnLst>
                              <p:par>
                                <p:cTn id="75" presetID="22" presetClass="entr" presetSubtype="8" fill="hold" grpId="0" nodeType="afterEffect">
                                  <p:stCondLst>
                                    <p:cond delay="0"/>
                                  </p:stCondLst>
                                  <p:childTnLst>
                                    <p:set>
                                      <p:cBhvr>
                                        <p:cTn id="76" dur="1" fill="hold">
                                          <p:stCondLst>
                                            <p:cond delay="0"/>
                                          </p:stCondLst>
                                        </p:cTn>
                                        <p:tgtEl>
                                          <p:spTgt spid="20"/>
                                        </p:tgtEl>
                                        <p:attrNameLst>
                                          <p:attrName>style.visibility</p:attrName>
                                        </p:attrNameLst>
                                      </p:cBhvr>
                                      <p:to>
                                        <p:strVal val="visible"/>
                                      </p:to>
                                    </p:set>
                                    <p:animEffect transition="in" filter="wipe(left)">
                                      <p:cBhvr>
                                        <p:cTn id="77" dur="500"/>
                                        <p:tgtEl>
                                          <p:spTgt spid="20"/>
                                        </p:tgtEl>
                                      </p:cBhvr>
                                    </p:animEffect>
                                  </p:childTnLst>
                                </p:cTn>
                              </p:par>
                            </p:childTnLst>
                          </p:cTn>
                        </p:par>
                        <p:par>
                          <p:cTn id="78" fill="hold">
                            <p:stCondLst>
                              <p:cond delay="6750"/>
                            </p:stCondLst>
                            <p:childTnLst>
                              <p:par>
                                <p:cTn id="79" presetID="22" presetClass="entr" presetSubtype="8"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Effect transition="in" filter="wipe(left)">
                                      <p:cBhvr>
                                        <p:cTn id="81" dur="500"/>
                                        <p:tgtEl>
                                          <p:spTgt spid="21"/>
                                        </p:tgtEl>
                                      </p:cBhvr>
                                    </p:animEffect>
                                  </p:childTnLst>
                                </p:cTn>
                              </p:par>
                              <p:par>
                                <p:cTn id="82" presetID="22" presetClass="entr" presetSubtype="8" fill="hold" grpId="0" nodeType="withEffect">
                                  <p:stCondLst>
                                    <p:cond delay="0"/>
                                  </p:stCondLst>
                                  <p:childTnLst>
                                    <p:set>
                                      <p:cBhvr>
                                        <p:cTn id="83" dur="1" fill="hold">
                                          <p:stCondLst>
                                            <p:cond delay="0"/>
                                          </p:stCondLst>
                                        </p:cTn>
                                        <p:tgtEl>
                                          <p:spTgt spid="24"/>
                                        </p:tgtEl>
                                        <p:attrNameLst>
                                          <p:attrName>style.visibility</p:attrName>
                                        </p:attrNameLst>
                                      </p:cBhvr>
                                      <p:to>
                                        <p:strVal val="visible"/>
                                      </p:to>
                                    </p:set>
                                    <p:animEffect transition="in" filter="wipe(left)">
                                      <p:cBhvr>
                                        <p:cTn id="84" dur="500"/>
                                        <p:tgtEl>
                                          <p:spTgt spid="24"/>
                                        </p:tgtEl>
                                      </p:cBhvr>
                                    </p:animEffect>
                                  </p:childTnLst>
                                </p:cTn>
                              </p:par>
                            </p:childTnLst>
                          </p:cTn>
                        </p:par>
                        <p:par>
                          <p:cTn id="85" fill="hold">
                            <p:stCondLst>
                              <p:cond delay="7250"/>
                            </p:stCondLst>
                            <p:childTnLst>
                              <p:par>
                                <p:cTn id="86" presetID="22" presetClass="entr" presetSubtype="8"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left)">
                                      <p:cBhvr>
                                        <p:cTn id="88" dur="450"/>
                                        <p:tgtEl>
                                          <p:spTgt spid="29"/>
                                        </p:tgtEl>
                                      </p:cBhvr>
                                    </p:animEffect>
                                  </p:childTnLst>
                                </p:cTn>
                              </p:par>
                            </p:childTnLst>
                          </p:cTn>
                        </p:par>
                        <p:par>
                          <p:cTn id="89" fill="hold">
                            <p:stCondLst>
                              <p:cond delay="7750"/>
                            </p:stCondLst>
                            <p:childTnLst>
                              <p:par>
                                <p:cTn id="90" presetID="22" presetClass="entr" presetSubtype="8"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left)">
                                      <p:cBhvr>
                                        <p:cTn id="92" dur="500"/>
                                        <p:tgtEl>
                                          <p:spTgt spid="30"/>
                                        </p:tgtEl>
                                      </p:cBhvr>
                                    </p:animEffect>
                                  </p:childTnLst>
                                </p:cTn>
                              </p:par>
                              <p:par>
                                <p:cTn id="93" presetID="22" presetClass="entr" presetSubtype="8" fill="hold" grpId="0" nodeType="with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8250"/>
                            </p:stCondLst>
                            <p:childTnLst>
                              <p:par>
                                <p:cTn id="97" presetID="22" presetClass="entr" presetSubtype="8" fill="hold" nodeType="afterEffect">
                                  <p:stCondLst>
                                    <p:cond delay="0"/>
                                  </p:stCondLst>
                                  <p:childTnLst>
                                    <p:set>
                                      <p:cBhvr>
                                        <p:cTn id="98" dur="1" fill="hold">
                                          <p:stCondLst>
                                            <p:cond delay="0"/>
                                          </p:stCondLst>
                                        </p:cTn>
                                        <p:tgtEl>
                                          <p:spTgt spid="38"/>
                                        </p:tgtEl>
                                        <p:attrNameLst>
                                          <p:attrName>style.visibility</p:attrName>
                                        </p:attrNameLst>
                                      </p:cBhvr>
                                      <p:to>
                                        <p:strVal val="visible"/>
                                      </p:to>
                                    </p:set>
                                    <p:animEffect transition="in" filter="wipe(left)">
                                      <p:cBhvr>
                                        <p:cTn id="99" dur="350"/>
                                        <p:tgtEl>
                                          <p:spTgt spid="38"/>
                                        </p:tgtEl>
                                      </p:cBhvr>
                                    </p:animEffect>
                                  </p:childTnLst>
                                </p:cTn>
                              </p:par>
                            </p:childTnLst>
                          </p:cTn>
                        </p:par>
                        <p:par>
                          <p:cTn id="100" fill="hold">
                            <p:stCondLst>
                              <p:cond delay="8750"/>
                            </p:stCondLst>
                            <p:childTnLst>
                              <p:par>
                                <p:cTn id="101" presetID="22" presetClass="entr" presetSubtype="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Effect transition="in" filter="wipe(left)">
                                      <p:cBhvr>
                                        <p:cTn id="103" dur="500"/>
                                        <p:tgtEl>
                                          <p:spTgt spid="45"/>
                                        </p:tgtEl>
                                      </p:cBhvr>
                                    </p:animEffect>
                                  </p:childTnLst>
                                </p:cTn>
                              </p:par>
                              <p:par>
                                <p:cTn id="104" presetID="22" presetClass="entr" presetSubtype="8" fill="hold" grpId="0" nodeType="withEffect">
                                  <p:stCondLst>
                                    <p:cond delay="0"/>
                                  </p:stCondLst>
                                  <p:childTnLst>
                                    <p:set>
                                      <p:cBhvr>
                                        <p:cTn id="105" dur="1" fill="hold">
                                          <p:stCondLst>
                                            <p:cond delay="0"/>
                                          </p:stCondLst>
                                        </p:cTn>
                                        <p:tgtEl>
                                          <p:spTgt spid="49"/>
                                        </p:tgtEl>
                                        <p:attrNameLst>
                                          <p:attrName>style.visibility</p:attrName>
                                        </p:attrNameLst>
                                      </p:cBhvr>
                                      <p:to>
                                        <p:strVal val="visible"/>
                                      </p:to>
                                    </p:set>
                                    <p:animEffect transition="in" filter="wipe(left)">
                                      <p:cBhvr>
                                        <p:cTn id="106" dur="500"/>
                                        <p:tgtEl>
                                          <p:spTgt spid="49"/>
                                        </p:tgtEl>
                                      </p:cBhvr>
                                    </p:animEffect>
                                  </p:childTnLst>
                                </p:cTn>
                              </p:par>
                            </p:childTnLst>
                          </p:cTn>
                        </p:par>
                        <p:par>
                          <p:cTn id="107" fill="hold">
                            <p:stCondLst>
                              <p:cond delay="9250"/>
                            </p:stCondLst>
                            <p:childTnLst>
                              <p:par>
                                <p:cTn id="108" presetID="22" presetClass="entr" presetSubtype="8" fill="hold" nodeType="afterEffect">
                                  <p:stCondLst>
                                    <p:cond delay="0"/>
                                  </p:stCondLst>
                                  <p:childTnLst>
                                    <p:set>
                                      <p:cBhvr>
                                        <p:cTn id="109" dur="1" fill="hold">
                                          <p:stCondLst>
                                            <p:cond delay="0"/>
                                          </p:stCondLst>
                                        </p:cTn>
                                        <p:tgtEl>
                                          <p:spTgt spid="42"/>
                                        </p:tgtEl>
                                        <p:attrNameLst>
                                          <p:attrName>style.visibility</p:attrName>
                                        </p:attrNameLst>
                                      </p:cBhvr>
                                      <p:to>
                                        <p:strVal val="visible"/>
                                      </p:to>
                                    </p:set>
                                    <p:animEffect transition="in" filter="wipe(left)">
                                      <p:cBhvr>
                                        <p:cTn id="110" dur="250"/>
                                        <p:tgtEl>
                                          <p:spTgt spid="42"/>
                                        </p:tgtEl>
                                      </p:cBhvr>
                                    </p:animEffect>
                                  </p:childTnLst>
                                </p:cTn>
                              </p:par>
                            </p:childTnLst>
                          </p:cTn>
                        </p:par>
                        <p:par>
                          <p:cTn id="111" fill="hold">
                            <p:stCondLst>
                              <p:cond delay="9750"/>
                            </p:stCondLst>
                            <p:childTnLst>
                              <p:par>
                                <p:cTn id="112" presetID="22" presetClass="entr" presetSubtype="8"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Effect transition="in" filter="wipe(left)">
                                      <p:cBhvr>
                                        <p:cTn id="114" dur="500"/>
                                        <p:tgtEl>
                                          <p:spTgt spid="50"/>
                                        </p:tgtEl>
                                      </p:cBhvr>
                                    </p:animEffect>
                                  </p:childTnLst>
                                </p:cTn>
                              </p:par>
                              <p:par>
                                <p:cTn id="115" presetID="22" presetClass="entr" presetSubtype="8" fill="hold" grpId="0" nodeType="withEffect">
                                  <p:stCondLst>
                                    <p:cond delay="0"/>
                                  </p:stCondLst>
                                  <p:childTnLst>
                                    <p:set>
                                      <p:cBhvr>
                                        <p:cTn id="116" dur="1" fill="hold">
                                          <p:stCondLst>
                                            <p:cond delay="0"/>
                                          </p:stCondLst>
                                        </p:cTn>
                                        <p:tgtEl>
                                          <p:spTgt spid="51"/>
                                        </p:tgtEl>
                                        <p:attrNameLst>
                                          <p:attrName>style.visibility</p:attrName>
                                        </p:attrNameLst>
                                      </p:cBhvr>
                                      <p:to>
                                        <p:strVal val="visible"/>
                                      </p:to>
                                    </p:set>
                                    <p:animEffect transition="in" filter="wipe(left)">
                                      <p:cBhvr>
                                        <p:cTn id="117"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bldLvl="0" animBg="1"/>
      <p:bldP spid="3" grpId="0" bldLvl="0" animBg="1"/>
      <p:bldP spid="4" grpId="0" bldLvl="0" animBg="1"/>
      <p:bldP spid="5" grpId="0" bldLvl="0" animBg="1"/>
      <p:bldP spid="6" grpId="0" bldLvl="0" animBg="1"/>
      <p:bldP spid="7" grpId="0"/>
      <p:bldP spid="8" grpId="0"/>
      <p:bldP spid="9" grpId="0"/>
      <p:bldP spid="10" grpId="0"/>
      <p:bldP spid="11" grpId="0" bldLvl="0" animBg="1"/>
      <p:bldP spid="12" grpId="0" bldLvl="0" animBg="1"/>
      <p:bldP spid="18" grpId="0" bldLvl="0" animBg="1"/>
      <p:bldP spid="19" grpId="0" bldLvl="0" animBg="1"/>
      <p:bldP spid="20" grpId="0" bldLvl="0" animBg="1"/>
      <p:bldP spid="21" grpId="0"/>
      <p:bldP spid="24" grpId="0"/>
      <p:bldP spid="29" grpId="0" bldLvl="0" animBg="1"/>
      <p:bldP spid="30" grpId="0"/>
      <p:bldP spid="35" grpId="0"/>
      <p:bldP spid="45" grpId="0"/>
      <p:bldP spid="49" grpId="0"/>
      <p:bldP spid="50" grpId="0"/>
      <p:bldP spid="51" grpId="0"/>
      <p:bldP spid="5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Isosceles Triangle 8"/>
          <p:cNvSpPr/>
          <p:nvPr/>
        </p:nvSpPr>
        <p:spPr bwMode="auto">
          <a:xfrm rot="5400000">
            <a:off x="-195553" y="389152"/>
            <a:ext cx="649517" cy="333779"/>
          </a:xfrm>
          <a:prstGeom prst="triangle">
            <a:avLst/>
          </a:prstGeom>
          <a:gradFill>
            <a:gsLst>
              <a:gs pos="0">
                <a:srgbClr val="E30000"/>
              </a:gs>
              <a:gs pos="100000">
                <a:srgbClr val="760303"/>
              </a:gs>
            </a:gsLst>
            <a:lin ang="5400000" scaled="0"/>
          </a:gradFill>
          <a:ln w="9525">
            <a:noFill/>
            <a:round/>
          </a:ln>
          <a:effectLst>
            <a:outerShdw blurRad="50800" dist="38100" dir="2700000" algn="tl" rotWithShape="0">
              <a:prstClr val="black">
                <a:alpha val="40000"/>
              </a:prstClr>
            </a:outerShdw>
          </a:effectLst>
        </p:spPr>
        <p:txBody>
          <a:bodyPr vert="horz" wrap="square" lIns="121920" tIns="60960" rIns="121920" bIns="60960" numCol="1" rtlCol="0" anchor="t" anchorCtr="0" compatLnSpc="1"/>
          <a:lstStyle/>
          <a:p>
            <a:pPr algn="ctr"/>
            <a:endParaRPr lang="en-US" sz="2400"/>
          </a:p>
        </p:txBody>
      </p:sp>
      <p:grpSp>
        <p:nvGrpSpPr>
          <p:cNvPr id="56" name="组合 55"/>
          <p:cNvGrpSpPr/>
          <p:nvPr/>
        </p:nvGrpSpPr>
        <p:grpSpPr>
          <a:xfrm>
            <a:off x="280712" y="212555"/>
            <a:ext cx="5282645" cy="678814"/>
            <a:chOff x="-3965474" y="172906"/>
            <a:chExt cx="5241581" cy="673538"/>
          </a:xfrm>
        </p:grpSpPr>
        <p:sp>
          <p:nvSpPr>
            <p:cNvPr id="57" name="Text Box 7"/>
            <p:cNvSpPr txBox="1">
              <a:spLocks noChangeArrowheads="1"/>
            </p:cNvSpPr>
            <p:nvPr/>
          </p:nvSpPr>
          <p:spPr bwMode="auto">
            <a:xfrm>
              <a:off x="-984643" y="270732"/>
              <a:ext cx="2260750" cy="504245"/>
            </a:xfrm>
            <a:prstGeom prst="rect">
              <a:avLst/>
            </a:prstGeom>
            <a:noFill/>
            <a:ln w="9525">
              <a:noFill/>
              <a:miter lim="800000"/>
            </a:ln>
          </p:spPr>
          <p:txBody>
            <a:bodyPr wrap="none" lIns="46078" tIns="23040" rIns="46078" bIns="23040">
              <a:spAutoFit/>
            </a:bodyPr>
            <a:lstStyle/>
            <a:p>
              <a:pPr defTabSz="1087755"/>
              <a:r>
                <a:rPr lang="en-CA" altLang="zh-CN" sz="1500" dirty="0" smtClean="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PROBATION </a:t>
              </a:r>
            </a:p>
            <a:p>
              <a:pPr defTabSz="1087755"/>
              <a:r>
                <a:rPr lang="en-CA" altLang="zh-CN" sz="1500" dirty="0" smtClean="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PERIOD MANAGEMENT</a:t>
              </a:r>
              <a:endParaRPr lang="en-CA" altLang="zh-CN" sz="15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58" name="矩形 57"/>
            <p:cNvSpPr/>
            <p:nvPr/>
          </p:nvSpPr>
          <p:spPr>
            <a:xfrm>
              <a:off x="-3965474" y="172906"/>
              <a:ext cx="3130157" cy="673538"/>
            </a:xfrm>
            <a:prstGeom prst="rect">
              <a:avLst/>
            </a:prstGeom>
          </p:spPr>
          <p:txBody>
            <a:bodyPr wrap="none">
              <a:spAutoFit/>
            </a:bodyPr>
            <a:lstStyle/>
            <a:p>
              <a:pPr algn="l"/>
              <a:r>
                <a:rPr lang="zh-CN" altLang="en-US" sz="3600" b="1" spc="300" dirty="0" smtClean="0">
                  <a:latin typeface="微软雅黑" panose="020B0503020204020204" pitchFamily="34" charset="-122"/>
                  <a:ea typeface="微软雅黑" panose="020B0503020204020204" pitchFamily="34" charset="-122"/>
                </a:rPr>
                <a:t>此处添加标题</a:t>
              </a:r>
            </a:p>
          </p:txBody>
        </p:sp>
      </p:grpSp>
      <p:sp>
        <p:nvSpPr>
          <p:cNvPr id="86" name="矩形 47"/>
          <p:cNvSpPr>
            <a:spLocks noChangeArrowheads="1"/>
          </p:cNvSpPr>
          <p:nvPr/>
        </p:nvSpPr>
        <p:spPr bwMode="auto">
          <a:xfrm>
            <a:off x="1254614" y="4819560"/>
            <a:ext cx="9203453"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gn="ctr">
              <a:lnSpc>
                <a:spcPct val="120000"/>
              </a:lnSpc>
              <a:spcBef>
                <a:spcPct val="0"/>
              </a:spcBef>
              <a:buNone/>
            </a:pPr>
            <a:r>
              <a:rPr lang="zh-CN" altLang="en-US" sz="1400" dirty="0" smtClean="0">
                <a:solidFill>
                  <a:srgbClr val="202A36"/>
                </a:solidFill>
                <a:sym typeface="微软雅黑" panose="020B0503020204020204" pitchFamily="34" charset="-122"/>
              </a:rPr>
              <a:t>在此录入上述图表的综合描述说明，在此录入上述图表的综合描述说明。在此录入上述图表的描述说明，在此录入上述图表的综合描述说明，在此录入上述图表的综合描述说明，在此录入上述图表的综合描述说明。</a:t>
            </a:r>
            <a:endParaRPr lang="zh-CN" altLang="en-US" sz="1400" dirty="0">
              <a:solidFill>
                <a:srgbClr val="202A36"/>
              </a:solidFill>
              <a:sym typeface="微软雅黑" panose="020B0503020204020204" pitchFamily="34" charset="-122"/>
            </a:endParaRPr>
          </a:p>
        </p:txBody>
      </p:sp>
      <p:sp>
        <p:nvSpPr>
          <p:cNvPr id="210" name="五边形 209"/>
          <p:cNvSpPr/>
          <p:nvPr/>
        </p:nvSpPr>
        <p:spPr>
          <a:xfrm flipH="1">
            <a:off x="2639945" y="1379994"/>
            <a:ext cx="3003174" cy="306150"/>
          </a:xfrm>
          <a:prstGeom prst="homePlate">
            <a:avLst/>
          </a:prstGeom>
          <a:gradFill>
            <a:gsLst>
              <a:gs pos="0">
                <a:srgbClr val="E30000"/>
              </a:gs>
              <a:gs pos="100000">
                <a:srgbClr val="760303"/>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rgbClr val="202A36"/>
              </a:solidFill>
            </a:endParaRPr>
          </a:p>
        </p:txBody>
      </p:sp>
      <p:sp>
        <p:nvSpPr>
          <p:cNvPr id="211" name="五边形 210"/>
          <p:cNvSpPr/>
          <p:nvPr/>
        </p:nvSpPr>
        <p:spPr>
          <a:xfrm flipH="1">
            <a:off x="3796172" y="1865639"/>
            <a:ext cx="1846947" cy="306150"/>
          </a:xfrm>
          <a:prstGeom prst="homePlat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rgbClr val="202A36"/>
              </a:solidFill>
            </a:endParaRPr>
          </a:p>
        </p:txBody>
      </p:sp>
      <p:sp>
        <p:nvSpPr>
          <p:cNvPr id="212" name="五边形 211"/>
          <p:cNvSpPr/>
          <p:nvPr/>
        </p:nvSpPr>
        <p:spPr>
          <a:xfrm flipH="1">
            <a:off x="3093550" y="2351285"/>
            <a:ext cx="2549568" cy="306150"/>
          </a:xfrm>
          <a:prstGeom prst="homePlate">
            <a:avLst/>
          </a:prstGeom>
          <a:gradFill>
            <a:gsLst>
              <a:gs pos="0">
                <a:srgbClr val="E30000"/>
              </a:gs>
              <a:gs pos="100000">
                <a:srgbClr val="760303"/>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rgbClr val="202A36"/>
              </a:solidFill>
            </a:endParaRPr>
          </a:p>
        </p:txBody>
      </p:sp>
      <p:sp>
        <p:nvSpPr>
          <p:cNvPr id="213" name="五边形 212"/>
          <p:cNvSpPr/>
          <p:nvPr/>
        </p:nvSpPr>
        <p:spPr>
          <a:xfrm flipH="1">
            <a:off x="1590009" y="2836930"/>
            <a:ext cx="4053111" cy="306150"/>
          </a:xfrm>
          <a:prstGeom prst="homePlat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rgbClr val="202A36"/>
              </a:solidFill>
            </a:endParaRPr>
          </a:p>
        </p:txBody>
      </p:sp>
      <p:sp>
        <p:nvSpPr>
          <p:cNvPr id="214" name="五边形 213"/>
          <p:cNvSpPr/>
          <p:nvPr/>
        </p:nvSpPr>
        <p:spPr>
          <a:xfrm flipH="1">
            <a:off x="2295809" y="3322576"/>
            <a:ext cx="3347311" cy="306150"/>
          </a:xfrm>
          <a:prstGeom prst="homePlate">
            <a:avLst/>
          </a:prstGeom>
          <a:gradFill>
            <a:gsLst>
              <a:gs pos="0">
                <a:srgbClr val="E30000"/>
              </a:gs>
              <a:gs pos="100000">
                <a:srgbClr val="760303"/>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rgbClr val="202A36"/>
              </a:solidFill>
            </a:endParaRPr>
          </a:p>
        </p:txBody>
      </p:sp>
      <p:sp>
        <p:nvSpPr>
          <p:cNvPr id="215" name="五边形 214"/>
          <p:cNvSpPr/>
          <p:nvPr/>
        </p:nvSpPr>
        <p:spPr>
          <a:xfrm flipH="1">
            <a:off x="3375087" y="3808221"/>
            <a:ext cx="2268031" cy="306150"/>
          </a:xfrm>
          <a:prstGeom prst="homePlat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rgbClr val="202A36"/>
              </a:solidFill>
            </a:endParaRPr>
          </a:p>
        </p:txBody>
      </p:sp>
      <p:sp>
        <p:nvSpPr>
          <p:cNvPr id="216" name="五边形 215"/>
          <p:cNvSpPr/>
          <p:nvPr/>
        </p:nvSpPr>
        <p:spPr>
          <a:xfrm flipH="1">
            <a:off x="4282298" y="4294314"/>
            <a:ext cx="1360820" cy="306150"/>
          </a:xfrm>
          <a:prstGeom prst="homePlate">
            <a:avLst/>
          </a:prstGeom>
          <a:gradFill>
            <a:gsLst>
              <a:gs pos="0">
                <a:srgbClr val="E30000"/>
              </a:gs>
              <a:gs pos="100000">
                <a:srgbClr val="760303"/>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rgbClr val="202A36"/>
              </a:solidFill>
            </a:endParaRPr>
          </a:p>
        </p:txBody>
      </p:sp>
      <p:sp>
        <p:nvSpPr>
          <p:cNvPr id="217" name="TextBox 159"/>
          <p:cNvSpPr txBox="1"/>
          <p:nvPr/>
        </p:nvSpPr>
        <p:spPr>
          <a:xfrm>
            <a:off x="2038917" y="1387660"/>
            <a:ext cx="524503" cy="295915"/>
          </a:xfrm>
          <a:prstGeom prst="rect">
            <a:avLst/>
          </a:prstGeom>
          <a:noFill/>
        </p:spPr>
        <p:txBody>
          <a:bodyPr wrap="none" rtlCol="0">
            <a:spAutoFit/>
          </a:bodyPr>
          <a:lstStyle/>
          <a:p>
            <a:r>
              <a:rPr lang="zh-CN" altLang="en-US" sz="1325" dirty="0">
                <a:solidFill>
                  <a:srgbClr val="202A36"/>
                </a:solidFill>
                <a:latin typeface="微软雅黑" panose="020B0503020204020204" pitchFamily="34" charset="-122"/>
                <a:ea typeface="微软雅黑" panose="020B0503020204020204" pitchFamily="34" charset="-122"/>
              </a:rPr>
              <a:t>文字</a:t>
            </a:r>
          </a:p>
        </p:txBody>
      </p:sp>
      <p:sp>
        <p:nvSpPr>
          <p:cNvPr id="218" name="TextBox 160"/>
          <p:cNvSpPr txBox="1"/>
          <p:nvPr/>
        </p:nvSpPr>
        <p:spPr>
          <a:xfrm>
            <a:off x="3172561" y="1873896"/>
            <a:ext cx="524503" cy="295915"/>
          </a:xfrm>
          <a:prstGeom prst="rect">
            <a:avLst/>
          </a:prstGeom>
          <a:noFill/>
        </p:spPr>
        <p:txBody>
          <a:bodyPr wrap="none" rtlCol="0">
            <a:spAutoFit/>
          </a:bodyPr>
          <a:lstStyle/>
          <a:p>
            <a:r>
              <a:rPr lang="zh-CN" altLang="en-US" sz="1325">
                <a:solidFill>
                  <a:srgbClr val="202A36"/>
                </a:solidFill>
                <a:latin typeface="微软雅黑" panose="020B0503020204020204" pitchFamily="34" charset="-122"/>
                <a:ea typeface="微软雅黑" panose="020B0503020204020204" pitchFamily="34" charset="-122"/>
              </a:rPr>
              <a:t>文字</a:t>
            </a:r>
          </a:p>
        </p:txBody>
      </p:sp>
      <p:sp>
        <p:nvSpPr>
          <p:cNvPr id="219" name="TextBox 161"/>
          <p:cNvSpPr txBox="1"/>
          <p:nvPr/>
        </p:nvSpPr>
        <p:spPr>
          <a:xfrm>
            <a:off x="2496337" y="2359174"/>
            <a:ext cx="524503" cy="295915"/>
          </a:xfrm>
          <a:prstGeom prst="rect">
            <a:avLst/>
          </a:prstGeom>
          <a:noFill/>
        </p:spPr>
        <p:txBody>
          <a:bodyPr wrap="none" rtlCol="0">
            <a:spAutoFit/>
          </a:bodyPr>
          <a:lstStyle/>
          <a:p>
            <a:r>
              <a:rPr lang="zh-CN" altLang="en-US" sz="1325" dirty="0">
                <a:solidFill>
                  <a:srgbClr val="202A36"/>
                </a:solidFill>
                <a:latin typeface="微软雅黑" panose="020B0503020204020204" pitchFamily="34" charset="-122"/>
                <a:ea typeface="微软雅黑" panose="020B0503020204020204" pitchFamily="34" charset="-122"/>
              </a:rPr>
              <a:t>文字</a:t>
            </a:r>
          </a:p>
        </p:txBody>
      </p:sp>
      <p:sp>
        <p:nvSpPr>
          <p:cNvPr id="220" name="TextBox 162"/>
          <p:cNvSpPr txBox="1"/>
          <p:nvPr/>
        </p:nvSpPr>
        <p:spPr>
          <a:xfrm>
            <a:off x="1046884" y="2836933"/>
            <a:ext cx="524503" cy="295915"/>
          </a:xfrm>
          <a:prstGeom prst="rect">
            <a:avLst/>
          </a:prstGeom>
          <a:noFill/>
        </p:spPr>
        <p:txBody>
          <a:bodyPr wrap="none" rtlCol="0">
            <a:spAutoFit/>
          </a:bodyPr>
          <a:lstStyle/>
          <a:p>
            <a:r>
              <a:rPr lang="zh-CN" altLang="en-US" sz="1325" dirty="0">
                <a:solidFill>
                  <a:schemeClr val="bg1"/>
                </a:solidFill>
                <a:latin typeface="微软雅黑" panose="020B0503020204020204" pitchFamily="34" charset="-122"/>
                <a:ea typeface="微软雅黑" panose="020B0503020204020204" pitchFamily="34" charset="-122"/>
              </a:rPr>
              <a:t>文字</a:t>
            </a:r>
          </a:p>
        </p:txBody>
      </p:sp>
      <p:sp>
        <p:nvSpPr>
          <p:cNvPr id="221" name="TextBox 163"/>
          <p:cNvSpPr txBox="1"/>
          <p:nvPr/>
        </p:nvSpPr>
        <p:spPr>
          <a:xfrm>
            <a:off x="1757165" y="3330243"/>
            <a:ext cx="524503" cy="295915"/>
          </a:xfrm>
          <a:prstGeom prst="rect">
            <a:avLst/>
          </a:prstGeom>
          <a:noFill/>
        </p:spPr>
        <p:txBody>
          <a:bodyPr wrap="none" rtlCol="0">
            <a:spAutoFit/>
          </a:bodyPr>
          <a:lstStyle/>
          <a:p>
            <a:r>
              <a:rPr lang="zh-CN" altLang="en-US" sz="1325">
                <a:solidFill>
                  <a:srgbClr val="202A36"/>
                </a:solidFill>
                <a:latin typeface="微软雅黑" panose="020B0503020204020204" pitchFamily="34" charset="-122"/>
                <a:ea typeface="微软雅黑" panose="020B0503020204020204" pitchFamily="34" charset="-122"/>
              </a:rPr>
              <a:t>文字</a:t>
            </a:r>
          </a:p>
        </p:txBody>
      </p:sp>
      <p:sp>
        <p:nvSpPr>
          <p:cNvPr id="222" name="TextBox 164"/>
          <p:cNvSpPr txBox="1"/>
          <p:nvPr/>
        </p:nvSpPr>
        <p:spPr>
          <a:xfrm>
            <a:off x="2749415" y="3816479"/>
            <a:ext cx="524503" cy="295915"/>
          </a:xfrm>
          <a:prstGeom prst="rect">
            <a:avLst/>
          </a:prstGeom>
          <a:noFill/>
        </p:spPr>
        <p:txBody>
          <a:bodyPr wrap="none" rtlCol="0">
            <a:spAutoFit/>
          </a:bodyPr>
          <a:lstStyle/>
          <a:p>
            <a:r>
              <a:rPr lang="zh-CN" altLang="en-US" sz="1325">
                <a:solidFill>
                  <a:srgbClr val="202A36"/>
                </a:solidFill>
                <a:latin typeface="微软雅黑" panose="020B0503020204020204" pitchFamily="34" charset="-122"/>
                <a:ea typeface="微软雅黑" panose="020B0503020204020204" pitchFamily="34" charset="-122"/>
              </a:rPr>
              <a:t>文字</a:t>
            </a:r>
          </a:p>
        </p:txBody>
      </p:sp>
      <p:sp>
        <p:nvSpPr>
          <p:cNvPr id="223" name="TextBox 165"/>
          <p:cNvSpPr txBox="1"/>
          <p:nvPr/>
        </p:nvSpPr>
        <p:spPr>
          <a:xfrm>
            <a:off x="3649007" y="4301757"/>
            <a:ext cx="524503" cy="295915"/>
          </a:xfrm>
          <a:prstGeom prst="rect">
            <a:avLst/>
          </a:prstGeom>
          <a:noFill/>
        </p:spPr>
        <p:txBody>
          <a:bodyPr wrap="none" rtlCol="0">
            <a:spAutoFit/>
          </a:bodyPr>
          <a:lstStyle/>
          <a:p>
            <a:r>
              <a:rPr lang="zh-CN" altLang="en-US" sz="1325">
                <a:solidFill>
                  <a:srgbClr val="202A36"/>
                </a:solidFill>
                <a:latin typeface="微软雅黑" panose="020B0503020204020204" pitchFamily="34" charset="-122"/>
                <a:ea typeface="微软雅黑" panose="020B0503020204020204" pitchFamily="34" charset="-122"/>
              </a:rPr>
              <a:t>文字</a:t>
            </a:r>
          </a:p>
        </p:txBody>
      </p:sp>
      <p:sp>
        <p:nvSpPr>
          <p:cNvPr id="224" name="五边形 223"/>
          <p:cNvSpPr/>
          <p:nvPr/>
        </p:nvSpPr>
        <p:spPr>
          <a:xfrm>
            <a:off x="6167884" y="1379994"/>
            <a:ext cx="1532885" cy="306150"/>
          </a:xfrm>
          <a:prstGeom prst="homePlate">
            <a:avLst/>
          </a:prstGeom>
          <a:gradFill>
            <a:gsLst>
              <a:gs pos="0">
                <a:srgbClr val="E30000"/>
              </a:gs>
              <a:gs pos="100000">
                <a:srgbClr val="760303"/>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rgbClr val="202A36"/>
              </a:solidFill>
            </a:endParaRPr>
          </a:p>
        </p:txBody>
      </p:sp>
      <p:sp>
        <p:nvSpPr>
          <p:cNvPr id="225" name="五边形 224"/>
          <p:cNvSpPr/>
          <p:nvPr/>
        </p:nvSpPr>
        <p:spPr>
          <a:xfrm>
            <a:off x="6167886" y="1865639"/>
            <a:ext cx="2893702" cy="306150"/>
          </a:xfrm>
          <a:prstGeom prst="homePlat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rgbClr val="202A36"/>
              </a:solidFill>
            </a:endParaRPr>
          </a:p>
        </p:txBody>
      </p:sp>
      <p:sp>
        <p:nvSpPr>
          <p:cNvPr id="226" name="五边形 225"/>
          <p:cNvSpPr/>
          <p:nvPr/>
        </p:nvSpPr>
        <p:spPr>
          <a:xfrm>
            <a:off x="6167883" y="2351285"/>
            <a:ext cx="1814423" cy="306150"/>
          </a:xfrm>
          <a:prstGeom prst="homePlate">
            <a:avLst/>
          </a:prstGeom>
          <a:gradFill>
            <a:gsLst>
              <a:gs pos="0">
                <a:srgbClr val="E30000"/>
              </a:gs>
              <a:gs pos="100000">
                <a:srgbClr val="760303"/>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rgbClr val="202A36"/>
              </a:solidFill>
            </a:endParaRPr>
          </a:p>
        </p:txBody>
      </p:sp>
      <p:sp>
        <p:nvSpPr>
          <p:cNvPr id="227" name="五边形 226"/>
          <p:cNvSpPr/>
          <p:nvPr/>
        </p:nvSpPr>
        <p:spPr>
          <a:xfrm>
            <a:off x="6167885" y="2836930"/>
            <a:ext cx="3867974" cy="306150"/>
          </a:xfrm>
          <a:prstGeom prst="homePlat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rgbClr val="202A36"/>
              </a:solidFill>
            </a:endParaRPr>
          </a:p>
        </p:txBody>
      </p:sp>
      <p:sp>
        <p:nvSpPr>
          <p:cNvPr id="228" name="五边形 227"/>
          <p:cNvSpPr/>
          <p:nvPr/>
        </p:nvSpPr>
        <p:spPr>
          <a:xfrm>
            <a:off x="6167886" y="3322576"/>
            <a:ext cx="2799457" cy="306150"/>
          </a:xfrm>
          <a:prstGeom prst="homePlate">
            <a:avLst/>
          </a:prstGeom>
          <a:gradFill>
            <a:gsLst>
              <a:gs pos="0">
                <a:srgbClr val="E30000"/>
              </a:gs>
              <a:gs pos="100000">
                <a:srgbClr val="760303"/>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rgbClr val="202A36"/>
              </a:solidFill>
            </a:endParaRPr>
          </a:p>
        </p:txBody>
      </p:sp>
      <p:sp>
        <p:nvSpPr>
          <p:cNvPr id="229" name="五边形 228"/>
          <p:cNvSpPr/>
          <p:nvPr/>
        </p:nvSpPr>
        <p:spPr>
          <a:xfrm>
            <a:off x="6167886" y="3808221"/>
            <a:ext cx="3244692" cy="306150"/>
          </a:xfrm>
          <a:prstGeom prst="homePlat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rgbClr val="202A36"/>
              </a:solidFill>
            </a:endParaRPr>
          </a:p>
        </p:txBody>
      </p:sp>
      <p:sp>
        <p:nvSpPr>
          <p:cNvPr id="230" name="五边形 229"/>
          <p:cNvSpPr/>
          <p:nvPr/>
        </p:nvSpPr>
        <p:spPr>
          <a:xfrm>
            <a:off x="6167886" y="4294316"/>
            <a:ext cx="2391212" cy="298261"/>
          </a:xfrm>
          <a:prstGeom prst="homePlate">
            <a:avLst/>
          </a:prstGeom>
          <a:gradFill>
            <a:gsLst>
              <a:gs pos="0">
                <a:srgbClr val="E30000"/>
              </a:gs>
              <a:gs pos="100000">
                <a:srgbClr val="760303"/>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rgbClr val="202A36"/>
              </a:solidFill>
            </a:endParaRPr>
          </a:p>
        </p:txBody>
      </p:sp>
      <p:sp>
        <p:nvSpPr>
          <p:cNvPr id="231" name="TextBox 173"/>
          <p:cNvSpPr txBox="1"/>
          <p:nvPr/>
        </p:nvSpPr>
        <p:spPr>
          <a:xfrm>
            <a:off x="7780520" y="1387660"/>
            <a:ext cx="524503" cy="295915"/>
          </a:xfrm>
          <a:prstGeom prst="rect">
            <a:avLst/>
          </a:prstGeom>
          <a:noFill/>
        </p:spPr>
        <p:txBody>
          <a:bodyPr wrap="none" rtlCol="0">
            <a:spAutoFit/>
          </a:bodyPr>
          <a:lstStyle/>
          <a:p>
            <a:r>
              <a:rPr lang="zh-CN" altLang="en-US" sz="1325" dirty="0">
                <a:solidFill>
                  <a:srgbClr val="202A36"/>
                </a:solidFill>
                <a:latin typeface="微软雅黑" panose="020B0503020204020204" pitchFamily="34" charset="-122"/>
                <a:ea typeface="微软雅黑" panose="020B0503020204020204" pitchFamily="34" charset="-122"/>
              </a:rPr>
              <a:t>文字</a:t>
            </a:r>
          </a:p>
        </p:txBody>
      </p:sp>
      <p:sp>
        <p:nvSpPr>
          <p:cNvPr id="232" name="TextBox 174"/>
          <p:cNvSpPr txBox="1"/>
          <p:nvPr/>
        </p:nvSpPr>
        <p:spPr>
          <a:xfrm>
            <a:off x="9133969" y="1873896"/>
            <a:ext cx="524503" cy="295915"/>
          </a:xfrm>
          <a:prstGeom prst="rect">
            <a:avLst/>
          </a:prstGeom>
          <a:noFill/>
        </p:spPr>
        <p:txBody>
          <a:bodyPr wrap="none" rtlCol="0">
            <a:spAutoFit/>
          </a:bodyPr>
          <a:lstStyle/>
          <a:p>
            <a:r>
              <a:rPr lang="zh-CN" altLang="en-US" sz="1325">
                <a:solidFill>
                  <a:srgbClr val="202A36"/>
                </a:solidFill>
                <a:latin typeface="微软雅黑" panose="020B0503020204020204" pitchFamily="34" charset="-122"/>
                <a:ea typeface="微软雅黑" panose="020B0503020204020204" pitchFamily="34" charset="-122"/>
              </a:rPr>
              <a:t>文字</a:t>
            </a:r>
          </a:p>
        </p:txBody>
      </p:sp>
      <p:sp>
        <p:nvSpPr>
          <p:cNvPr id="233" name="TextBox 175"/>
          <p:cNvSpPr txBox="1"/>
          <p:nvPr/>
        </p:nvSpPr>
        <p:spPr>
          <a:xfrm>
            <a:off x="8045315" y="2359174"/>
            <a:ext cx="524503" cy="295915"/>
          </a:xfrm>
          <a:prstGeom prst="rect">
            <a:avLst/>
          </a:prstGeom>
          <a:noFill/>
        </p:spPr>
        <p:txBody>
          <a:bodyPr wrap="none" rtlCol="0">
            <a:spAutoFit/>
          </a:bodyPr>
          <a:lstStyle/>
          <a:p>
            <a:r>
              <a:rPr lang="zh-CN" altLang="en-US" sz="1325">
                <a:solidFill>
                  <a:srgbClr val="202A36"/>
                </a:solidFill>
                <a:latin typeface="微软雅黑" panose="020B0503020204020204" pitchFamily="34" charset="-122"/>
                <a:ea typeface="微软雅黑" panose="020B0503020204020204" pitchFamily="34" charset="-122"/>
              </a:rPr>
              <a:t>文字</a:t>
            </a:r>
          </a:p>
        </p:txBody>
      </p:sp>
      <p:sp>
        <p:nvSpPr>
          <p:cNvPr id="234" name="TextBox 176"/>
          <p:cNvSpPr txBox="1"/>
          <p:nvPr/>
        </p:nvSpPr>
        <p:spPr>
          <a:xfrm>
            <a:off x="10035860" y="2836933"/>
            <a:ext cx="524503" cy="295915"/>
          </a:xfrm>
          <a:prstGeom prst="rect">
            <a:avLst/>
          </a:prstGeom>
          <a:noFill/>
        </p:spPr>
        <p:txBody>
          <a:bodyPr wrap="none" rtlCol="0">
            <a:spAutoFit/>
          </a:bodyPr>
          <a:lstStyle/>
          <a:p>
            <a:r>
              <a:rPr lang="zh-CN" altLang="en-US" sz="1325">
                <a:solidFill>
                  <a:srgbClr val="202A36"/>
                </a:solidFill>
                <a:latin typeface="微软雅黑" panose="020B0503020204020204" pitchFamily="34" charset="-122"/>
                <a:ea typeface="微软雅黑" panose="020B0503020204020204" pitchFamily="34" charset="-122"/>
              </a:rPr>
              <a:t>文字</a:t>
            </a:r>
          </a:p>
        </p:txBody>
      </p:sp>
      <p:sp>
        <p:nvSpPr>
          <p:cNvPr id="235" name="TextBox 177"/>
          <p:cNvSpPr txBox="1"/>
          <p:nvPr/>
        </p:nvSpPr>
        <p:spPr>
          <a:xfrm>
            <a:off x="9086233" y="3330243"/>
            <a:ext cx="524503" cy="295915"/>
          </a:xfrm>
          <a:prstGeom prst="rect">
            <a:avLst/>
          </a:prstGeom>
          <a:noFill/>
        </p:spPr>
        <p:txBody>
          <a:bodyPr wrap="none" rtlCol="0">
            <a:spAutoFit/>
          </a:bodyPr>
          <a:lstStyle/>
          <a:p>
            <a:r>
              <a:rPr lang="zh-CN" altLang="en-US" sz="1325">
                <a:solidFill>
                  <a:srgbClr val="202A36"/>
                </a:solidFill>
                <a:latin typeface="微软雅黑" panose="020B0503020204020204" pitchFamily="34" charset="-122"/>
                <a:ea typeface="微软雅黑" panose="020B0503020204020204" pitchFamily="34" charset="-122"/>
              </a:rPr>
              <a:t>文字</a:t>
            </a:r>
          </a:p>
        </p:txBody>
      </p:sp>
      <p:sp>
        <p:nvSpPr>
          <p:cNvPr id="236" name="TextBox 178"/>
          <p:cNvSpPr txBox="1"/>
          <p:nvPr/>
        </p:nvSpPr>
        <p:spPr>
          <a:xfrm>
            <a:off x="9471511" y="3816479"/>
            <a:ext cx="524503" cy="295915"/>
          </a:xfrm>
          <a:prstGeom prst="rect">
            <a:avLst/>
          </a:prstGeom>
          <a:noFill/>
        </p:spPr>
        <p:txBody>
          <a:bodyPr wrap="none" rtlCol="0">
            <a:spAutoFit/>
          </a:bodyPr>
          <a:lstStyle/>
          <a:p>
            <a:r>
              <a:rPr lang="zh-CN" altLang="en-US" sz="1325">
                <a:solidFill>
                  <a:srgbClr val="202A36"/>
                </a:solidFill>
                <a:latin typeface="微软雅黑" panose="020B0503020204020204" pitchFamily="34" charset="-122"/>
                <a:ea typeface="微软雅黑" panose="020B0503020204020204" pitchFamily="34" charset="-122"/>
              </a:rPr>
              <a:t>文字</a:t>
            </a:r>
          </a:p>
        </p:txBody>
      </p:sp>
      <p:sp>
        <p:nvSpPr>
          <p:cNvPr id="237" name="TextBox 179"/>
          <p:cNvSpPr txBox="1"/>
          <p:nvPr/>
        </p:nvSpPr>
        <p:spPr>
          <a:xfrm>
            <a:off x="8638052" y="4301757"/>
            <a:ext cx="524503" cy="295915"/>
          </a:xfrm>
          <a:prstGeom prst="rect">
            <a:avLst/>
          </a:prstGeom>
          <a:noFill/>
        </p:spPr>
        <p:txBody>
          <a:bodyPr wrap="none" rtlCol="0">
            <a:spAutoFit/>
          </a:bodyPr>
          <a:lstStyle/>
          <a:p>
            <a:r>
              <a:rPr lang="zh-CN" altLang="en-US" sz="1325">
                <a:solidFill>
                  <a:srgbClr val="202A36"/>
                </a:solidFill>
                <a:latin typeface="微软雅黑" panose="020B0503020204020204" pitchFamily="34" charset="-122"/>
                <a:ea typeface="微软雅黑" panose="020B0503020204020204" pitchFamily="34" charset="-122"/>
              </a:rPr>
              <a:t>文字</a:t>
            </a:r>
          </a:p>
        </p:txBody>
      </p:sp>
      <p:sp>
        <p:nvSpPr>
          <p:cNvPr id="238" name="TextBox 180"/>
          <p:cNvSpPr txBox="1"/>
          <p:nvPr/>
        </p:nvSpPr>
        <p:spPr>
          <a:xfrm>
            <a:off x="5732674" y="1344035"/>
            <a:ext cx="354584" cy="383182"/>
          </a:xfrm>
          <a:prstGeom prst="rect">
            <a:avLst/>
          </a:prstGeom>
          <a:noFill/>
        </p:spPr>
        <p:txBody>
          <a:bodyPr wrap="none" rtlCol="0">
            <a:spAutoFit/>
          </a:bodyPr>
          <a:lstStyle/>
          <a:p>
            <a:r>
              <a:rPr lang="en-US" altLang="zh-CN" sz="1890">
                <a:solidFill>
                  <a:srgbClr val="202A36"/>
                </a:solidFill>
                <a:latin typeface="微软雅黑" panose="020B0503020204020204" pitchFamily="34" charset="-122"/>
                <a:ea typeface="微软雅黑" panose="020B0503020204020204" pitchFamily="34" charset="-122"/>
              </a:rPr>
              <a:t>A</a:t>
            </a:r>
            <a:endParaRPr lang="zh-CN" altLang="en-US" sz="1890">
              <a:solidFill>
                <a:srgbClr val="202A36"/>
              </a:solidFill>
              <a:latin typeface="微软雅黑" panose="020B0503020204020204" pitchFamily="34" charset="-122"/>
              <a:ea typeface="微软雅黑" panose="020B0503020204020204" pitchFamily="34" charset="-122"/>
            </a:endParaRPr>
          </a:p>
        </p:txBody>
      </p:sp>
      <p:sp>
        <p:nvSpPr>
          <p:cNvPr id="239" name="TextBox 181"/>
          <p:cNvSpPr txBox="1"/>
          <p:nvPr/>
        </p:nvSpPr>
        <p:spPr>
          <a:xfrm>
            <a:off x="5732674" y="1829681"/>
            <a:ext cx="336952" cy="383182"/>
          </a:xfrm>
          <a:prstGeom prst="rect">
            <a:avLst/>
          </a:prstGeom>
          <a:noFill/>
        </p:spPr>
        <p:txBody>
          <a:bodyPr wrap="none" rtlCol="0">
            <a:spAutoFit/>
          </a:bodyPr>
          <a:lstStyle/>
          <a:p>
            <a:r>
              <a:rPr lang="en-US" altLang="zh-CN" sz="1890">
                <a:solidFill>
                  <a:srgbClr val="202A36"/>
                </a:solidFill>
                <a:latin typeface="微软雅黑" panose="020B0503020204020204" pitchFamily="34" charset="-122"/>
                <a:ea typeface="微软雅黑" panose="020B0503020204020204" pitchFamily="34" charset="-122"/>
              </a:rPr>
              <a:t>B</a:t>
            </a:r>
            <a:endParaRPr lang="zh-CN" altLang="en-US" sz="1890">
              <a:solidFill>
                <a:srgbClr val="202A36"/>
              </a:solidFill>
              <a:latin typeface="微软雅黑" panose="020B0503020204020204" pitchFamily="34" charset="-122"/>
              <a:ea typeface="微软雅黑" panose="020B0503020204020204" pitchFamily="34" charset="-122"/>
            </a:endParaRPr>
          </a:p>
        </p:txBody>
      </p:sp>
      <p:sp>
        <p:nvSpPr>
          <p:cNvPr id="240" name="TextBox 182"/>
          <p:cNvSpPr txBox="1"/>
          <p:nvPr/>
        </p:nvSpPr>
        <p:spPr>
          <a:xfrm>
            <a:off x="5732674" y="2315326"/>
            <a:ext cx="346570" cy="383182"/>
          </a:xfrm>
          <a:prstGeom prst="rect">
            <a:avLst/>
          </a:prstGeom>
          <a:noFill/>
        </p:spPr>
        <p:txBody>
          <a:bodyPr wrap="none" rtlCol="0">
            <a:spAutoFit/>
          </a:bodyPr>
          <a:lstStyle/>
          <a:p>
            <a:r>
              <a:rPr lang="en-US" altLang="zh-CN" sz="1890">
                <a:solidFill>
                  <a:srgbClr val="202A36"/>
                </a:solidFill>
                <a:latin typeface="微软雅黑" panose="020B0503020204020204" pitchFamily="34" charset="-122"/>
                <a:ea typeface="微软雅黑" panose="020B0503020204020204" pitchFamily="34" charset="-122"/>
              </a:rPr>
              <a:t>C</a:t>
            </a:r>
            <a:endParaRPr lang="zh-CN" altLang="en-US" sz="1890">
              <a:solidFill>
                <a:srgbClr val="202A36"/>
              </a:solidFill>
              <a:latin typeface="微软雅黑" panose="020B0503020204020204" pitchFamily="34" charset="-122"/>
              <a:ea typeface="微软雅黑" panose="020B0503020204020204" pitchFamily="34" charset="-122"/>
            </a:endParaRPr>
          </a:p>
        </p:txBody>
      </p:sp>
      <p:sp>
        <p:nvSpPr>
          <p:cNvPr id="241" name="TextBox 183"/>
          <p:cNvSpPr txBox="1"/>
          <p:nvPr/>
        </p:nvSpPr>
        <p:spPr>
          <a:xfrm>
            <a:off x="5732674" y="2800972"/>
            <a:ext cx="369012" cy="383182"/>
          </a:xfrm>
          <a:prstGeom prst="rect">
            <a:avLst/>
          </a:prstGeom>
          <a:noFill/>
        </p:spPr>
        <p:txBody>
          <a:bodyPr wrap="none" rtlCol="0">
            <a:spAutoFit/>
          </a:bodyPr>
          <a:lstStyle/>
          <a:p>
            <a:r>
              <a:rPr lang="en-US" altLang="zh-CN" sz="1890">
                <a:solidFill>
                  <a:srgbClr val="202A36"/>
                </a:solidFill>
                <a:latin typeface="微软雅黑" panose="020B0503020204020204" pitchFamily="34" charset="-122"/>
                <a:ea typeface="微软雅黑" panose="020B0503020204020204" pitchFamily="34" charset="-122"/>
              </a:rPr>
              <a:t>D</a:t>
            </a:r>
            <a:endParaRPr lang="zh-CN" altLang="en-US" sz="1890">
              <a:solidFill>
                <a:srgbClr val="202A36"/>
              </a:solidFill>
              <a:latin typeface="微软雅黑" panose="020B0503020204020204" pitchFamily="34" charset="-122"/>
              <a:ea typeface="微软雅黑" panose="020B0503020204020204" pitchFamily="34" charset="-122"/>
            </a:endParaRPr>
          </a:p>
        </p:txBody>
      </p:sp>
      <p:sp>
        <p:nvSpPr>
          <p:cNvPr id="242" name="TextBox 184"/>
          <p:cNvSpPr txBox="1"/>
          <p:nvPr/>
        </p:nvSpPr>
        <p:spPr>
          <a:xfrm>
            <a:off x="5732674" y="3286617"/>
            <a:ext cx="317716" cy="383182"/>
          </a:xfrm>
          <a:prstGeom prst="rect">
            <a:avLst/>
          </a:prstGeom>
          <a:noFill/>
        </p:spPr>
        <p:txBody>
          <a:bodyPr wrap="none" rtlCol="0">
            <a:spAutoFit/>
          </a:bodyPr>
          <a:lstStyle/>
          <a:p>
            <a:r>
              <a:rPr lang="en-US" altLang="zh-CN" sz="1890">
                <a:solidFill>
                  <a:srgbClr val="202A36"/>
                </a:solidFill>
                <a:latin typeface="微软雅黑" panose="020B0503020204020204" pitchFamily="34" charset="-122"/>
                <a:ea typeface="微软雅黑" panose="020B0503020204020204" pitchFamily="34" charset="-122"/>
              </a:rPr>
              <a:t>E</a:t>
            </a:r>
            <a:endParaRPr lang="zh-CN" altLang="en-US" sz="1890">
              <a:solidFill>
                <a:srgbClr val="202A36"/>
              </a:solidFill>
              <a:latin typeface="微软雅黑" panose="020B0503020204020204" pitchFamily="34" charset="-122"/>
              <a:ea typeface="微软雅黑" panose="020B0503020204020204" pitchFamily="34" charset="-122"/>
            </a:endParaRPr>
          </a:p>
        </p:txBody>
      </p:sp>
      <p:sp>
        <p:nvSpPr>
          <p:cNvPr id="243" name="TextBox 185"/>
          <p:cNvSpPr txBox="1"/>
          <p:nvPr/>
        </p:nvSpPr>
        <p:spPr>
          <a:xfrm>
            <a:off x="5732674" y="3772263"/>
            <a:ext cx="312906" cy="383182"/>
          </a:xfrm>
          <a:prstGeom prst="rect">
            <a:avLst/>
          </a:prstGeom>
          <a:noFill/>
        </p:spPr>
        <p:txBody>
          <a:bodyPr wrap="none" rtlCol="0">
            <a:spAutoFit/>
          </a:bodyPr>
          <a:lstStyle/>
          <a:p>
            <a:r>
              <a:rPr lang="en-US" altLang="zh-CN" sz="1890">
                <a:solidFill>
                  <a:srgbClr val="202A36"/>
                </a:solidFill>
                <a:latin typeface="微软雅黑" panose="020B0503020204020204" pitchFamily="34" charset="-122"/>
                <a:ea typeface="微软雅黑" panose="020B0503020204020204" pitchFamily="34" charset="-122"/>
              </a:rPr>
              <a:t>F</a:t>
            </a:r>
            <a:endParaRPr lang="zh-CN" altLang="en-US" sz="1890">
              <a:solidFill>
                <a:srgbClr val="202A36"/>
              </a:solidFill>
              <a:latin typeface="微软雅黑" panose="020B0503020204020204" pitchFamily="34" charset="-122"/>
              <a:ea typeface="微软雅黑" panose="020B0503020204020204" pitchFamily="34" charset="-122"/>
            </a:endParaRPr>
          </a:p>
        </p:txBody>
      </p:sp>
      <p:sp>
        <p:nvSpPr>
          <p:cNvPr id="244" name="TextBox 186"/>
          <p:cNvSpPr txBox="1"/>
          <p:nvPr/>
        </p:nvSpPr>
        <p:spPr>
          <a:xfrm>
            <a:off x="5732674" y="4257910"/>
            <a:ext cx="364202" cy="383182"/>
          </a:xfrm>
          <a:prstGeom prst="rect">
            <a:avLst/>
          </a:prstGeom>
          <a:noFill/>
        </p:spPr>
        <p:txBody>
          <a:bodyPr wrap="none" rtlCol="0">
            <a:spAutoFit/>
          </a:bodyPr>
          <a:lstStyle/>
          <a:p>
            <a:r>
              <a:rPr lang="en-US" altLang="zh-CN" sz="1890">
                <a:solidFill>
                  <a:srgbClr val="202A36"/>
                </a:solidFill>
                <a:latin typeface="微软雅黑" panose="020B0503020204020204" pitchFamily="34" charset="-122"/>
                <a:ea typeface="微软雅黑" panose="020B0503020204020204" pitchFamily="34" charset="-122"/>
              </a:rPr>
              <a:t>G</a:t>
            </a:r>
            <a:endParaRPr lang="zh-CN" altLang="en-US" sz="1890">
              <a:solidFill>
                <a:srgbClr val="202A36"/>
              </a:solidFill>
              <a:latin typeface="微软雅黑" panose="020B0503020204020204" pitchFamily="34" charset="-122"/>
              <a:ea typeface="微软雅黑" panose="020B0503020204020204" pitchFamily="34" charset="-122"/>
            </a:endParaRPr>
          </a:p>
        </p:txBody>
      </p:sp>
    </p:spTree>
  </p:cSld>
  <p:clrMapOvr>
    <a:masterClrMapping/>
  </p:clrMapOvr>
  <p:transition advTm="4399">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wipe(left)">
                                      <p:cBhvr>
                                        <p:cTn id="11" dur="500"/>
                                        <p:tgtEl>
                                          <p:spTgt spid="56"/>
                                        </p:tgtEl>
                                      </p:cBhvr>
                                    </p:animEffect>
                                  </p:childTnLst>
                                </p:cTn>
                              </p:par>
                            </p:childTnLst>
                          </p:cTn>
                        </p:par>
                        <p:par>
                          <p:cTn id="12" fill="hold">
                            <p:stCondLst>
                              <p:cond delay="1000"/>
                            </p:stCondLst>
                            <p:childTnLst>
                              <p:par>
                                <p:cTn id="13" presetID="16" presetClass="entr" presetSubtype="37" fill="hold" grpId="0" nodeType="afterEffect">
                                  <p:stCondLst>
                                    <p:cond delay="0"/>
                                  </p:stCondLst>
                                  <p:childTnLst>
                                    <p:set>
                                      <p:cBhvr>
                                        <p:cTn id="14" dur="1" fill="hold">
                                          <p:stCondLst>
                                            <p:cond delay="0"/>
                                          </p:stCondLst>
                                        </p:cTn>
                                        <p:tgtEl>
                                          <p:spTgt spid="86"/>
                                        </p:tgtEl>
                                        <p:attrNameLst>
                                          <p:attrName>style.visibility</p:attrName>
                                        </p:attrNameLst>
                                      </p:cBhvr>
                                      <p:to>
                                        <p:strVal val="visible"/>
                                      </p:to>
                                    </p:set>
                                    <p:animEffect transition="in" filter="barn(outVertical)">
                                      <p:cBhvr>
                                        <p:cTn id="15" dur="500"/>
                                        <p:tgtEl>
                                          <p:spTgt spid="86"/>
                                        </p:tgtEl>
                                      </p:cBhvr>
                                    </p:animEffect>
                                  </p:childTnLst>
                                </p:cTn>
                              </p:par>
                            </p:childTnLst>
                          </p:cTn>
                        </p:par>
                        <p:par>
                          <p:cTn id="16" fill="hold">
                            <p:stCondLst>
                              <p:cond delay="1500"/>
                            </p:stCondLst>
                            <p:childTnLst>
                              <p:par>
                                <p:cTn id="17" presetID="2" presetClass="entr" presetSubtype="4" decel="100000" fill="hold" grpId="0" nodeType="afterEffect">
                                  <p:stCondLst>
                                    <p:cond delay="0"/>
                                  </p:stCondLst>
                                  <p:childTnLst>
                                    <p:set>
                                      <p:cBhvr>
                                        <p:cTn id="18" dur="1" fill="hold">
                                          <p:stCondLst>
                                            <p:cond delay="0"/>
                                          </p:stCondLst>
                                        </p:cTn>
                                        <p:tgtEl>
                                          <p:spTgt spid="238"/>
                                        </p:tgtEl>
                                        <p:attrNameLst>
                                          <p:attrName>style.visibility</p:attrName>
                                        </p:attrNameLst>
                                      </p:cBhvr>
                                      <p:to>
                                        <p:strVal val="visible"/>
                                      </p:to>
                                    </p:set>
                                    <p:anim calcmode="lin" valueType="num">
                                      <p:cBhvr additive="base">
                                        <p:cTn id="19" dur="500" fill="hold"/>
                                        <p:tgtEl>
                                          <p:spTgt spid="238"/>
                                        </p:tgtEl>
                                        <p:attrNameLst>
                                          <p:attrName>ppt_x</p:attrName>
                                        </p:attrNameLst>
                                      </p:cBhvr>
                                      <p:tavLst>
                                        <p:tav tm="0">
                                          <p:val>
                                            <p:strVal val="#ppt_x"/>
                                          </p:val>
                                        </p:tav>
                                        <p:tav tm="100000">
                                          <p:val>
                                            <p:strVal val="#ppt_x"/>
                                          </p:val>
                                        </p:tav>
                                      </p:tavLst>
                                    </p:anim>
                                    <p:anim calcmode="lin" valueType="num">
                                      <p:cBhvr additive="base">
                                        <p:cTn id="20" dur="500" fill="hold"/>
                                        <p:tgtEl>
                                          <p:spTgt spid="238"/>
                                        </p:tgtEl>
                                        <p:attrNameLst>
                                          <p:attrName>ppt_y</p:attrName>
                                        </p:attrNameLst>
                                      </p:cBhvr>
                                      <p:tavLst>
                                        <p:tav tm="0">
                                          <p:val>
                                            <p:strVal val="1+#ppt_h/2"/>
                                          </p:val>
                                        </p:tav>
                                        <p:tav tm="100000">
                                          <p:val>
                                            <p:strVal val="#ppt_y"/>
                                          </p:val>
                                        </p:tav>
                                      </p:tavLst>
                                    </p:anim>
                                  </p:childTnLst>
                                </p:cTn>
                              </p:par>
                              <p:par>
                                <p:cTn id="21" presetID="2" presetClass="entr" presetSubtype="4" decel="100000" fill="hold" grpId="0" nodeType="withEffect">
                                  <p:stCondLst>
                                    <p:cond delay="0"/>
                                  </p:stCondLst>
                                  <p:childTnLst>
                                    <p:set>
                                      <p:cBhvr>
                                        <p:cTn id="22" dur="1" fill="hold">
                                          <p:stCondLst>
                                            <p:cond delay="0"/>
                                          </p:stCondLst>
                                        </p:cTn>
                                        <p:tgtEl>
                                          <p:spTgt spid="239"/>
                                        </p:tgtEl>
                                        <p:attrNameLst>
                                          <p:attrName>style.visibility</p:attrName>
                                        </p:attrNameLst>
                                      </p:cBhvr>
                                      <p:to>
                                        <p:strVal val="visible"/>
                                      </p:to>
                                    </p:set>
                                    <p:anim calcmode="lin" valueType="num">
                                      <p:cBhvr additive="base">
                                        <p:cTn id="23" dur="500" fill="hold"/>
                                        <p:tgtEl>
                                          <p:spTgt spid="239"/>
                                        </p:tgtEl>
                                        <p:attrNameLst>
                                          <p:attrName>ppt_x</p:attrName>
                                        </p:attrNameLst>
                                      </p:cBhvr>
                                      <p:tavLst>
                                        <p:tav tm="0">
                                          <p:val>
                                            <p:strVal val="#ppt_x"/>
                                          </p:val>
                                        </p:tav>
                                        <p:tav tm="100000">
                                          <p:val>
                                            <p:strVal val="#ppt_x"/>
                                          </p:val>
                                        </p:tav>
                                      </p:tavLst>
                                    </p:anim>
                                    <p:anim calcmode="lin" valueType="num">
                                      <p:cBhvr additive="base">
                                        <p:cTn id="24" dur="500" fill="hold"/>
                                        <p:tgtEl>
                                          <p:spTgt spid="239"/>
                                        </p:tgtEl>
                                        <p:attrNameLst>
                                          <p:attrName>ppt_y</p:attrName>
                                        </p:attrNameLst>
                                      </p:cBhvr>
                                      <p:tavLst>
                                        <p:tav tm="0">
                                          <p:val>
                                            <p:strVal val="1+#ppt_h/2"/>
                                          </p:val>
                                        </p:tav>
                                        <p:tav tm="100000">
                                          <p:val>
                                            <p:strVal val="#ppt_y"/>
                                          </p:val>
                                        </p:tav>
                                      </p:tavLst>
                                    </p:anim>
                                  </p:childTnLst>
                                </p:cTn>
                              </p:par>
                              <p:par>
                                <p:cTn id="25" presetID="2" presetClass="entr" presetSubtype="4" decel="100000" fill="hold" grpId="0" nodeType="withEffect">
                                  <p:stCondLst>
                                    <p:cond delay="0"/>
                                  </p:stCondLst>
                                  <p:childTnLst>
                                    <p:set>
                                      <p:cBhvr>
                                        <p:cTn id="26" dur="1" fill="hold">
                                          <p:stCondLst>
                                            <p:cond delay="0"/>
                                          </p:stCondLst>
                                        </p:cTn>
                                        <p:tgtEl>
                                          <p:spTgt spid="240"/>
                                        </p:tgtEl>
                                        <p:attrNameLst>
                                          <p:attrName>style.visibility</p:attrName>
                                        </p:attrNameLst>
                                      </p:cBhvr>
                                      <p:to>
                                        <p:strVal val="visible"/>
                                      </p:to>
                                    </p:set>
                                    <p:anim calcmode="lin" valueType="num">
                                      <p:cBhvr additive="base">
                                        <p:cTn id="27" dur="500" fill="hold"/>
                                        <p:tgtEl>
                                          <p:spTgt spid="240"/>
                                        </p:tgtEl>
                                        <p:attrNameLst>
                                          <p:attrName>ppt_x</p:attrName>
                                        </p:attrNameLst>
                                      </p:cBhvr>
                                      <p:tavLst>
                                        <p:tav tm="0">
                                          <p:val>
                                            <p:strVal val="#ppt_x"/>
                                          </p:val>
                                        </p:tav>
                                        <p:tav tm="100000">
                                          <p:val>
                                            <p:strVal val="#ppt_x"/>
                                          </p:val>
                                        </p:tav>
                                      </p:tavLst>
                                    </p:anim>
                                    <p:anim calcmode="lin" valueType="num">
                                      <p:cBhvr additive="base">
                                        <p:cTn id="28" dur="500" fill="hold"/>
                                        <p:tgtEl>
                                          <p:spTgt spid="240"/>
                                        </p:tgtEl>
                                        <p:attrNameLst>
                                          <p:attrName>ppt_y</p:attrName>
                                        </p:attrNameLst>
                                      </p:cBhvr>
                                      <p:tavLst>
                                        <p:tav tm="0">
                                          <p:val>
                                            <p:strVal val="1+#ppt_h/2"/>
                                          </p:val>
                                        </p:tav>
                                        <p:tav tm="100000">
                                          <p:val>
                                            <p:strVal val="#ppt_y"/>
                                          </p:val>
                                        </p:tav>
                                      </p:tavLst>
                                    </p:anim>
                                  </p:childTnLst>
                                </p:cTn>
                              </p:par>
                              <p:par>
                                <p:cTn id="29" presetID="2" presetClass="entr" presetSubtype="4" decel="100000" fill="hold" grpId="0" nodeType="withEffect">
                                  <p:stCondLst>
                                    <p:cond delay="0"/>
                                  </p:stCondLst>
                                  <p:childTnLst>
                                    <p:set>
                                      <p:cBhvr>
                                        <p:cTn id="30" dur="1" fill="hold">
                                          <p:stCondLst>
                                            <p:cond delay="0"/>
                                          </p:stCondLst>
                                        </p:cTn>
                                        <p:tgtEl>
                                          <p:spTgt spid="241"/>
                                        </p:tgtEl>
                                        <p:attrNameLst>
                                          <p:attrName>style.visibility</p:attrName>
                                        </p:attrNameLst>
                                      </p:cBhvr>
                                      <p:to>
                                        <p:strVal val="visible"/>
                                      </p:to>
                                    </p:set>
                                    <p:anim calcmode="lin" valueType="num">
                                      <p:cBhvr additive="base">
                                        <p:cTn id="31" dur="500" fill="hold"/>
                                        <p:tgtEl>
                                          <p:spTgt spid="241"/>
                                        </p:tgtEl>
                                        <p:attrNameLst>
                                          <p:attrName>ppt_x</p:attrName>
                                        </p:attrNameLst>
                                      </p:cBhvr>
                                      <p:tavLst>
                                        <p:tav tm="0">
                                          <p:val>
                                            <p:strVal val="#ppt_x"/>
                                          </p:val>
                                        </p:tav>
                                        <p:tav tm="100000">
                                          <p:val>
                                            <p:strVal val="#ppt_x"/>
                                          </p:val>
                                        </p:tav>
                                      </p:tavLst>
                                    </p:anim>
                                    <p:anim calcmode="lin" valueType="num">
                                      <p:cBhvr additive="base">
                                        <p:cTn id="32" dur="500" fill="hold"/>
                                        <p:tgtEl>
                                          <p:spTgt spid="241"/>
                                        </p:tgtEl>
                                        <p:attrNameLst>
                                          <p:attrName>ppt_y</p:attrName>
                                        </p:attrNameLst>
                                      </p:cBhvr>
                                      <p:tavLst>
                                        <p:tav tm="0">
                                          <p:val>
                                            <p:strVal val="1+#ppt_h/2"/>
                                          </p:val>
                                        </p:tav>
                                        <p:tav tm="100000">
                                          <p:val>
                                            <p:strVal val="#ppt_y"/>
                                          </p:val>
                                        </p:tav>
                                      </p:tavLst>
                                    </p:anim>
                                  </p:childTnLst>
                                </p:cTn>
                              </p:par>
                              <p:par>
                                <p:cTn id="33" presetID="2" presetClass="entr" presetSubtype="4" decel="100000" fill="hold" grpId="0" nodeType="withEffect">
                                  <p:stCondLst>
                                    <p:cond delay="0"/>
                                  </p:stCondLst>
                                  <p:childTnLst>
                                    <p:set>
                                      <p:cBhvr>
                                        <p:cTn id="34" dur="1" fill="hold">
                                          <p:stCondLst>
                                            <p:cond delay="0"/>
                                          </p:stCondLst>
                                        </p:cTn>
                                        <p:tgtEl>
                                          <p:spTgt spid="242"/>
                                        </p:tgtEl>
                                        <p:attrNameLst>
                                          <p:attrName>style.visibility</p:attrName>
                                        </p:attrNameLst>
                                      </p:cBhvr>
                                      <p:to>
                                        <p:strVal val="visible"/>
                                      </p:to>
                                    </p:set>
                                    <p:anim calcmode="lin" valueType="num">
                                      <p:cBhvr additive="base">
                                        <p:cTn id="35" dur="500" fill="hold"/>
                                        <p:tgtEl>
                                          <p:spTgt spid="242"/>
                                        </p:tgtEl>
                                        <p:attrNameLst>
                                          <p:attrName>ppt_x</p:attrName>
                                        </p:attrNameLst>
                                      </p:cBhvr>
                                      <p:tavLst>
                                        <p:tav tm="0">
                                          <p:val>
                                            <p:strVal val="#ppt_x"/>
                                          </p:val>
                                        </p:tav>
                                        <p:tav tm="100000">
                                          <p:val>
                                            <p:strVal val="#ppt_x"/>
                                          </p:val>
                                        </p:tav>
                                      </p:tavLst>
                                    </p:anim>
                                    <p:anim calcmode="lin" valueType="num">
                                      <p:cBhvr additive="base">
                                        <p:cTn id="36" dur="500" fill="hold"/>
                                        <p:tgtEl>
                                          <p:spTgt spid="242"/>
                                        </p:tgtEl>
                                        <p:attrNameLst>
                                          <p:attrName>ppt_y</p:attrName>
                                        </p:attrNameLst>
                                      </p:cBhvr>
                                      <p:tavLst>
                                        <p:tav tm="0">
                                          <p:val>
                                            <p:strVal val="1+#ppt_h/2"/>
                                          </p:val>
                                        </p:tav>
                                        <p:tav tm="100000">
                                          <p:val>
                                            <p:strVal val="#ppt_y"/>
                                          </p:val>
                                        </p:tav>
                                      </p:tavLst>
                                    </p:anim>
                                  </p:childTnLst>
                                </p:cTn>
                              </p:par>
                              <p:par>
                                <p:cTn id="37" presetID="2" presetClass="entr" presetSubtype="4" decel="100000" fill="hold" grpId="0" nodeType="withEffect">
                                  <p:stCondLst>
                                    <p:cond delay="0"/>
                                  </p:stCondLst>
                                  <p:childTnLst>
                                    <p:set>
                                      <p:cBhvr>
                                        <p:cTn id="38" dur="1" fill="hold">
                                          <p:stCondLst>
                                            <p:cond delay="0"/>
                                          </p:stCondLst>
                                        </p:cTn>
                                        <p:tgtEl>
                                          <p:spTgt spid="243"/>
                                        </p:tgtEl>
                                        <p:attrNameLst>
                                          <p:attrName>style.visibility</p:attrName>
                                        </p:attrNameLst>
                                      </p:cBhvr>
                                      <p:to>
                                        <p:strVal val="visible"/>
                                      </p:to>
                                    </p:set>
                                    <p:anim calcmode="lin" valueType="num">
                                      <p:cBhvr additive="base">
                                        <p:cTn id="39" dur="500" fill="hold"/>
                                        <p:tgtEl>
                                          <p:spTgt spid="243"/>
                                        </p:tgtEl>
                                        <p:attrNameLst>
                                          <p:attrName>ppt_x</p:attrName>
                                        </p:attrNameLst>
                                      </p:cBhvr>
                                      <p:tavLst>
                                        <p:tav tm="0">
                                          <p:val>
                                            <p:strVal val="#ppt_x"/>
                                          </p:val>
                                        </p:tav>
                                        <p:tav tm="100000">
                                          <p:val>
                                            <p:strVal val="#ppt_x"/>
                                          </p:val>
                                        </p:tav>
                                      </p:tavLst>
                                    </p:anim>
                                    <p:anim calcmode="lin" valueType="num">
                                      <p:cBhvr additive="base">
                                        <p:cTn id="40" dur="500" fill="hold"/>
                                        <p:tgtEl>
                                          <p:spTgt spid="243"/>
                                        </p:tgtEl>
                                        <p:attrNameLst>
                                          <p:attrName>ppt_y</p:attrName>
                                        </p:attrNameLst>
                                      </p:cBhvr>
                                      <p:tavLst>
                                        <p:tav tm="0">
                                          <p:val>
                                            <p:strVal val="1+#ppt_h/2"/>
                                          </p:val>
                                        </p:tav>
                                        <p:tav tm="100000">
                                          <p:val>
                                            <p:strVal val="#ppt_y"/>
                                          </p:val>
                                        </p:tav>
                                      </p:tavLst>
                                    </p:anim>
                                  </p:childTnLst>
                                </p:cTn>
                              </p:par>
                              <p:par>
                                <p:cTn id="41" presetID="2" presetClass="entr" presetSubtype="4" decel="100000" fill="hold" grpId="0" nodeType="withEffect">
                                  <p:stCondLst>
                                    <p:cond delay="0"/>
                                  </p:stCondLst>
                                  <p:childTnLst>
                                    <p:set>
                                      <p:cBhvr>
                                        <p:cTn id="42" dur="1" fill="hold">
                                          <p:stCondLst>
                                            <p:cond delay="0"/>
                                          </p:stCondLst>
                                        </p:cTn>
                                        <p:tgtEl>
                                          <p:spTgt spid="244"/>
                                        </p:tgtEl>
                                        <p:attrNameLst>
                                          <p:attrName>style.visibility</p:attrName>
                                        </p:attrNameLst>
                                      </p:cBhvr>
                                      <p:to>
                                        <p:strVal val="visible"/>
                                      </p:to>
                                    </p:set>
                                    <p:anim calcmode="lin" valueType="num">
                                      <p:cBhvr additive="base">
                                        <p:cTn id="43" dur="500" fill="hold"/>
                                        <p:tgtEl>
                                          <p:spTgt spid="244"/>
                                        </p:tgtEl>
                                        <p:attrNameLst>
                                          <p:attrName>ppt_x</p:attrName>
                                        </p:attrNameLst>
                                      </p:cBhvr>
                                      <p:tavLst>
                                        <p:tav tm="0">
                                          <p:val>
                                            <p:strVal val="#ppt_x"/>
                                          </p:val>
                                        </p:tav>
                                        <p:tav tm="100000">
                                          <p:val>
                                            <p:strVal val="#ppt_x"/>
                                          </p:val>
                                        </p:tav>
                                      </p:tavLst>
                                    </p:anim>
                                    <p:anim calcmode="lin" valueType="num">
                                      <p:cBhvr additive="base">
                                        <p:cTn id="44" dur="500" fill="hold"/>
                                        <p:tgtEl>
                                          <p:spTgt spid="244"/>
                                        </p:tgtEl>
                                        <p:attrNameLst>
                                          <p:attrName>ppt_y</p:attrName>
                                        </p:attrNameLst>
                                      </p:cBhvr>
                                      <p:tavLst>
                                        <p:tav tm="0">
                                          <p:val>
                                            <p:strVal val="1+#ppt_h/2"/>
                                          </p:val>
                                        </p:tav>
                                        <p:tav tm="100000">
                                          <p:val>
                                            <p:strVal val="#ppt_y"/>
                                          </p:val>
                                        </p:tav>
                                      </p:tavLst>
                                    </p:anim>
                                  </p:childTnLst>
                                </p:cTn>
                              </p:par>
                            </p:childTnLst>
                          </p:cTn>
                        </p:par>
                        <p:par>
                          <p:cTn id="45" fill="hold">
                            <p:stCondLst>
                              <p:cond delay="2000"/>
                            </p:stCondLst>
                            <p:childTnLst>
                              <p:par>
                                <p:cTn id="46" presetID="22" presetClass="entr" presetSubtype="8" fill="hold" grpId="0" nodeType="afterEffect">
                                  <p:stCondLst>
                                    <p:cond delay="0"/>
                                  </p:stCondLst>
                                  <p:childTnLst>
                                    <p:set>
                                      <p:cBhvr>
                                        <p:cTn id="47" dur="1" fill="hold">
                                          <p:stCondLst>
                                            <p:cond delay="0"/>
                                          </p:stCondLst>
                                        </p:cTn>
                                        <p:tgtEl>
                                          <p:spTgt spid="224"/>
                                        </p:tgtEl>
                                        <p:attrNameLst>
                                          <p:attrName>style.visibility</p:attrName>
                                        </p:attrNameLst>
                                      </p:cBhvr>
                                      <p:to>
                                        <p:strVal val="visible"/>
                                      </p:to>
                                    </p:set>
                                    <p:animEffect transition="in" filter="wipe(left)">
                                      <p:cBhvr>
                                        <p:cTn id="48" dur="500"/>
                                        <p:tgtEl>
                                          <p:spTgt spid="224"/>
                                        </p:tgtEl>
                                      </p:cBhvr>
                                    </p:animEffect>
                                  </p:childTnLst>
                                </p:cTn>
                              </p:par>
                              <p:par>
                                <p:cTn id="49" presetID="22" presetClass="entr" presetSubtype="8" fill="hold" grpId="0" nodeType="withEffect">
                                  <p:stCondLst>
                                    <p:cond delay="100"/>
                                  </p:stCondLst>
                                  <p:childTnLst>
                                    <p:set>
                                      <p:cBhvr>
                                        <p:cTn id="50" dur="1" fill="hold">
                                          <p:stCondLst>
                                            <p:cond delay="0"/>
                                          </p:stCondLst>
                                        </p:cTn>
                                        <p:tgtEl>
                                          <p:spTgt spid="225"/>
                                        </p:tgtEl>
                                        <p:attrNameLst>
                                          <p:attrName>style.visibility</p:attrName>
                                        </p:attrNameLst>
                                      </p:cBhvr>
                                      <p:to>
                                        <p:strVal val="visible"/>
                                      </p:to>
                                    </p:set>
                                    <p:animEffect transition="in" filter="wipe(left)">
                                      <p:cBhvr>
                                        <p:cTn id="51" dur="500"/>
                                        <p:tgtEl>
                                          <p:spTgt spid="225"/>
                                        </p:tgtEl>
                                      </p:cBhvr>
                                    </p:animEffect>
                                  </p:childTnLst>
                                </p:cTn>
                              </p:par>
                              <p:par>
                                <p:cTn id="52" presetID="22" presetClass="entr" presetSubtype="8" fill="hold" grpId="0" nodeType="withEffect">
                                  <p:stCondLst>
                                    <p:cond delay="200"/>
                                  </p:stCondLst>
                                  <p:childTnLst>
                                    <p:set>
                                      <p:cBhvr>
                                        <p:cTn id="53" dur="1" fill="hold">
                                          <p:stCondLst>
                                            <p:cond delay="0"/>
                                          </p:stCondLst>
                                        </p:cTn>
                                        <p:tgtEl>
                                          <p:spTgt spid="226"/>
                                        </p:tgtEl>
                                        <p:attrNameLst>
                                          <p:attrName>style.visibility</p:attrName>
                                        </p:attrNameLst>
                                      </p:cBhvr>
                                      <p:to>
                                        <p:strVal val="visible"/>
                                      </p:to>
                                    </p:set>
                                    <p:animEffect transition="in" filter="wipe(left)">
                                      <p:cBhvr>
                                        <p:cTn id="54" dur="500"/>
                                        <p:tgtEl>
                                          <p:spTgt spid="226"/>
                                        </p:tgtEl>
                                      </p:cBhvr>
                                    </p:animEffect>
                                  </p:childTnLst>
                                </p:cTn>
                              </p:par>
                              <p:par>
                                <p:cTn id="55" presetID="22" presetClass="entr" presetSubtype="8" fill="hold" grpId="0" nodeType="withEffect">
                                  <p:stCondLst>
                                    <p:cond delay="300"/>
                                  </p:stCondLst>
                                  <p:childTnLst>
                                    <p:set>
                                      <p:cBhvr>
                                        <p:cTn id="56" dur="1" fill="hold">
                                          <p:stCondLst>
                                            <p:cond delay="0"/>
                                          </p:stCondLst>
                                        </p:cTn>
                                        <p:tgtEl>
                                          <p:spTgt spid="227"/>
                                        </p:tgtEl>
                                        <p:attrNameLst>
                                          <p:attrName>style.visibility</p:attrName>
                                        </p:attrNameLst>
                                      </p:cBhvr>
                                      <p:to>
                                        <p:strVal val="visible"/>
                                      </p:to>
                                    </p:set>
                                    <p:animEffect transition="in" filter="wipe(left)">
                                      <p:cBhvr>
                                        <p:cTn id="57" dur="500"/>
                                        <p:tgtEl>
                                          <p:spTgt spid="227"/>
                                        </p:tgtEl>
                                      </p:cBhvr>
                                    </p:animEffect>
                                  </p:childTnLst>
                                </p:cTn>
                              </p:par>
                              <p:par>
                                <p:cTn id="58" presetID="22" presetClass="entr" presetSubtype="8" fill="hold" grpId="0" nodeType="withEffect">
                                  <p:stCondLst>
                                    <p:cond delay="400"/>
                                  </p:stCondLst>
                                  <p:childTnLst>
                                    <p:set>
                                      <p:cBhvr>
                                        <p:cTn id="59" dur="1" fill="hold">
                                          <p:stCondLst>
                                            <p:cond delay="0"/>
                                          </p:stCondLst>
                                        </p:cTn>
                                        <p:tgtEl>
                                          <p:spTgt spid="228"/>
                                        </p:tgtEl>
                                        <p:attrNameLst>
                                          <p:attrName>style.visibility</p:attrName>
                                        </p:attrNameLst>
                                      </p:cBhvr>
                                      <p:to>
                                        <p:strVal val="visible"/>
                                      </p:to>
                                    </p:set>
                                    <p:animEffect transition="in" filter="wipe(left)">
                                      <p:cBhvr>
                                        <p:cTn id="60" dur="500"/>
                                        <p:tgtEl>
                                          <p:spTgt spid="228"/>
                                        </p:tgtEl>
                                      </p:cBhvr>
                                    </p:animEffect>
                                  </p:childTnLst>
                                </p:cTn>
                              </p:par>
                              <p:par>
                                <p:cTn id="61" presetID="22" presetClass="entr" presetSubtype="8" fill="hold" grpId="0" nodeType="withEffect">
                                  <p:stCondLst>
                                    <p:cond delay="500"/>
                                  </p:stCondLst>
                                  <p:childTnLst>
                                    <p:set>
                                      <p:cBhvr>
                                        <p:cTn id="62" dur="1" fill="hold">
                                          <p:stCondLst>
                                            <p:cond delay="0"/>
                                          </p:stCondLst>
                                        </p:cTn>
                                        <p:tgtEl>
                                          <p:spTgt spid="229"/>
                                        </p:tgtEl>
                                        <p:attrNameLst>
                                          <p:attrName>style.visibility</p:attrName>
                                        </p:attrNameLst>
                                      </p:cBhvr>
                                      <p:to>
                                        <p:strVal val="visible"/>
                                      </p:to>
                                    </p:set>
                                    <p:animEffect transition="in" filter="wipe(left)">
                                      <p:cBhvr>
                                        <p:cTn id="63" dur="500"/>
                                        <p:tgtEl>
                                          <p:spTgt spid="229"/>
                                        </p:tgtEl>
                                      </p:cBhvr>
                                    </p:animEffect>
                                  </p:childTnLst>
                                </p:cTn>
                              </p:par>
                              <p:par>
                                <p:cTn id="64" presetID="22" presetClass="entr" presetSubtype="8" fill="hold" grpId="0" nodeType="withEffect">
                                  <p:stCondLst>
                                    <p:cond delay="600"/>
                                  </p:stCondLst>
                                  <p:childTnLst>
                                    <p:set>
                                      <p:cBhvr>
                                        <p:cTn id="65" dur="1" fill="hold">
                                          <p:stCondLst>
                                            <p:cond delay="0"/>
                                          </p:stCondLst>
                                        </p:cTn>
                                        <p:tgtEl>
                                          <p:spTgt spid="230"/>
                                        </p:tgtEl>
                                        <p:attrNameLst>
                                          <p:attrName>style.visibility</p:attrName>
                                        </p:attrNameLst>
                                      </p:cBhvr>
                                      <p:to>
                                        <p:strVal val="visible"/>
                                      </p:to>
                                    </p:set>
                                    <p:animEffect transition="in" filter="wipe(left)">
                                      <p:cBhvr>
                                        <p:cTn id="66" dur="500"/>
                                        <p:tgtEl>
                                          <p:spTgt spid="230"/>
                                        </p:tgtEl>
                                      </p:cBhvr>
                                    </p:animEffect>
                                  </p:childTnLst>
                                </p:cTn>
                              </p:par>
                              <p:par>
                                <p:cTn id="67" presetID="22" presetClass="entr" presetSubtype="2" fill="hold" grpId="0" nodeType="withEffect">
                                  <p:stCondLst>
                                    <p:cond delay="0"/>
                                  </p:stCondLst>
                                  <p:childTnLst>
                                    <p:set>
                                      <p:cBhvr>
                                        <p:cTn id="68" dur="1" fill="hold">
                                          <p:stCondLst>
                                            <p:cond delay="0"/>
                                          </p:stCondLst>
                                        </p:cTn>
                                        <p:tgtEl>
                                          <p:spTgt spid="210"/>
                                        </p:tgtEl>
                                        <p:attrNameLst>
                                          <p:attrName>style.visibility</p:attrName>
                                        </p:attrNameLst>
                                      </p:cBhvr>
                                      <p:to>
                                        <p:strVal val="visible"/>
                                      </p:to>
                                    </p:set>
                                    <p:animEffect transition="in" filter="wipe(right)">
                                      <p:cBhvr>
                                        <p:cTn id="69" dur="500"/>
                                        <p:tgtEl>
                                          <p:spTgt spid="210"/>
                                        </p:tgtEl>
                                      </p:cBhvr>
                                    </p:animEffect>
                                  </p:childTnLst>
                                </p:cTn>
                              </p:par>
                              <p:par>
                                <p:cTn id="70" presetID="22" presetClass="entr" presetSubtype="2" fill="hold" grpId="0" nodeType="withEffect">
                                  <p:stCondLst>
                                    <p:cond delay="100"/>
                                  </p:stCondLst>
                                  <p:childTnLst>
                                    <p:set>
                                      <p:cBhvr>
                                        <p:cTn id="71" dur="1" fill="hold">
                                          <p:stCondLst>
                                            <p:cond delay="0"/>
                                          </p:stCondLst>
                                        </p:cTn>
                                        <p:tgtEl>
                                          <p:spTgt spid="211"/>
                                        </p:tgtEl>
                                        <p:attrNameLst>
                                          <p:attrName>style.visibility</p:attrName>
                                        </p:attrNameLst>
                                      </p:cBhvr>
                                      <p:to>
                                        <p:strVal val="visible"/>
                                      </p:to>
                                    </p:set>
                                    <p:animEffect transition="in" filter="wipe(right)">
                                      <p:cBhvr>
                                        <p:cTn id="72" dur="500"/>
                                        <p:tgtEl>
                                          <p:spTgt spid="211"/>
                                        </p:tgtEl>
                                      </p:cBhvr>
                                    </p:animEffect>
                                  </p:childTnLst>
                                </p:cTn>
                              </p:par>
                              <p:par>
                                <p:cTn id="73" presetID="22" presetClass="entr" presetSubtype="2" fill="hold" grpId="0" nodeType="withEffect">
                                  <p:stCondLst>
                                    <p:cond delay="200"/>
                                  </p:stCondLst>
                                  <p:childTnLst>
                                    <p:set>
                                      <p:cBhvr>
                                        <p:cTn id="74" dur="1" fill="hold">
                                          <p:stCondLst>
                                            <p:cond delay="0"/>
                                          </p:stCondLst>
                                        </p:cTn>
                                        <p:tgtEl>
                                          <p:spTgt spid="212"/>
                                        </p:tgtEl>
                                        <p:attrNameLst>
                                          <p:attrName>style.visibility</p:attrName>
                                        </p:attrNameLst>
                                      </p:cBhvr>
                                      <p:to>
                                        <p:strVal val="visible"/>
                                      </p:to>
                                    </p:set>
                                    <p:animEffect transition="in" filter="wipe(right)">
                                      <p:cBhvr>
                                        <p:cTn id="75" dur="500"/>
                                        <p:tgtEl>
                                          <p:spTgt spid="212"/>
                                        </p:tgtEl>
                                      </p:cBhvr>
                                    </p:animEffect>
                                  </p:childTnLst>
                                </p:cTn>
                              </p:par>
                              <p:par>
                                <p:cTn id="76" presetID="22" presetClass="entr" presetSubtype="2" fill="hold" grpId="0" nodeType="withEffect">
                                  <p:stCondLst>
                                    <p:cond delay="300"/>
                                  </p:stCondLst>
                                  <p:childTnLst>
                                    <p:set>
                                      <p:cBhvr>
                                        <p:cTn id="77" dur="1" fill="hold">
                                          <p:stCondLst>
                                            <p:cond delay="0"/>
                                          </p:stCondLst>
                                        </p:cTn>
                                        <p:tgtEl>
                                          <p:spTgt spid="213"/>
                                        </p:tgtEl>
                                        <p:attrNameLst>
                                          <p:attrName>style.visibility</p:attrName>
                                        </p:attrNameLst>
                                      </p:cBhvr>
                                      <p:to>
                                        <p:strVal val="visible"/>
                                      </p:to>
                                    </p:set>
                                    <p:animEffect transition="in" filter="wipe(right)">
                                      <p:cBhvr>
                                        <p:cTn id="78" dur="500"/>
                                        <p:tgtEl>
                                          <p:spTgt spid="213"/>
                                        </p:tgtEl>
                                      </p:cBhvr>
                                    </p:animEffect>
                                  </p:childTnLst>
                                </p:cTn>
                              </p:par>
                              <p:par>
                                <p:cTn id="79" presetID="22" presetClass="entr" presetSubtype="2" fill="hold" grpId="0" nodeType="withEffect">
                                  <p:stCondLst>
                                    <p:cond delay="400"/>
                                  </p:stCondLst>
                                  <p:childTnLst>
                                    <p:set>
                                      <p:cBhvr>
                                        <p:cTn id="80" dur="1" fill="hold">
                                          <p:stCondLst>
                                            <p:cond delay="0"/>
                                          </p:stCondLst>
                                        </p:cTn>
                                        <p:tgtEl>
                                          <p:spTgt spid="214"/>
                                        </p:tgtEl>
                                        <p:attrNameLst>
                                          <p:attrName>style.visibility</p:attrName>
                                        </p:attrNameLst>
                                      </p:cBhvr>
                                      <p:to>
                                        <p:strVal val="visible"/>
                                      </p:to>
                                    </p:set>
                                    <p:animEffect transition="in" filter="wipe(right)">
                                      <p:cBhvr>
                                        <p:cTn id="81" dur="500"/>
                                        <p:tgtEl>
                                          <p:spTgt spid="214"/>
                                        </p:tgtEl>
                                      </p:cBhvr>
                                    </p:animEffect>
                                  </p:childTnLst>
                                </p:cTn>
                              </p:par>
                              <p:par>
                                <p:cTn id="82" presetID="22" presetClass="entr" presetSubtype="2" fill="hold" grpId="0" nodeType="withEffect">
                                  <p:stCondLst>
                                    <p:cond delay="500"/>
                                  </p:stCondLst>
                                  <p:childTnLst>
                                    <p:set>
                                      <p:cBhvr>
                                        <p:cTn id="83" dur="1" fill="hold">
                                          <p:stCondLst>
                                            <p:cond delay="0"/>
                                          </p:stCondLst>
                                        </p:cTn>
                                        <p:tgtEl>
                                          <p:spTgt spid="215"/>
                                        </p:tgtEl>
                                        <p:attrNameLst>
                                          <p:attrName>style.visibility</p:attrName>
                                        </p:attrNameLst>
                                      </p:cBhvr>
                                      <p:to>
                                        <p:strVal val="visible"/>
                                      </p:to>
                                    </p:set>
                                    <p:animEffect transition="in" filter="wipe(right)">
                                      <p:cBhvr>
                                        <p:cTn id="84" dur="500"/>
                                        <p:tgtEl>
                                          <p:spTgt spid="215"/>
                                        </p:tgtEl>
                                      </p:cBhvr>
                                    </p:animEffect>
                                  </p:childTnLst>
                                </p:cTn>
                              </p:par>
                              <p:par>
                                <p:cTn id="85" presetID="22" presetClass="entr" presetSubtype="2" fill="hold" grpId="0" nodeType="withEffect">
                                  <p:stCondLst>
                                    <p:cond delay="600"/>
                                  </p:stCondLst>
                                  <p:childTnLst>
                                    <p:set>
                                      <p:cBhvr>
                                        <p:cTn id="86" dur="1" fill="hold">
                                          <p:stCondLst>
                                            <p:cond delay="0"/>
                                          </p:stCondLst>
                                        </p:cTn>
                                        <p:tgtEl>
                                          <p:spTgt spid="216"/>
                                        </p:tgtEl>
                                        <p:attrNameLst>
                                          <p:attrName>style.visibility</p:attrName>
                                        </p:attrNameLst>
                                      </p:cBhvr>
                                      <p:to>
                                        <p:strVal val="visible"/>
                                      </p:to>
                                    </p:set>
                                    <p:animEffect transition="in" filter="wipe(right)">
                                      <p:cBhvr>
                                        <p:cTn id="87" dur="500"/>
                                        <p:tgtEl>
                                          <p:spTgt spid="216"/>
                                        </p:tgtEl>
                                      </p:cBhvr>
                                    </p:animEffect>
                                  </p:childTnLst>
                                </p:cTn>
                              </p:par>
                            </p:childTnLst>
                          </p:cTn>
                        </p:par>
                        <p:par>
                          <p:cTn id="88" fill="hold">
                            <p:stCondLst>
                              <p:cond delay="2500"/>
                            </p:stCondLst>
                            <p:childTnLst>
                              <p:par>
                                <p:cTn id="89" presetID="22" presetClass="entr" presetSubtype="8" fill="hold" grpId="0" nodeType="afterEffect">
                                  <p:stCondLst>
                                    <p:cond delay="0"/>
                                  </p:stCondLst>
                                  <p:childTnLst>
                                    <p:set>
                                      <p:cBhvr>
                                        <p:cTn id="90" dur="1" fill="hold">
                                          <p:stCondLst>
                                            <p:cond delay="0"/>
                                          </p:stCondLst>
                                        </p:cTn>
                                        <p:tgtEl>
                                          <p:spTgt spid="231"/>
                                        </p:tgtEl>
                                        <p:attrNameLst>
                                          <p:attrName>style.visibility</p:attrName>
                                        </p:attrNameLst>
                                      </p:cBhvr>
                                      <p:to>
                                        <p:strVal val="visible"/>
                                      </p:to>
                                    </p:set>
                                    <p:animEffect transition="in" filter="wipe(left)">
                                      <p:cBhvr>
                                        <p:cTn id="91" dur="500"/>
                                        <p:tgtEl>
                                          <p:spTgt spid="231"/>
                                        </p:tgtEl>
                                      </p:cBhvr>
                                    </p:animEffect>
                                  </p:childTnLst>
                                </p:cTn>
                              </p:par>
                              <p:par>
                                <p:cTn id="92" presetID="22" presetClass="entr" presetSubtype="8" fill="hold" grpId="0" nodeType="withEffect">
                                  <p:stCondLst>
                                    <p:cond delay="0"/>
                                  </p:stCondLst>
                                  <p:childTnLst>
                                    <p:set>
                                      <p:cBhvr>
                                        <p:cTn id="93" dur="1" fill="hold">
                                          <p:stCondLst>
                                            <p:cond delay="0"/>
                                          </p:stCondLst>
                                        </p:cTn>
                                        <p:tgtEl>
                                          <p:spTgt spid="232"/>
                                        </p:tgtEl>
                                        <p:attrNameLst>
                                          <p:attrName>style.visibility</p:attrName>
                                        </p:attrNameLst>
                                      </p:cBhvr>
                                      <p:to>
                                        <p:strVal val="visible"/>
                                      </p:to>
                                    </p:set>
                                    <p:animEffect transition="in" filter="wipe(left)">
                                      <p:cBhvr>
                                        <p:cTn id="94" dur="500"/>
                                        <p:tgtEl>
                                          <p:spTgt spid="232"/>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233"/>
                                        </p:tgtEl>
                                        <p:attrNameLst>
                                          <p:attrName>style.visibility</p:attrName>
                                        </p:attrNameLst>
                                      </p:cBhvr>
                                      <p:to>
                                        <p:strVal val="visible"/>
                                      </p:to>
                                    </p:set>
                                    <p:animEffect transition="in" filter="wipe(left)">
                                      <p:cBhvr>
                                        <p:cTn id="97" dur="500"/>
                                        <p:tgtEl>
                                          <p:spTgt spid="233"/>
                                        </p:tgtEl>
                                      </p:cBhvr>
                                    </p:animEffect>
                                  </p:childTnLst>
                                </p:cTn>
                              </p:par>
                              <p:par>
                                <p:cTn id="98" presetID="22" presetClass="entr" presetSubtype="8" fill="hold" grpId="0" nodeType="withEffect">
                                  <p:stCondLst>
                                    <p:cond delay="0"/>
                                  </p:stCondLst>
                                  <p:childTnLst>
                                    <p:set>
                                      <p:cBhvr>
                                        <p:cTn id="99" dur="1" fill="hold">
                                          <p:stCondLst>
                                            <p:cond delay="0"/>
                                          </p:stCondLst>
                                        </p:cTn>
                                        <p:tgtEl>
                                          <p:spTgt spid="234"/>
                                        </p:tgtEl>
                                        <p:attrNameLst>
                                          <p:attrName>style.visibility</p:attrName>
                                        </p:attrNameLst>
                                      </p:cBhvr>
                                      <p:to>
                                        <p:strVal val="visible"/>
                                      </p:to>
                                    </p:set>
                                    <p:animEffect transition="in" filter="wipe(left)">
                                      <p:cBhvr>
                                        <p:cTn id="100" dur="500"/>
                                        <p:tgtEl>
                                          <p:spTgt spid="234"/>
                                        </p:tgtEl>
                                      </p:cBhvr>
                                    </p:animEffect>
                                  </p:childTnLst>
                                </p:cTn>
                              </p:par>
                              <p:par>
                                <p:cTn id="101" presetID="22" presetClass="entr" presetSubtype="8" fill="hold" grpId="0" nodeType="withEffect">
                                  <p:stCondLst>
                                    <p:cond delay="0"/>
                                  </p:stCondLst>
                                  <p:childTnLst>
                                    <p:set>
                                      <p:cBhvr>
                                        <p:cTn id="102" dur="1" fill="hold">
                                          <p:stCondLst>
                                            <p:cond delay="0"/>
                                          </p:stCondLst>
                                        </p:cTn>
                                        <p:tgtEl>
                                          <p:spTgt spid="235"/>
                                        </p:tgtEl>
                                        <p:attrNameLst>
                                          <p:attrName>style.visibility</p:attrName>
                                        </p:attrNameLst>
                                      </p:cBhvr>
                                      <p:to>
                                        <p:strVal val="visible"/>
                                      </p:to>
                                    </p:set>
                                    <p:animEffect transition="in" filter="wipe(left)">
                                      <p:cBhvr>
                                        <p:cTn id="103" dur="500"/>
                                        <p:tgtEl>
                                          <p:spTgt spid="235"/>
                                        </p:tgtEl>
                                      </p:cBhvr>
                                    </p:animEffect>
                                  </p:childTnLst>
                                </p:cTn>
                              </p:par>
                              <p:par>
                                <p:cTn id="104" presetID="22" presetClass="entr" presetSubtype="8" fill="hold" grpId="0" nodeType="withEffect">
                                  <p:stCondLst>
                                    <p:cond delay="0"/>
                                  </p:stCondLst>
                                  <p:childTnLst>
                                    <p:set>
                                      <p:cBhvr>
                                        <p:cTn id="105" dur="1" fill="hold">
                                          <p:stCondLst>
                                            <p:cond delay="0"/>
                                          </p:stCondLst>
                                        </p:cTn>
                                        <p:tgtEl>
                                          <p:spTgt spid="236"/>
                                        </p:tgtEl>
                                        <p:attrNameLst>
                                          <p:attrName>style.visibility</p:attrName>
                                        </p:attrNameLst>
                                      </p:cBhvr>
                                      <p:to>
                                        <p:strVal val="visible"/>
                                      </p:to>
                                    </p:set>
                                    <p:animEffect transition="in" filter="wipe(left)">
                                      <p:cBhvr>
                                        <p:cTn id="106" dur="500"/>
                                        <p:tgtEl>
                                          <p:spTgt spid="236"/>
                                        </p:tgtEl>
                                      </p:cBhvr>
                                    </p:animEffect>
                                  </p:childTnLst>
                                </p:cTn>
                              </p:par>
                              <p:par>
                                <p:cTn id="107" presetID="22" presetClass="entr" presetSubtype="8" fill="hold" grpId="0" nodeType="withEffect">
                                  <p:stCondLst>
                                    <p:cond delay="0"/>
                                  </p:stCondLst>
                                  <p:childTnLst>
                                    <p:set>
                                      <p:cBhvr>
                                        <p:cTn id="108" dur="1" fill="hold">
                                          <p:stCondLst>
                                            <p:cond delay="0"/>
                                          </p:stCondLst>
                                        </p:cTn>
                                        <p:tgtEl>
                                          <p:spTgt spid="237"/>
                                        </p:tgtEl>
                                        <p:attrNameLst>
                                          <p:attrName>style.visibility</p:attrName>
                                        </p:attrNameLst>
                                      </p:cBhvr>
                                      <p:to>
                                        <p:strVal val="visible"/>
                                      </p:to>
                                    </p:set>
                                    <p:animEffect transition="in" filter="wipe(left)">
                                      <p:cBhvr>
                                        <p:cTn id="109" dur="500"/>
                                        <p:tgtEl>
                                          <p:spTgt spid="237"/>
                                        </p:tgtEl>
                                      </p:cBhvr>
                                    </p:animEffect>
                                  </p:childTnLst>
                                </p:cTn>
                              </p:par>
                              <p:par>
                                <p:cTn id="110" presetID="22" presetClass="entr" presetSubtype="2" fill="hold" grpId="0" nodeType="withEffect">
                                  <p:stCondLst>
                                    <p:cond delay="0"/>
                                  </p:stCondLst>
                                  <p:childTnLst>
                                    <p:set>
                                      <p:cBhvr>
                                        <p:cTn id="111" dur="1" fill="hold">
                                          <p:stCondLst>
                                            <p:cond delay="0"/>
                                          </p:stCondLst>
                                        </p:cTn>
                                        <p:tgtEl>
                                          <p:spTgt spid="217"/>
                                        </p:tgtEl>
                                        <p:attrNameLst>
                                          <p:attrName>style.visibility</p:attrName>
                                        </p:attrNameLst>
                                      </p:cBhvr>
                                      <p:to>
                                        <p:strVal val="visible"/>
                                      </p:to>
                                    </p:set>
                                    <p:animEffect transition="in" filter="wipe(right)">
                                      <p:cBhvr>
                                        <p:cTn id="112" dur="500"/>
                                        <p:tgtEl>
                                          <p:spTgt spid="217"/>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218"/>
                                        </p:tgtEl>
                                        <p:attrNameLst>
                                          <p:attrName>style.visibility</p:attrName>
                                        </p:attrNameLst>
                                      </p:cBhvr>
                                      <p:to>
                                        <p:strVal val="visible"/>
                                      </p:to>
                                    </p:set>
                                    <p:animEffect transition="in" filter="wipe(right)">
                                      <p:cBhvr>
                                        <p:cTn id="115" dur="500"/>
                                        <p:tgtEl>
                                          <p:spTgt spid="218"/>
                                        </p:tgtEl>
                                      </p:cBhvr>
                                    </p:animEffect>
                                  </p:childTnLst>
                                </p:cTn>
                              </p:par>
                              <p:par>
                                <p:cTn id="116" presetID="22" presetClass="entr" presetSubtype="2" fill="hold" grpId="0" nodeType="withEffect">
                                  <p:stCondLst>
                                    <p:cond delay="0"/>
                                  </p:stCondLst>
                                  <p:childTnLst>
                                    <p:set>
                                      <p:cBhvr>
                                        <p:cTn id="117" dur="1" fill="hold">
                                          <p:stCondLst>
                                            <p:cond delay="0"/>
                                          </p:stCondLst>
                                        </p:cTn>
                                        <p:tgtEl>
                                          <p:spTgt spid="219"/>
                                        </p:tgtEl>
                                        <p:attrNameLst>
                                          <p:attrName>style.visibility</p:attrName>
                                        </p:attrNameLst>
                                      </p:cBhvr>
                                      <p:to>
                                        <p:strVal val="visible"/>
                                      </p:to>
                                    </p:set>
                                    <p:animEffect transition="in" filter="wipe(right)">
                                      <p:cBhvr>
                                        <p:cTn id="118" dur="500"/>
                                        <p:tgtEl>
                                          <p:spTgt spid="219"/>
                                        </p:tgtEl>
                                      </p:cBhvr>
                                    </p:animEffect>
                                  </p:childTnLst>
                                </p:cTn>
                              </p:par>
                              <p:par>
                                <p:cTn id="119" presetID="22" presetClass="entr" presetSubtype="2" fill="hold" grpId="0" nodeType="withEffect">
                                  <p:stCondLst>
                                    <p:cond delay="0"/>
                                  </p:stCondLst>
                                  <p:childTnLst>
                                    <p:set>
                                      <p:cBhvr>
                                        <p:cTn id="120" dur="1" fill="hold">
                                          <p:stCondLst>
                                            <p:cond delay="0"/>
                                          </p:stCondLst>
                                        </p:cTn>
                                        <p:tgtEl>
                                          <p:spTgt spid="220"/>
                                        </p:tgtEl>
                                        <p:attrNameLst>
                                          <p:attrName>style.visibility</p:attrName>
                                        </p:attrNameLst>
                                      </p:cBhvr>
                                      <p:to>
                                        <p:strVal val="visible"/>
                                      </p:to>
                                    </p:set>
                                    <p:animEffect transition="in" filter="wipe(right)">
                                      <p:cBhvr>
                                        <p:cTn id="121" dur="500"/>
                                        <p:tgtEl>
                                          <p:spTgt spid="220"/>
                                        </p:tgtEl>
                                      </p:cBhvr>
                                    </p:animEffect>
                                  </p:childTnLst>
                                </p:cTn>
                              </p:par>
                              <p:par>
                                <p:cTn id="122" presetID="22" presetClass="entr" presetSubtype="2" fill="hold" grpId="0" nodeType="withEffect">
                                  <p:stCondLst>
                                    <p:cond delay="0"/>
                                  </p:stCondLst>
                                  <p:childTnLst>
                                    <p:set>
                                      <p:cBhvr>
                                        <p:cTn id="123" dur="1" fill="hold">
                                          <p:stCondLst>
                                            <p:cond delay="0"/>
                                          </p:stCondLst>
                                        </p:cTn>
                                        <p:tgtEl>
                                          <p:spTgt spid="221"/>
                                        </p:tgtEl>
                                        <p:attrNameLst>
                                          <p:attrName>style.visibility</p:attrName>
                                        </p:attrNameLst>
                                      </p:cBhvr>
                                      <p:to>
                                        <p:strVal val="visible"/>
                                      </p:to>
                                    </p:set>
                                    <p:animEffect transition="in" filter="wipe(right)">
                                      <p:cBhvr>
                                        <p:cTn id="124" dur="500"/>
                                        <p:tgtEl>
                                          <p:spTgt spid="221"/>
                                        </p:tgtEl>
                                      </p:cBhvr>
                                    </p:animEffect>
                                  </p:childTnLst>
                                </p:cTn>
                              </p:par>
                              <p:par>
                                <p:cTn id="125" presetID="22" presetClass="entr" presetSubtype="2" fill="hold" grpId="0" nodeType="withEffect">
                                  <p:stCondLst>
                                    <p:cond delay="0"/>
                                  </p:stCondLst>
                                  <p:childTnLst>
                                    <p:set>
                                      <p:cBhvr>
                                        <p:cTn id="126" dur="1" fill="hold">
                                          <p:stCondLst>
                                            <p:cond delay="0"/>
                                          </p:stCondLst>
                                        </p:cTn>
                                        <p:tgtEl>
                                          <p:spTgt spid="222"/>
                                        </p:tgtEl>
                                        <p:attrNameLst>
                                          <p:attrName>style.visibility</p:attrName>
                                        </p:attrNameLst>
                                      </p:cBhvr>
                                      <p:to>
                                        <p:strVal val="visible"/>
                                      </p:to>
                                    </p:set>
                                    <p:animEffect transition="in" filter="wipe(right)">
                                      <p:cBhvr>
                                        <p:cTn id="127" dur="500"/>
                                        <p:tgtEl>
                                          <p:spTgt spid="222"/>
                                        </p:tgtEl>
                                      </p:cBhvr>
                                    </p:animEffect>
                                  </p:childTnLst>
                                </p:cTn>
                              </p:par>
                              <p:par>
                                <p:cTn id="128" presetID="22" presetClass="entr" presetSubtype="2" fill="hold" grpId="0" nodeType="withEffect">
                                  <p:stCondLst>
                                    <p:cond delay="0"/>
                                  </p:stCondLst>
                                  <p:childTnLst>
                                    <p:set>
                                      <p:cBhvr>
                                        <p:cTn id="129" dur="1" fill="hold">
                                          <p:stCondLst>
                                            <p:cond delay="0"/>
                                          </p:stCondLst>
                                        </p:cTn>
                                        <p:tgtEl>
                                          <p:spTgt spid="223"/>
                                        </p:tgtEl>
                                        <p:attrNameLst>
                                          <p:attrName>style.visibility</p:attrName>
                                        </p:attrNameLst>
                                      </p:cBhvr>
                                      <p:to>
                                        <p:strVal val="visible"/>
                                      </p:to>
                                    </p:set>
                                    <p:animEffect transition="in" filter="wipe(right)">
                                      <p:cBhvr>
                                        <p:cTn id="130" dur="500"/>
                                        <p:tgtEl>
                                          <p:spTgt spid="2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bldLvl="0" animBg="1"/>
      <p:bldP spid="86" grpId="0"/>
      <p:bldP spid="210" grpId="0" bldLvl="0" animBg="1"/>
      <p:bldP spid="211" grpId="0" bldLvl="0" animBg="1"/>
      <p:bldP spid="212" grpId="0" bldLvl="0" animBg="1"/>
      <p:bldP spid="213" grpId="0" bldLvl="0" animBg="1"/>
      <p:bldP spid="214" grpId="0" bldLvl="0" animBg="1"/>
      <p:bldP spid="215" grpId="0" bldLvl="0" animBg="1"/>
      <p:bldP spid="216" grpId="0" bldLvl="0" animBg="1"/>
      <p:bldP spid="217" grpId="0"/>
      <p:bldP spid="218" grpId="0"/>
      <p:bldP spid="219" grpId="0"/>
      <p:bldP spid="220" grpId="0"/>
      <p:bldP spid="221" grpId="0"/>
      <p:bldP spid="222" grpId="0"/>
      <p:bldP spid="223" grpId="0"/>
      <p:bldP spid="224" grpId="0" bldLvl="0" animBg="1"/>
      <p:bldP spid="225" grpId="0" bldLvl="0" animBg="1"/>
      <p:bldP spid="226" grpId="0" bldLvl="0" animBg="1"/>
      <p:bldP spid="227" grpId="0" bldLvl="0" animBg="1"/>
      <p:bldP spid="228" grpId="0" bldLvl="0" animBg="1"/>
      <p:bldP spid="229" grpId="0" bldLvl="0" animBg="1"/>
      <p:bldP spid="230" grpId="0" bldLvl="0" animBg="1"/>
      <p:bldP spid="231" grpId="0"/>
      <p:bldP spid="232" grpId="0"/>
      <p:bldP spid="233" grpId="0"/>
      <p:bldP spid="234" grpId="0"/>
      <p:bldP spid="235" grpId="0"/>
      <p:bldP spid="236" grpId="0"/>
      <p:bldP spid="237" grpId="0"/>
      <p:bldP spid="238" grpId="0"/>
      <p:bldP spid="239" grpId="0"/>
      <p:bldP spid="240" grpId="0"/>
      <p:bldP spid="241" grpId="0"/>
      <p:bldP spid="242" grpId="0"/>
      <p:bldP spid="243" grpId="0"/>
      <p:bldP spid="24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Isosceles Triangle 8"/>
          <p:cNvSpPr/>
          <p:nvPr/>
        </p:nvSpPr>
        <p:spPr bwMode="auto">
          <a:xfrm rot="5400000">
            <a:off x="-195553" y="389152"/>
            <a:ext cx="649517" cy="333779"/>
          </a:xfrm>
          <a:prstGeom prst="triangle">
            <a:avLst/>
          </a:prstGeom>
          <a:gradFill>
            <a:gsLst>
              <a:gs pos="0">
                <a:srgbClr val="E30000"/>
              </a:gs>
              <a:gs pos="100000">
                <a:srgbClr val="760303"/>
              </a:gs>
            </a:gsLst>
            <a:lin ang="5400000" scaled="0"/>
          </a:gradFill>
          <a:ln w="9525">
            <a:noFill/>
            <a:round/>
          </a:ln>
          <a:effectLst>
            <a:outerShdw blurRad="50800" dist="38100" dir="2700000" algn="tl" rotWithShape="0">
              <a:prstClr val="black">
                <a:alpha val="40000"/>
              </a:prstClr>
            </a:outerShdw>
          </a:effectLst>
        </p:spPr>
        <p:txBody>
          <a:bodyPr vert="horz" wrap="square" lIns="121920" tIns="60960" rIns="121920" bIns="60960" numCol="1" rtlCol="0" anchor="t" anchorCtr="0" compatLnSpc="1"/>
          <a:lstStyle/>
          <a:p>
            <a:pPr algn="ctr"/>
            <a:endParaRPr lang="en-US" sz="2400"/>
          </a:p>
        </p:txBody>
      </p:sp>
      <p:grpSp>
        <p:nvGrpSpPr>
          <p:cNvPr id="56" name="组合 55"/>
          <p:cNvGrpSpPr/>
          <p:nvPr/>
        </p:nvGrpSpPr>
        <p:grpSpPr>
          <a:xfrm>
            <a:off x="280712" y="212555"/>
            <a:ext cx="5282645" cy="678814"/>
            <a:chOff x="-3965474" y="172906"/>
            <a:chExt cx="5241581" cy="673538"/>
          </a:xfrm>
        </p:grpSpPr>
        <p:sp>
          <p:nvSpPr>
            <p:cNvPr id="57" name="Text Box 7"/>
            <p:cNvSpPr txBox="1">
              <a:spLocks noChangeArrowheads="1"/>
            </p:cNvSpPr>
            <p:nvPr/>
          </p:nvSpPr>
          <p:spPr bwMode="auto">
            <a:xfrm>
              <a:off x="-984643" y="270732"/>
              <a:ext cx="2260750" cy="504245"/>
            </a:xfrm>
            <a:prstGeom prst="rect">
              <a:avLst/>
            </a:prstGeom>
            <a:noFill/>
            <a:ln w="9525">
              <a:noFill/>
              <a:miter lim="800000"/>
            </a:ln>
          </p:spPr>
          <p:txBody>
            <a:bodyPr wrap="none" lIns="46078" tIns="23040" rIns="46078" bIns="23040">
              <a:spAutoFit/>
            </a:bodyPr>
            <a:lstStyle/>
            <a:p>
              <a:pPr defTabSz="1087755"/>
              <a:r>
                <a:rPr lang="en-CA" altLang="zh-CN" sz="1500" dirty="0" smtClean="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PROBATION </a:t>
              </a:r>
            </a:p>
            <a:p>
              <a:pPr defTabSz="1087755"/>
              <a:r>
                <a:rPr lang="en-CA" altLang="zh-CN" sz="1500" dirty="0" smtClean="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PERIOD MANAGEMENT</a:t>
              </a:r>
              <a:endParaRPr lang="en-CA" altLang="zh-CN" sz="15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58" name="矩形 57"/>
            <p:cNvSpPr/>
            <p:nvPr/>
          </p:nvSpPr>
          <p:spPr>
            <a:xfrm>
              <a:off x="-3965474" y="172906"/>
              <a:ext cx="3130157" cy="673538"/>
            </a:xfrm>
            <a:prstGeom prst="rect">
              <a:avLst/>
            </a:prstGeom>
          </p:spPr>
          <p:txBody>
            <a:bodyPr wrap="none">
              <a:spAutoFit/>
            </a:bodyPr>
            <a:lstStyle/>
            <a:p>
              <a:pPr algn="l"/>
              <a:r>
                <a:rPr lang="zh-CN" altLang="en-US" sz="3600" b="1" spc="300" dirty="0" smtClean="0">
                  <a:latin typeface="微软雅黑" panose="020B0503020204020204" pitchFamily="34" charset="-122"/>
                  <a:ea typeface="微软雅黑" panose="020B0503020204020204" pitchFamily="34" charset="-122"/>
                </a:rPr>
                <a:t>此处添加标题</a:t>
              </a:r>
            </a:p>
          </p:txBody>
        </p:sp>
      </p:grpSp>
      <p:grpSp>
        <p:nvGrpSpPr>
          <p:cNvPr id="13" name="组合 12"/>
          <p:cNvGrpSpPr/>
          <p:nvPr/>
        </p:nvGrpSpPr>
        <p:grpSpPr>
          <a:xfrm flipH="1">
            <a:off x="4314196" y="1623388"/>
            <a:ext cx="3571597" cy="2232248"/>
            <a:chOff x="755576" y="1491630"/>
            <a:chExt cx="2880000" cy="1800000"/>
          </a:xfrm>
          <a:effectLst/>
        </p:grpSpPr>
        <p:sp>
          <p:nvSpPr>
            <p:cNvPr id="14" name="矩形 13"/>
            <p:cNvSpPr/>
            <p:nvPr/>
          </p:nvSpPr>
          <p:spPr>
            <a:xfrm>
              <a:off x="755576" y="1491630"/>
              <a:ext cx="2880000" cy="1800000"/>
            </a:xfrm>
            <a:prstGeom prst="rect">
              <a:avLst/>
            </a:prstGeom>
            <a:gradFill>
              <a:gsLst>
                <a:gs pos="0">
                  <a:srgbClr val="E30000"/>
                </a:gs>
                <a:gs pos="100000">
                  <a:srgbClr val="760303"/>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lang="zh-CN" altLang="en-US">
                <a:solidFill>
                  <a:schemeClr val="tx1"/>
                </a:solidFill>
              </a:endParaRPr>
            </a:p>
          </p:txBody>
        </p:sp>
        <p:sp>
          <p:nvSpPr>
            <p:cNvPr id="15" name="矩形 14"/>
            <p:cNvSpPr/>
            <p:nvPr/>
          </p:nvSpPr>
          <p:spPr>
            <a:xfrm>
              <a:off x="813012" y="1545970"/>
              <a:ext cx="2772000" cy="1651147"/>
            </a:xfrm>
            <a:prstGeom prst="rect">
              <a:avLst/>
            </a:prstGeom>
            <a:blipFill dpi="0" rotWithShape="1">
              <a:blip r:embed="rId2"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lang="zh-CN" altLang="en-US">
                <a:solidFill>
                  <a:schemeClr val="tx1"/>
                </a:solidFill>
              </a:endParaRPr>
            </a:p>
          </p:txBody>
        </p:sp>
      </p:grpSp>
      <p:grpSp>
        <p:nvGrpSpPr>
          <p:cNvPr id="16" name="组合 15"/>
          <p:cNvGrpSpPr/>
          <p:nvPr/>
        </p:nvGrpSpPr>
        <p:grpSpPr>
          <a:xfrm>
            <a:off x="1721909" y="1660340"/>
            <a:ext cx="2333091" cy="1458182"/>
            <a:chOff x="755576" y="1491630"/>
            <a:chExt cx="2880000" cy="1800000"/>
          </a:xfrm>
          <a:effectLst/>
        </p:grpSpPr>
        <p:sp>
          <p:nvSpPr>
            <p:cNvPr id="17" name="矩形 16"/>
            <p:cNvSpPr/>
            <p:nvPr/>
          </p:nvSpPr>
          <p:spPr>
            <a:xfrm>
              <a:off x="755576" y="1491630"/>
              <a:ext cx="2880000" cy="1800000"/>
            </a:xfrm>
            <a:prstGeom prst="rect">
              <a:avLst/>
            </a:prstGeom>
            <a:gradFill>
              <a:gsLst>
                <a:gs pos="0">
                  <a:srgbClr val="E30000"/>
                </a:gs>
                <a:gs pos="100000">
                  <a:srgbClr val="760303"/>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8" name="矩形 17"/>
            <p:cNvSpPr/>
            <p:nvPr/>
          </p:nvSpPr>
          <p:spPr>
            <a:xfrm>
              <a:off x="813012" y="1524499"/>
              <a:ext cx="2772000" cy="1728000"/>
            </a:xfrm>
            <a:prstGeom prst="rect">
              <a:avLst/>
            </a:prstGeom>
            <a:blipFill dpi="0" rotWithShape="1">
              <a:blip r:embed="rId3"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19" name="组合 18"/>
          <p:cNvGrpSpPr/>
          <p:nvPr/>
        </p:nvGrpSpPr>
        <p:grpSpPr>
          <a:xfrm>
            <a:off x="2463584" y="3326716"/>
            <a:ext cx="2333091" cy="1458182"/>
            <a:chOff x="755576" y="1491630"/>
            <a:chExt cx="2880000" cy="1800000"/>
          </a:xfrm>
          <a:effectLst/>
        </p:grpSpPr>
        <p:sp>
          <p:nvSpPr>
            <p:cNvPr id="20" name="矩形 19"/>
            <p:cNvSpPr/>
            <p:nvPr/>
          </p:nvSpPr>
          <p:spPr>
            <a:xfrm>
              <a:off x="755576" y="1491630"/>
              <a:ext cx="2880000" cy="1800000"/>
            </a:xfrm>
            <a:prstGeom prst="rect">
              <a:avLst/>
            </a:prstGeom>
            <a:gradFill>
              <a:gsLst>
                <a:gs pos="0">
                  <a:srgbClr val="E30000"/>
                </a:gs>
                <a:gs pos="100000">
                  <a:srgbClr val="760303"/>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1" name="矩形 20"/>
            <p:cNvSpPr/>
            <p:nvPr/>
          </p:nvSpPr>
          <p:spPr>
            <a:xfrm>
              <a:off x="813012" y="1575898"/>
              <a:ext cx="2772000" cy="1644350"/>
            </a:xfrm>
            <a:prstGeom prst="rect">
              <a:avLst/>
            </a:prstGeom>
            <a:blipFill dpi="0" rotWithShape="1">
              <a:blip r:embed="rId4"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22" name="TextBox 2"/>
          <p:cNvSpPr txBox="1"/>
          <p:nvPr/>
        </p:nvSpPr>
        <p:spPr>
          <a:xfrm>
            <a:off x="4851195" y="3890089"/>
            <a:ext cx="5612426" cy="913130"/>
          </a:xfrm>
          <a:prstGeom prst="rect">
            <a:avLst/>
          </a:prstGeom>
          <a:noFill/>
        </p:spPr>
        <p:txBody>
          <a:bodyPr wrap="square" lIns="91386" tIns="45693" rIns="91386" bIns="45693" rtlCol="0">
            <a:spAutoFit/>
          </a:bodyPr>
          <a:lstStyle/>
          <a:p>
            <a:pPr algn="just">
              <a:lnSpc>
                <a:spcPct val="150000"/>
              </a:lnSpc>
            </a:pPr>
            <a:r>
              <a:rPr lang="zh-CN" altLang="en-US" sz="900" dirty="0">
                <a:solidFill>
                  <a:srgbClr val="202A36"/>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a:t>
            </a:r>
          </a:p>
          <a:p>
            <a:pPr algn="just">
              <a:lnSpc>
                <a:spcPct val="150000"/>
              </a:lnSpc>
            </a:pPr>
            <a:r>
              <a:rPr lang="zh-CN" altLang="en-US" sz="900" dirty="0">
                <a:solidFill>
                  <a:srgbClr val="202A36"/>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a:t>
            </a:r>
          </a:p>
        </p:txBody>
      </p:sp>
      <p:grpSp>
        <p:nvGrpSpPr>
          <p:cNvPr id="23" name="组合 22"/>
          <p:cNvGrpSpPr/>
          <p:nvPr/>
        </p:nvGrpSpPr>
        <p:grpSpPr>
          <a:xfrm>
            <a:off x="8328808" y="2199864"/>
            <a:ext cx="1634968" cy="1021855"/>
            <a:chOff x="755576" y="1491630"/>
            <a:chExt cx="2880000" cy="1800000"/>
          </a:xfrm>
          <a:effectLst/>
        </p:grpSpPr>
        <p:sp>
          <p:nvSpPr>
            <p:cNvPr id="24" name="矩形 23"/>
            <p:cNvSpPr/>
            <p:nvPr/>
          </p:nvSpPr>
          <p:spPr>
            <a:xfrm>
              <a:off x="755576" y="1491630"/>
              <a:ext cx="2880000" cy="1800000"/>
            </a:xfrm>
            <a:prstGeom prst="rect">
              <a:avLst/>
            </a:prstGeom>
            <a:gradFill>
              <a:gsLst>
                <a:gs pos="0">
                  <a:srgbClr val="E30000"/>
                </a:gs>
                <a:gs pos="100000">
                  <a:srgbClr val="760303"/>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5" name="矩形 24"/>
            <p:cNvSpPr/>
            <p:nvPr/>
          </p:nvSpPr>
          <p:spPr>
            <a:xfrm>
              <a:off x="813012" y="1575898"/>
              <a:ext cx="2772000" cy="1644350"/>
            </a:xfrm>
            <a:prstGeom prst="rect">
              <a:avLst/>
            </a:prstGeom>
            <a:blipFill dpi="0" rotWithShape="1">
              <a:blip r:embed="rId5"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Tree>
  </p:cSld>
  <p:clrMapOvr>
    <a:masterClrMapping/>
  </p:clrMapOvr>
  <p:transition advTm="1053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wipe(left)">
                                      <p:cBhvr>
                                        <p:cTn id="11" dur="500"/>
                                        <p:tgtEl>
                                          <p:spTgt spid="5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anim calcmode="lin" valueType="num">
                                      <p:cBhvr>
                                        <p:cTn id="16" dur="500" fill="hold"/>
                                        <p:tgtEl>
                                          <p:spTgt spid="13"/>
                                        </p:tgtEl>
                                        <p:attrNameLst>
                                          <p:attrName>ppt_x</p:attrName>
                                        </p:attrNameLst>
                                      </p:cBhvr>
                                      <p:tavLst>
                                        <p:tav tm="0">
                                          <p:val>
                                            <p:strVal val="#ppt_x"/>
                                          </p:val>
                                        </p:tav>
                                        <p:tav tm="100000">
                                          <p:val>
                                            <p:strVal val="#ppt_x"/>
                                          </p:val>
                                        </p:tav>
                                      </p:tavLst>
                                    </p:anim>
                                    <p:anim calcmode="lin" valueType="num">
                                      <p:cBhvr>
                                        <p:cTn id="17" dur="500" fill="hold"/>
                                        <p:tgtEl>
                                          <p:spTgt spid="13"/>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anim calcmode="lin" valueType="num">
                                      <p:cBhvr>
                                        <p:cTn id="22" dur="500" fill="hold"/>
                                        <p:tgtEl>
                                          <p:spTgt spid="16"/>
                                        </p:tgtEl>
                                        <p:attrNameLst>
                                          <p:attrName>ppt_x</p:attrName>
                                        </p:attrNameLst>
                                      </p:cBhvr>
                                      <p:tavLst>
                                        <p:tav tm="0">
                                          <p:val>
                                            <p:strVal val="#ppt_x"/>
                                          </p:val>
                                        </p:tav>
                                        <p:tav tm="100000">
                                          <p:val>
                                            <p:strVal val="#ppt_x"/>
                                          </p:val>
                                        </p:tav>
                                      </p:tavLst>
                                    </p:anim>
                                    <p:anim calcmode="lin" valueType="num">
                                      <p:cBhvr>
                                        <p:cTn id="23" dur="500" fill="hold"/>
                                        <p:tgtEl>
                                          <p:spTgt spid="16"/>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anim calcmode="lin" valueType="num">
                                      <p:cBhvr>
                                        <p:cTn id="28" dur="500" fill="hold"/>
                                        <p:tgtEl>
                                          <p:spTgt spid="19"/>
                                        </p:tgtEl>
                                        <p:attrNameLst>
                                          <p:attrName>ppt_x</p:attrName>
                                        </p:attrNameLst>
                                      </p:cBhvr>
                                      <p:tavLst>
                                        <p:tav tm="0">
                                          <p:val>
                                            <p:strVal val="#ppt_x"/>
                                          </p:val>
                                        </p:tav>
                                        <p:tav tm="100000">
                                          <p:val>
                                            <p:strVal val="#ppt_x"/>
                                          </p:val>
                                        </p:tav>
                                      </p:tavLst>
                                    </p:anim>
                                    <p:anim calcmode="lin" valueType="num">
                                      <p:cBhvr>
                                        <p:cTn id="29" dur="500" fill="hold"/>
                                        <p:tgtEl>
                                          <p:spTgt spid="19"/>
                                        </p:tgtEl>
                                        <p:attrNameLst>
                                          <p:attrName>ppt_y</p:attrName>
                                        </p:attrNameLst>
                                      </p:cBhvr>
                                      <p:tavLst>
                                        <p:tav tm="0">
                                          <p:val>
                                            <p:strVal val="#ppt_y+.1"/>
                                          </p:val>
                                        </p:tav>
                                        <p:tav tm="100000">
                                          <p:val>
                                            <p:strVal val="#ppt_y"/>
                                          </p:val>
                                        </p:tav>
                                      </p:tavLst>
                                    </p:anim>
                                  </p:childTnLst>
                                </p:cTn>
                              </p:par>
                              <p:par>
                                <p:cTn id="30" presetID="22" presetClass="entr" presetSubtype="4" fill="hold" grpId="0" nodeType="withEffect">
                                  <p:stCondLst>
                                    <p:cond delay="0"/>
                                  </p:stCondLst>
                                  <p:iterate type="lt">
                                    <p:tmPct val="10000"/>
                                  </p:iterate>
                                  <p:childTnLst>
                                    <p:set>
                                      <p:cBhvr>
                                        <p:cTn id="31" dur="1" fill="hold">
                                          <p:stCondLst>
                                            <p:cond delay="0"/>
                                          </p:stCondLst>
                                        </p:cTn>
                                        <p:tgtEl>
                                          <p:spTgt spid="22"/>
                                        </p:tgtEl>
                                        <p:attrNameLst>
                                          <p:attrName>style.visibility</p:attrName>
                                        </p:attrNameLst>
                                      </p:cBhvr>
                                      <p:to>
                                        <p:strVal val="visible"/>
                                      </p:to>
                                    </p:set>
                                    <p:animEffect transition="in" filter="wipe(down)">
                                      <p:cBhvr>
                                        <p:cTn id="32" dur="500"/>
                                        <p:tgtEl>
                                          <p:spTgt spid="22"/>
                                        </p:tgtEl>
                                      </p:cBhvr>
                                    </p:animEffect>
                                  </p:childTnLst>
                                </p:cTn>
                              </p:par>
                            </p:childTnLst>
                          </p:cTn>
                        </p:par>
                        <p:par>
                          <p:cTn id="33" fill="hold">
                            <p:stCondLst>
                              <p:cond delay="8850"/>
                            </p:stCondLst>
                            <p:childTnLst>
                              <p:par>
                                <p:cTn id="34" presetID="42" presetClass="entr" presetSubtype="0" fill="hold" nodeType="after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500"/>
                                        <p:tgtEl>
                                          <p:spTgt spid="23"/>
                                        </p:tgtEl>
                                      </p:cBhvr>
                                    </p:animEffect>
                                    <p:anim calcmode="lin" valueType="num">
                                      <p:cBhvr>
                                        <p:cTn id="37" dur="500" fill="hold"/>
                                        <p:tgtEl>
                                          <p:spTgt spid="23"/>
                                        </p:tgtEl>
                                        <p:attrNameLst>
                                          <p:attrName>ppt_x</p:attrName>
                                        </p:attrNameLst>
                                      </p:cBhvr>
                                      <p:tavLst>
                                        <p:tav tm="0">
                                          <p:val>
                                            <p:strVal val="#ppt_x"/>
                                          </p:val>
                                        </p:tav>
                                        <p:tav tm="100000">
                                          <p:val>
                                            <p:strVal val="#ppt_x"/>
                                          </p:val>
                                        </p:tav>
                                      </p:tavLst>
                                    </p:anim>
                                    <p:anim calcmode="lin" valueType="num">
                                      <p:cBhvr>
                                        <p:cTn id="38" dur="5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bldLvl="0" animBg="1"/>
      <p:bldP spid="2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4817" name="TextBox 8"/>
          <p:cNvSpPr/>
          <p:nvPr/>
        </p:nvSpPr>
        <p:spPr>
          <a:xfrm>
            <a:off x="3037682" y="2690813"/>
            <a:ext cx="5902325" cy="1266190"/>
          </a:xfrm>
          <a:prstGeom prst="rect">
            <a:avLst/>
          </a:prstGeom>
          <a:noFill/>
          <a:ln w="9525">
            <a:noFill/>
          </a:ln>
        </p:spPr>
        <p:txBody>
          <a:bodyPr wrap="none" anchor="t">
            <a:spAutoFit/>
          </a:bodyPr>
          <a:lstStyle/>
          <a:p>
            <a:pPr lvl="0" indent="0" algn="ctr">
              <a:buFont typeface="Arial" panose="020B0604020202020204" pitchFamily="34" charset="0"/>
              <a:buNone/>
            </a:pPr>
            <a:r>
              <a:rPr lang="en-US" altLang="zh-CN" sz="7200" b="1" dirty="0">
                <a:gradFill>
                  <a:gsLst>
                    <a:gs pos="0">
                      <a:srgbClr val="E30000"/>
                    </a:gs>
                    <a:gs pos="100000">
                      <a:srgbClr val="760303"/>
                    </a:gs>
                  </a:gsLst>
                  <a:lin ang="5400000" scaled="0"/>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GeosansLight" pitchFamily="2" charset="0"/>
              </a:rPr>
              <a:t>THANK YOU</a:t>
            </a:r>
          </a:p>
        </p:txBody>
      </p:sp>
      <p:sp>
        <p:nvSpPr>
          <p:cNvPr id="34818" name="矩形 36"/>
          <p:cNvSpPr/>
          <p:nvPr/>
        </p:nvSpPr>
        <p:spPr>
          <a:xfrm>
            <a:off x="2863850" y="3775075"/>
            <a:ext cx="6800850" cy="449263"/>
          </a:xfrm>
          <a:prstGeom prst="rect">
            <a:avLst/>
          </a:prstGeom>
          <a:noFill/>
          <a:ln w="9525">
            <a:noFill/>
          </a:ln>
        </p:spPr>
        <p:txBody>
          <a:bodyPr wrap="square" anchor="t">
            <a:spAutoFit/>
          </a:bodyPr>
          <a:lstStyle/>
          <a:p>
            <a:pPr lvl="0" indent="0" eaLnBrk="0" hangingPunct="0"/>
            <a:r>
              <a:rPr lang="en-US" altLang="zh-CN" sz="2200" dirty="0">
                <a:gradFill>
                  <a:gsLst>
                    <a:gs pos="0">
                      <a:srgbClr val="E30000"/>
                    </a:gs>
                    <a:gs pos="100000">
                      <a:srgbClr val="760303"/>
                    </a:gs>
                  </a:gsLst>
                  <a:lin ang="5400000" scaled="0"/>
                </a:gradFill>
                <a:latin typeface="微软雅黑" panose="020B0503020204020204" pitchFamily="34" charset="-122"/>
                <a:ea typeface="微软雅黑" panose="020B0503020204020204" pitchFamily="34" charset="-122"/>
              </a:rPr>
              <a:t>The minimalist business powerpoint template </a:t>
            </a:r>
          </a:p>
        </p:txBody>
      </p:sp>
    </p:spTree>
  </p:cSld>
  <p:clrMapOvr>
    <a:masterClrMapping/>
  </p:clrMapOvr>
  <p:transition advTm="1124">
    <p:blinds/>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2" name="图片 1" descr="Z0005"/>
          <p:cNvPicPr>
            <a:picLocks noChangeAspect="1"/>
          </p:cNvPicPr>
          <p:nvPr/>
        </p:nvPicPr>
        <p:blipFill>
          <a:blip r:embed="rId3"/>
          <a:stretch>
            <a:fillRect/>
          </a:stretch>
        </p:blipFill>
        <p:spPr>
          <a:xfrm>
            <a:off x="4345940" y="1283970"/>
            <a:ext cx="3522345" cy="3135630"/>
          </a:xfrm>
          <a:prstGeom prst="rect">
            <a:avLst/>
          </a:prstGeom>
          <a:effectLst>
            <a:outerShdw blurRad="50800" dist="38100" dir="2700000" algn="tl" rotWithShape="0">
              <a:prstClr val="black">
                <a:alpha val="40000"/>
              </a:prstClr>
            </a:outerShdw>
          </a:effectLst>
        </p:spPr>
      </p:pic>
      <p:sp>
        <p:nvSpPr>
          <p:cNvPr id="29" name="标题 4"/>
          <p:cNvSpPr txBox="1"/>
          <p:nvPr/>
        </p:nvSpPr>
        <p:spPr>
          <a:xfrm>
            <a:off x="4924537" y="3824775"/>
            <a:ext cx="2376264"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400" b="1" dirty="0" smtClean="0">
                <a:gradFill>
                  <a:gsLst>
                    <a:gs pos="0">
                      <a:srgbClr val="E30000"/>
                    </a:gs>
                    <a:gs pos="100000">
                      <a:srgbClr val="760303"/>
                    </a:gs>
                  </a:gsLst>
                  <a:lin ang="5400000" scaled="0"/>
                </a:gradFill>
                <a:latin typeface="微软雅黑" panose="020B0503020204020204" pitchFamily="34" charset="-122"/>
                <a:ea typeface="微软雅黑" panose="020B0503020204020204" pitchFamily="34" charset="-122"/>
              </a:rPr>
              <a:t>第一章</a:t>
            </a:r>
          </a:p>
        </p:txBody>
      </p:sp>
      <p:sp>
        <p:nvSpPr>
          <p:cNvPr id="36" name="文本框 35"/>
          <p:cNvSpPr txBox="1"/>
          <p:nvPr/>
        </p:nvSpPr>
        <p:spPr>
          <a:xfrm>
            <a:off x="3583269" y="4264152"/>
            <a:ext cx="5059680" cy="874395"/>
          </a:xfrm>
          <a:prstGeom prst="rect">
            <a:avLst/>
          </a:prstGeom>
          <a:noFill/>
        </p:spPr>
        <p:txBody>
          <a:bodyPr wrap="none" rtlCol="0">
            <a:spAutoFit/>
          </a:bodyPr>
          <a:lstStyle/>
          <a:p>
            <a:pPr algn="ctr"/>
            <a:r>
              <a:rPr lang="zh-CN" altLang="en-US" sz="4800" b="1" kern="100" dirty="0">
                <a:solidFill>
                  <a:srgbClr val="202A36"/>
                </a:solidFill>
                <a:latin typeface="微软雅黑" panose="020B0503020204020204" pitchFamily="34" charset="-122"/>
                <a:ea typeface="微软雅黑" panose="020B0503020204020204" pitchFamily="34" charset="-122"/>
                <a:cs typeface="Times New Roman" panose="02020603050405020304" pitchFamily="18" charset="0"/>
              </a:rPr>
              <a:t>单击此处添加标题</a:t>
            </a:r>
          </a:p>
        </p:txBody>
      </p:sp>
    </p:spTree>
  </p:cSld>
  <p:clrMapOvr>
    <a:masterClrMapping/>
  </p:clrMapOvr>
  <p:transition advTm="2855">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iterate type="lt">
                                    <p:tmPct val="0"/>
                                  </p:iterate>
                                  <p:childTnLst>
                                    <p:set>
                                      <p:cBhvr>
                                        <p:cTn id="12" dur="1" fill="hold">
                                          <p:stCondLst>
                                            <p:cond delay="0"/>
                                          </p:stCondLst>
                                        </p:cTn>
                                        <p:tgtEl>
                                          <p:spTgt spid="29"/>
                                        </p:tgtEl>
                                        <p:attrNameLst>
                                          <p:attrName>style.visibility</p:attrName>
                                        </p:attrNameLst>
                                      </p:cBhvr>
                                      <p:to>
                                        <p:strVal val="visible"/>
                                      </p:to>
                                    </p:set>
                                    <p:anim calcmode="lin" valueType="num">
                                      <p:cBhvr>
                                        <p:cTn id="13" dur="500" fill="hold"/>
                                        <p:tgtEl>
                                          <p:spTgt spid="29"/>
                                        </p:tgtEl>
                                        <p:attrNameLst>
                                          <p:attrName>ppt_w</p:attrName>
                                        </p:attrNameLst>
                                      </p:cBhvr>
                                      <p:tavLst>
                                        <p:tav tm="0">
                                          <p:val>
                                            <p:fltVal val="0"/>
                                          </p:val>
                                        </p:tav>
                                        <p:tav tm="100000">
                                          <p:val>
                                            <p:strVal val="#ppt_w"/>
                                          </p:val>
                                        </p:tav>
                                      </p:tavLst>
                                    </p:anim>
                                    <p:anim calcmode="lin" valueType="num">
                                      <p:cBhvr>
                                        <p:cTn id="14" dur="500" fill="hold"/>
                                        <p:tgtEl>
                                          <p:spTgt spid="29"/>
                                        </p:tgtEl>
                                        <p:attrNameLst>
                                          <p:attrName>ppt_h</p:attrName>
                                        </p:attrNameLst>
                                      </p:cBhvr>
                                      <p:tavLst>
                                        <p:tav tm="0">
                                          <p:val>
                                            <p:fltVal val="0"/>
                                          </p:val>
                                        </p:tav>
                                        <p:tav tm="100000">
                                          <p:val>
                                            <p:strVal val="#ppt_h"/>
                                          </p:val>
                                        </p:tav>
                                      </p:tavLst>
                                    </p:anim>
                                    <p:animEffect transition="in" filter="fade">
                                      <p:cBhvr>
                                        <p:cTn id="15" dur="500"/>
                                        <p:tgtEl>
                                          <p:spTgt spid="29"/>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dissolve">
                                      <p:cBhvr>
                                        <p:cTn id="1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任意多边形 6"/>
          <p:cNvSpPr/>
          <p:nvPr/>
        </p:nvSpPr>
        <p:spPr>
          <a:xfrm>
            <a:off x="-273" y="2548660"/>
            <a:ext cx="12226835" cy="2194723"/>
          </a:xfrm>
          <a:custGeom>
            <a:avLst/>
            <a:gdLst>
              <a:gd name="connsiteX0" fmla="*/ 0 w 9170126"/>
              <a:gd name="connsiteY0" fmla="*/ 26126 h 1711235"/>
              <a:gd name="connsiteX1" fmla="*/ 3213463 w 9170126"/>
              <a:gd name="connsiteY1" fmla="*/ 1711235 h 1711235"/>
              <a:gd name="connsiteX2" fmla="*/ 7994469 w 9170126"/>
              <a:gd name="connsiteY2" fmla="*/ 326572 h 1711235"/>
              <a:gd name="connsiteX3" fmla="*/ 9170126 w 9170126"/>
              <a:gd name="connsiteY3" fmla="*/ 0 h 1711235"/>
              <a:gd name="connsiteX0-1" fmla="*/ 0 w 9170126"/>
              <a:gd name="connsiteY0-2" fmla="*/ 26126 h 1712821"/>
              <a:gd name="connsiteX1-3" fmla="*/ 3213463 w 9170126"/>
              <a:gd name="connsiteY1-4" fmla="*/ 1711235 h 1712821"/>
              <a:gd name="connsiteX2-5" fmla="*/ 7994469 w 9170126"/>
              <a:gd name="connsiteY2-6" fmla="*/ 326572 h 1712821"/>
              <a:gd name="connsiteX3-7" fmla="*/ 9170126 w 9170126"/>
              <a:gd name="connsiteY3-8" fmla="*/ 0 h 1712821"/>
              <a:gd name="connsiteX0-9" fmla="*/ 0 w 9170126"/>
              <a:gd name="connsiteY0-10" fmla="*/ 26126 h 1712821"/>
              <a:gd name="connsiteX1-11" fmla="*/ 3213463 w 9170126"/>
              <a:gd name="connsiteY1-12" fmla="*/ 1711235 h 1712821"/>
              <a:gd name="connsiteX2-13" fmla="*/ 7994469 w 9170126"/>
              <a:gd name="connsiteY2-14" fmla="*/ 326572 h 1712821"/>
              <a:gd name="connsiteX3-15" fmla="*/ 9170126 w 9170126"/>
              <a:gd name="connsiteY3-16" fmla="*/ 0 h 1712821"/>
              <a:gd name="connsiteX0-17" fmla="*/ 0 w 9170126"/>
              <a:gd name="connsiteY0-18" fmla="*/ 26126 h 1711869"/>
              <a:gd name="connsiteX1-19" fmla="*/ 3213463 w 9170126"/>
              <a:gd name="connsiteY1-20" fmla="*/ 1711235 h 1711869"/>
              <a:gd name="connsiteX2-21" fmla="*/ 7067006 w 9170126"/>
              <a:gd name="connsiteY2-22" fmla="*/ 222069 h 1711869"/>
              <a:gd name="connsiteX3-23" fmla="*/ 9170126 w 9170126"/>
              <a:gd name="connsiteY3-24" fmla="*/ 0 h 1711869"/>
              <a:gd name="connsiteX0-25" fmla="*/ 0 w 9170126"/>
              <a:gd name="connsiteY0-26" fmla="*/ 26126 h 1711779"/>
              <a:gd name="connsiteX1-27" fmla="*/ 3213463 w 9170126"/>
              <a:gd name="connsiteY1-28" fmla="*/ 1711235 h 1711779"/>
              <a:gd name="connsiteX2-29" fmla="*/ 7067006 w 9170126"/>
              <a:gd name="connsiteY2-30" fmla="*/ 222069 h 1711779"/>
              <a:gd name="connsiteX3-31" fmla="*/ 9170126 w 9170126"/>
              <a:gd name="connsiteY3-32" fmla="*/ 0 h 1711779"/>
              <a:gd name="connsiteX0-33" fmla="*/ 0 w 9170126"/>
              <a:gd name="connsiteY0-34" fmla="*/ 26126 h 1711882"/>
              <a:gd name="connsiteX1-35" fmla="*/ 3213463 w 9170126"/>
              <a:gd name="connsiteY1-36" fmla="*/ 1711235 h 1711882"/>
              <a:gd name="connsiteX2-37" fmla="*/ 7067006 w 9170126"/>
              <a:gd name="connsiteY2-38" fmla="*/ 222069 h 1711882"/>
              <a:gd name="connsiteX3-39" fmla="*/ 9170126 w 9170126"/>
              <a:gd name="connsiteY3-40" fmla="*/ 0 h 1711882"/>
              <a:gd name="connsiteX0-41" fmla="*/ 0 w 9170126"/>
              <a:gd name="connsiteY0-42" fmla="*/ 26126 h 1711882"/>
              <a:gd name="connsiteX1-43" fmla="*/ 3213463 w 9170126"/>
              <a:gd name="connsiteY1-44" fmla="*/ 1711235 h 1711882"/>
              <a:gd name="connsiteX2-45" fmla="*/ 7223760 w 9170126"/>
              <a:gd name="connsiteY2-46" fmla="*/ 222069 h 1711882"/>
              <a:gd name="connsiteX3-47" fmla="*/ 9170126 w 9170126"/>
              <a:gd name="connsiteY3-48" fmla="*/ 0 h 1711882"/>
              <a:gd name="connsiteX0-49" fmla="*/ 0 w 9170126"/>
              <a:gd name="connsiteY0-50" fmla="*/ 26126 h 1711882"/>
              <a:gd name="connsiteX1-51" fmla="*/ 3213463 w 9170126"/>
              <a:gd name="connsiteY1-52" fmla="*/ 1711235 h 1711882"/>
              <a:gd name="connsiteX2-53" fmla="*/ 7223760 w 9170126"/>
              <a:gd name="connsiteY2-54" fmla="*/ 222069 h 1711882"/>
              <a:gd name="connsiteX3-55" fmla="*/ 9170126 w 9170126"/>
              <a:gd name="connsiteY3-56" fmla="*/ 0 h 1711882"/>
              <a:gd name="connsiteX0-57" fmla="*/ 0 w 9170126"/>
              <a:gd name="connsiteY0-58" fmla="*/ 26126 h 1607414"/>
              <a:gd name="connsiteX1-59" fmla="*/ 3396343 w 9170126"/>
              <a:gd name="connsiteY1-60" fmla="*/ 1606732 h 1607414"/>
              <a:gd name="connsiteX2-61" fmla="*/ 7223760 w 9170126"/>
              <a:gd name="connsiteY2-62" fmla="*/ 222069 h 1607414"/>
              <a:gd name="connsiteX3-63" fmla="*/ 9170126 w 9170126"/>
              <a:gd name="connsiteY3-64" fmla="*/ 0 h 1607414"/>
              <a:gd name="connsiteX0-65" fmla="*/ 0 w 9170126"/>
              <a:gd name="connsiteY0-66" fmla="*/ 82588 h 1663876"/>
              <a:gd name="connsiteX1-67" fmla="*/ 3396343 w 9170126"/>
              <a:gd name="connsiteY1-68" fmla="*/ 1663194 h 1663876"/>
              <a:gd name="connsiteX2-69" fmla="*/ 7223760 w 9170126"/>
              <a:gd name="connsiteY2-70" fmla="*/ 278531 h 1663876"/>
              <a:gd name="connsiteX3-71" fmla="*/ 9170126 w 9170126"/>
              <a:gd name="connsiteY3-72" fmla="*/ 56462 h 1663876"/>
              <a:gd name="connsiteX0-73" fmla="*/ 0 w 9170126"/>
              <a:gd name="connsiteY0-74" fmla="*/ 45999 h 1634659"/>
              <a:gd name="connsiteX1-75" fmla="*/ 3396343 w 9170126"/>
              <a:gd name="connsiteY1-76" fmla="*/ 1626605 h 1634659"/>
              <a:gd name="connsiteX2-77" fmla="*/ 6505303 w 9170126"/>
              <a:gd name="connsiteY2-78" fmla="*/ 633828 h 1634659"/>
              <a:gd name="connsiteX3-79" fmla="*/ 9170126 w 9170126"/>
              <a:gd name="connsiteY3-80" fmla="*/ 19873 h 1634659"/>
              <a:gd name="connsiteX0-81" fmla="*/ 0 w 9170126"/>
              <a:gd name="connsiteY0-82" fmla="*/ 55214 h 1646042"/>
              <a:gd name="connsiteX1-83" fmla="*/ 3396343 w 9170126"/>
              <a:gd name="connsiteY1-84" fmla="*/ 1635820 h 1646042"/>
              <a:gd name="connsiteX2-85" fmla="*/ 6505303 w 9170126"/>
              <a:gd name="connsiteY2-86" fmla="*/ 643043 h 1646042"/>
              <a:gd name="connsiteX3-87" fmla="*/ 9170126 w 9170126"/>
              <a:gd name="connsiteY3-88" fmla="*/ 29088 h 1646042"/>
            </a:gdLst>
            <a:ahLst/>
            <a:cxnLst>
              <a:cxn ang="0">
                <a:pos x="connsiteX0-1" y="connsiteY0-2"/>
              </a:cxn>
              <a:cxn ang="0">
                <a:pos x="connsiteX1-3" y="connsiteY1-4"/>
              </a:cxn>
              <a:cxn ang="0">
                <a:pos x="connsiteX2-5" y="connsiteY2-6"/>
              </a:cxn>
              <a:cxn ang="0">
                <a:pos x="connsiteX3-7" y="connsiteY3-8"/>
              </a:cxn>
            </a:cxnLst>
            <a:rect l="l" t="t" r="r" b="b"/>
            <a:pathLst>
              <a:path w="9170126" h="1646042">
                <a:moveTo>
                  <a:pt x="0" y="55214"/>
                </a:moveTo>
                <a:cubicBezTo>
                  <a:pt x="875211" y="969614"/>
                  <a:pt x="2312126" y="1537849"/>
                  <a:pt x="3396343" y="1635820"/>
                </a:cubicBezTo>
                <a:cubicBezTo>
                  <a:pt x="4480560" y="1733792"/>
                  <a:pt x="5634446" y="1106775"/>
                  <a:pt x="6505303" y="643043"/>
                </a:cubicBezTo>
                <a:cubicBezTo>
                  <a:pt x="7376160" y="179311"/>
                  <a:pt x="8508275" y="-92832"/>
                  <a:pt x="9170126" y="29088"/>
                </a:cubicBezTo>
              </a:path>
            </a:pathLst>
          </a:custGeom>
          <a:ln w="9525">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defTabSz="1218565" eaLnBrk="0" fontAlgn="base" hangingPunct="0">
              <a:spcBef>
                <a:spcPct val="0"/>
              </a:spcBef>
              <a:spcAft>
                <a:spcPct val="0"/>
              </a:spcAft>
            </a:pPr>
            <a:endParaRPr lang="zh-CN" altLang="en-US" sz="2400">
              <a:solidFill>
                <a:prstClr val="black"/>
              </a:solidFill>
            </a:endParaRPr>
          </a:p>
        </p:txBody>
      </p:sp>
      <p:sp>
        <p:nvSpPr>
          <p:cNvPr id="8" name="任意多边形 7"/>
          <p:cNvSpPr/>
          <p:nvPr/>
        </p:nvSpPr>
        <p:spPr>
          <a:xfrm>
            <a:off x="17147" y="943053"/>
            <a:ext cx="12226833" cy="4074501"/>
          </a:xfrm>
          <a:custGeom>
            <a:avLst/>
            <a:gdLst>
              <a:gd name="connsiteX0" fmla="*/ 0 w 9157063"/>
              <a:gd name="connsiteY0" fmla="*/ 130629 h 3095898"/>
              <a:gd name="connsiteX1" fmla="*/ 2286000 w 9157063"/>
              <a:gd name="connsiteY1" fmla="*/ 0 h 3095898"/>
              <a:gd name="connsiteX2" fmla="*/ 5329646 w 9157063"/>
              <a:gd name="connsiteY2" fmla="*/ 2155372 h 3095898"/>
              <a:gd name="connsiteX3" fmla="*/ 9157063 w 9157063"/>
              <a:gd name="connsiteY3" fmla="*/ 3095898 h 3095898"/>
              <a:gd name="connsiteX0-1" fmla="*/ 0 w 9157063"/>
              <a:gd name="connsiteY0-2" fmla="*/ 130629 h 3095898"/>
              <a:gd name="connsiteX1-3" fmla="*/ 2286000 w 9157063"/>
              <a:gd name="connsiteY1-4" fmla="*/ 0 h 3095898"/>
              <a:gd name="connsiteX2-5" fmla="*/ 5329646 w 9157063"/>
              <a:gd name="connsiteY2-6" fmla="*/ 2155372 h 3095898"/>
              <a:gd name="connsiteX3-7" fmla="*/ 9157063 w 9157063"/>
              <a:gd name="connsiteY3-8" fmla="*/ 3095898 h 3095898"/>
              <a:gd name="connsiteX0-9" fmla="*/ 0 w 9157063"/>
              <a:gd name="connsiteY0-10" fmla="*/ 259961 h 3225230"/>
              <a:gd name="connsiteX1-11" fmla="*/ 2286000 w 9157063"/>
              <a:gd name="connsiteY1-12" fmla="*/ 129332 h 3225230"/>
              <a:gd name="connsiteX2-13" fmla="*/ 5329646 w 9157063"/>
              <a:gd name="connsiteY2-14" fmla="*/ 2284704 h 3225230"/>
              <a:gd name="connsiteX3-15" fmla="*/ 9157063 w 9157063"/>
              <a:gd name="connsiteY3-16" fmla="*/ 3225230 h 3225230"/>
              <a:gd name="connsiteX0-17" fmla="*/ 0 w 9157063"/>
              <a:gd name="connsiteY0-18" fmla="*/ 259961 h 3225230"/>
              <a:gd name="connsiteX1-19" fmla="*/ 2286000 w 9157063"/>
              <a:gd name="connsiteY1-20" fmla="*/ 129332 h 3225230"/>
              <a:gd name="connsiteX2-21" fmla="*/ 5329646 w 9157063"/>
              <a:gd name="connsiteY2-22" fmla="*/ 2284704 h 3225230"/>
              <a:gd name="connsiteX3-23" fmla="*/ 9157063 w 9157063"/>
              <a:gd name="connsiteY3-24" fmla="*/ 3225230 h 3225230"/>
              <a:gd name="connsiteX0-25" fmla="*/ 0 w 9157063"/>
              <a:gd name="connsiteY0-26" fmla="*/ 259961 h 3227547"/>
              <a:gd name="connsiteX1-27" fmla="*/ 2286000 w 9157063"/>
              <a:gd name="connsiteY1-28" fmla="*/ 129332 h 3227547"/>
              <a:gd name="connsiteX2-29" fmla="*/ 5329646 w 9157063"/>
              <a:gd name="connsiteY2-30" fmla="*/ 2284704 h 3227547"/>
              <a:gd name="connsiteX3-31" fmla="*/ 9157063 w 9157063"/>
              <a:gd name="connsiteY3-32" fmla="*/ 3225230 h 3227547"/>
              <a:gd name="connsiteX0-33" fmla="*/ 0 w 9157063"/>
              <a:gd name="connsiteY0-34" fmla="*/ 141919 h 3109392"/>
              <a:gd name="connsiteX1-35" fmla="*/ 2756263 w 9157063"/>
              <a:gd name="connsiteY1-36" fmla="*/ 168045 h 3109392"/>
              <a:gd name="connsiteX2-37" fmla="*/ 5329646 w 9157063"/>
              <a:gd name="connsiteY2-38" fmla="*/ 2166662 h 3109392"/>
              <a:gd name="connsiteX3-39" fmla="*/ 9157063 w 9157063"/>
              <a:gd name="connsiteY3-40" fmla="*/ 3107188 h 3109392"/>
              <a:gd name="connsiteX0-41" fmla="*/ 0 w 9157063"/>
              <a:gd name="connsiteY0-42" fmla="*/ 189830 h 3157303"/>
              <a:gd name="connsiteX1-43" fmla="*/ 2756263 w 9157063"/>
              <a:gd name="connsiteY1-44" fmla="*/ 215956 h 3157303"/>
              <a:gd name="connsiteX2-45" fmla="*/ 5329646 w 9157063"/>
              <a:gd name="connsiteY2-46" fmla="*/ 2214573 h 3157303"/>
              <a:gd name="connsiteX3-47" fmla="*/ 9157063 w 9157063"/>
              <a:gd name="connsiteY3-48" fmla="*/ 3155099 h 3157303"/>
              <a:gd name="connsiteX0-49" fmla="*/ 0 w 9104811"/>
              <a:gd name="connsiteY0-50" fmla="*/ 391083 h 3045048"/>
              <a:gd name="connsiteX1-51" fmla="*/ 2704011 w 9104811"/>
              <a:gd name="connsiteY1-52" fmla="*/ 103701 h 3045048"/>
              <a:gd name="connsiteX2-53" fmla="*/ 5277394 w 9104811"/>
              <a:gd name="connsiteY2-54" fmla="*/ 2102318 h 3045048"/>
              <a:gd name="connsiteX3-55" fmla="*/ 9104811 w 9104811"/>
              <a:gd name="connsiteY3-56" fmla="*/ 3042844 h 3045048"/>
              <a:gd name="connsiteX0-57" fmla="*/ 0 w 9170125"/>
              <a:gd name="connsiteY0-58" fmla="*/ 401085 h 3041987"/>
              <a:gd name="connsiteX1-59" fmla="*/ 2769325 w 9170125"/>
              <a:gd name="connsiteY1-60" fmla="*/ 100640 h 3041987"/>
              <a:gd name="connsiteX2-61" fmla="*/ 5342708 w 9170125"/>
              <a:gd name="connsiteY2-62" fmla="*/ 2099257 h 3041987"/>
              <a:gd name="connsiteX3-63" fmla="*/ 9170125 w 9170125"/>
              <a:gd name="connsiteY3-64" fmla="*/ 3039783 h 3041987"/>
              <a:gd name="connsiteX0-65" fmla="*/ 0 w 9170125"/>
              <a:gd name="connsiteY0-66" fmla="*/ 401085 h 3041987"/>
              <a:gd name="connsiteX1-67" fmla="*/ 2677885 w 9170125"/>
              <a:gd name="connsiteY1-68" fmla="*/ 100640 h 3041987"/>
              <a:gd name="connsiteX2-69" fmla="*/ 5342708 w 9170125"/>
              <a:gd name="connsiteY2-70" fmla="*/ 2099257 h 3041987"/>
              <a:gd name="connsiteX3-71" fmla="*/ 9170125 w 9170125"/>
              <a:gd name="connsiteY3-72" fmla="*/ 3039783 h 3041987"/>
              <a:gd name="connsiteX0-73" fmla="*/ 0 w 9170125"/>
              <a:gd name="connsiteY0-74" fmla="*/ 468432 h 3109334"/>
              <a:gd name="connsiteX1-75" fmla="*/ 2677885 w 9170125"/>
              <a:gd name="connsiteY1-76" fmla="*/ 167987 h 3109334"/>
              <a:gd name="connsiteX2-77" fmla="*/ 5342708 w 9170125"/>
              <a:gd name="connsiteY2-78" fmla="*/ 2166604 h 3109334"/>
              <a:gd name="connsiteX3-79" fmla="*/ 9170125 w 9170125"/>
              <a:gd name="connsiteY3-80" fmla="*/ 3107130 h 3109334"/>
              <a:gd name="connsiteX0-81" fmla="*/ 0 w 9170125"/>
              <a:gd name="connsiteY0-82" fmla="*/ 406629 h 3047531"/>
              <a:gd name="connsiteX1-83" fmla="*/ 2677885 w 9170125"/>
              <a:gd name="connsiteY1-84" fmla="*/ 106184 h 3047531"/>
              <a:gd name="connsiteX2-85" fmla="*/ 5342708 w 9170125"/>
              <a:gd name="connsiteY2-86" fmla="*/ 2104801 h 3047531"/>
              <a:gd name="connsiteX3-87" fmla="*/ 9170125 w 9170125"/>
              <a:gd name="connsiteY3-88" fmla="*/ 3045327 h 3047531"/>
              <a:gd name="connsiteX0-89" fmla="*/ 0 w 9170125"/>
              <a:gd name="connsiteY0-90" fmla="*/ 414045 h 3056100"/>
              <a:gd name="connsiteX1-91" fmla="*/ 2677885 w 9170125"/>
              <a:gd name="connsiteY1-92" fmla="*/ 113600 h 3056100"/>
              <a:gd name="connsiteX2-93" fmla="*/ 5564777 w 9170125"/>
              <a:gd name="connsiteY2-94" fmla="*/ 2295097 h 3056100"/>
              <a:gd name="connsiteX3-95" fmla="*/ 9170125 w 9170125"/>
              <a:gd name="connsiteY3-96" fmla="*/ 3052743 h 3056100"/>
              <a:gd name="connsiteX0-97" fmla="*/ 0 w 9170125"/>
              <a:gd name="connsiteY0-98" fmla="*/ 414045 h 3061846"/>
              <a:gd name="connsiteX1-99" fmla="*/ 2677885 w 9170125"/>
              <a:gd name="connsiteY1-100" fmla="*/ 113600 h 3061846"/>
              <a:gd name="connsiteX2-101" fmla="*/ 5564777 w 9170125"/>
              <a:gd name="connsiteY2-102" fmla="*/ 2295097 h 3061846"/>
              <a:gd name="connsiteX3-103" fmla="*/ 9170125 w 9170125"/>
              <a:gd name="connsiteY3-104" fmla="*/ 3052743 h 3061846"/>
              <a:gd name="connsiteX0-105" fmla="*/ 0 w 9170125"/>
              <a:gd name="connsiteY0-106" fmla="*/ 410334 h 3055876"/>
              <a:gd name="connsiteX1-107" fmla="*/ 2677885 w 9170125"/>
              <a:gd name="connsiteY1-108" fmla="*/ 109889 h 3055876"/>
              <a:gd name="connsiteX2-109" fmla="*/ 5747657 w 9170125"/>
              <a:gd name="connsiteY2-110" fmla="*/ 2239135 h 3055876"/>
              <a:gd name="connsiteX3-111" fmla="*/ 9170125 w 9170125"/>
              <a:gd name="connsiteY3-112" fmla="*/ 3049032 h 3055876"/>
            </a:gdLst>
            <a:ahLst/>
            <a:cxnLst>
              <a:cxn ang="0">
                <a:pos x="connsiteX0-1" y="connsiteY0-2"/>
              </a:cxn>
              <a:cxn ang="0">
                <a:pos x="connsiteX1-3" y="connsiteY1-4"/>
              </a:cxn>
              <a:cxn ang="0">
                <a:pos x="connsiteX2-5" y="connsiteY2-6"/>
              </a:cxn>
              <a:cxn ang="0">
                <a:pos x="connsiteX3-7" y="connsiteY3-8"/>
              </a:cxn>
            </a:cxnLst>
            <a:rect l="l" t="t" r="r" b="b"/>
            <a:pathLst>
              <a:path w="9170125" h="3055876">
                <a:moveTo>
                  <a:pt x="0" y="410334"/>
                </a:moveTo>
                <a:cubicBezTo>
                  <a:pt x="500742" y="210037"/>
                  <a:pt x="1719942" y="-194911"/>
                  <a:pt x="2677885" y="109889"/>
                </a:cubicBezTo>
                <a:cubicBezTo>
                  <a:pt x="3635828" y="414689"/>
                  <a:pt x="4116977" y="1501084"/>
                  <a:pt x="5747657" y="2239135"/>
                </a:cubicBezTo>
                <a:cubicBezTo>
                  <a:pt x="7378337" y="2977186"/>
                  <a:pt x="8181701" y="3088220"/>
                  <a:pt x="9170125" y="3049032"/>
                </a:cubicBezTo>
              </a:path>
            </a:pathLst>
          </a:custGeom>
          <a:ln w="9525">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defTabSz="1218565" eaLnBrk="0" fontAlgn="base" hangingPunct="0">
              <a:spcBef>
                <a:spcPct val="0"/>
              </a:spcBef>
              <a:spcAft>
                <a:spcPct val="0"/>
              </a:spcAft>
            </a:pPr>
            <a:endParaRPr lang="zh-CN" altLang="en-US" sz="2400">
              <a:solidFill>
                <a:prstClr val="black"/>
              </a:solidFill>
            </a:endParaRPr>
          </a:p>
        </p:txBody>
      </p:sp>
      <p:sp>
        <p:nvSpPr>
          <p:cNvPr id="9" name="任意多边形 8"/>
          <p:cNvSpPr/>
          <p:nvPr/>
        </p:nvSpPr>
        <p:spPr>
          <a:xfrm>
            <a:off x="-17690" y="1179081"/>
            <a:ext cx="12226835" cy="2836569"/>
          </a:xfrm>
          <a:custGeom>
            <a:avLst/>
            <a:gdLst>
              <a:gd name="connsiteX0" fmla="*/ 0 w 9170126"/>
              <a:gd name="connsiteY0" fmla="*/ 2011680 h 2011680"/>
              <a:gd name="connsiteX1" fmla="*/ 3187337 w 9170126"/>
              <a:gd name="connsiteY1" fmla="*/ 78377 h 2011680"/>
              <a:gd name="connsiteX2" fmla="*/ 6544492 w 9170126"/>
              <a:gd name="connsiteY2" fmla="*/ 0 h 2011680"/>
              <a:gd name="connsiteX3" fmla="*/ 9170126 w 9170126"/>
              <a:gd name="connsiteY3" fmla="*/ 757645 h 2011680"/>
              <a:gd name="connsiteX0-1" fmla="*/ 0 w 9170126"/>
              <a:gd name="connsiteY0-2" fmla="*/ 2141544 h 2141544"/>
              <a:gd name="connsiteX1-3" fmla="*/ 3187337 w 9170126"/>
              <a:gd name="connsiteY1-4" fmla="*/ 208241 h 2141544"/>
              <a:gd name="connsiteX2-5" fmla="*/ 6544492 w 9170126"/>
              <a:gd name="connsiteY2-6" fmla="*/ 129864 h 2141544"/>
              <a:gd name="connsiteX3-7" fmla="*/ 9170126 w 9170126"/>
              <a:gd name="connsiteY3-8" fmla="*/ 887509 h 2141544"/>
              <a:gd name="connsiteX0-9" fmla="*/ 0 w 9170126"/>
              <a:gd name="connsiteY0-10" fmla="*/ 2141544 h 2141544"/>
              <a:gd name="connsiteX1-11" fmla="*/ 3187337 w 9170126"/>
              <a:gd name="connsiteY1-12" fmla="*/ 208241 h 2141544"/>
              <a:gd name="connsiteX2-13" fmla="*/ 6544492 w 9170126"/>
              <a:gd name="connsiteY2-14" fmla="*/ 129864 h 2141544"/>
              <a:gd name="connsiteX3-15" fmla="*/ 9170126 w 9170126"/>
              <a:gd name="connsiteY3-16" fmla="*/ 887509 h 2141544"/>
              <a:gd name="connsiteX0-17" fmla="*/ 0 w 9170126"/>
              <a:gd name="connsiteY0-18" fmla="*/ 2141544 h 2141544"/>
              <a:gd name="connsiteX1-19" fmla="*/ 3187337 w 9170126"/>
              <a:gd name="connsiteY1-20" fmla="*/ 208241 h 2141544"/>
              <a:gd name="connsiteX2-21" fmla="*/ 6544492 w 9170126"/>
              <a:gd name="connsiteY2-22" fmla="*/ 129864 h 2141544"/>
              <a:gd name="connsiteX3-23" fmla="*/ 9170126 w 9170126"/>
              <a:gd name="connsiteY3-24" fmla="*/ 887509 h 2141544"/>
              <a:gd name="connsiteX0-25" fmla="*/ 0 w 9170126"/>
              <a:gd name="connsiteY0-26" fmla="*/ 2141544 h 2141544"/>
              <a:gd name="connsiteX1-27" fmla="*/ 3187337 w 9170126"/>
              <a:gd name="connsiteY1-28" fmla="*/ 208241 h 2141544"/>
              <a:gd name="connsiteX2-29" fmla="*/ 6544492 w 9170126"/>
              <a:gd name="connsiteY2-30" fmla="*/ 129864 h 2141544"/>
              <a:gd name="connsiteX3-31" fmla="*/ 9170126 w 9170126"/>
              <a:gd name="connsiteY3-32" fmla="*/ 887509 h 2141544"/>
              <a:gd name="connsiteX0-33" fmla="*/ 0 w 9170126"/>
              <a:gd name="connsiteY0-34" fmla="*/ 2141544 h 2141544"/>
              <a:gd name="connsiteX1-35" fmla="*/ 3187337 w 9170126"/>
              <a:gd name="connsiteY1-36" fmla="*/ 208241 h 2141544"/>
              <a:gd name="connsiteX2-37" fmla="*/ 6544492 w 9170126"/>
              <a:gd name="connsiteY2-38" fmla="*/ 129864 h 2141544"/>
              <a:gd name="connsiteX3-39" fmla="*/ 9170126 w 9170126"/>
              <a:gd name="connsiteY3-40" fmla="*/ 887509 h 2141544"/>
              <a:gd name="connsiteX0-41" fmla="*/ 0 w 9170126"/>
              <a:gd name="connsiteY0-42" fmla="*/ 2141544 h 2141544"/>
              <a:gd name="connsiteX1-43" fmla="*/ 3187337 w 9170126"/>
              <a:gd name="connsiteY1-44" fmla="*/ 208241 h 2141544"/>
              <a:gd name="connsiteX2-45" fmla="*/ 6544492 w 9170126"/>
              <a:gd name="connsiteY2-46" fmla="*/ 129864 h 2141544"/>
              <a:gd name="connsiteX3-47" fmla="*/ 9170126 w 9170126"/>
              <a:gd name="connsiteY3-48" fmla="*/ 887509 h 2141544"/>
              <a:gd name="connsiteX0-49" fmla="*/ 0 w 9170126"/>
              <a:gd name="connsiteY0-50" fmla="*/ 2141544 h 2141544"/>
              <a:gd name="connsiteX1-51" fmla="*/ 3187337 w 9170126"/>
              <a:gd name="connsiteY1-52" fmla="*/ 208241 h 2141544"/>
              <a:gd name="connsiteX2-53" fmla="*/ 6544492 w 9170126"/>
              <a:gd name="connsiteY2-54" fmla="*/ 129864 h 2141544"/>
              <a:gd name="connsiteX3-55" fmla="*/ 9170126 w 9170126"/>
              <a:gd name="connsiteY3-56" fmla="*/ 887509 h 2141544"/>
              <a:gd name="connsiteX0-57" fmla="*/ 0 w 9170126"/>
              <a:gd name="connsiteY0-58" fmla="*/ 2170260 h 2170260"/>
              <a:gd name="connsiteX1-59" fmla="*/ 3187337 w 9170126"/>
              <a:gd name="connsiteY1-60" fmla="*/ 236957 h 2170260"/>
              <a:gd name="connsiteX2-61" fmla="*/ 6531429 w 9170126"/>
              <a:gd name="connsiteY2-62" fmla="*/ 106328 h 2170260"/>
              <a:gd name="connsiteX3-63" fmla="*/ 9170126 w 9170126"/>
              <a:gd name="connsiteY3-64" fmla="*/ 916225 h 2170260"/>
              <a:gd name="connsiteX0-65" fmla="*/ 0 w 9170126"/>
              <a:gd name="connsiteY0-66" fmla="*/ 2155389 h 2155389"/>
              <a:gd name="connsiteX1-67" fmla="*/ 3187337 w 9170126"/>
              <a:gd name="connsiteY1-68" fmla="*/ 222086 h 2155389"/>
              <a:gd name="connsiteX2-69" fmla="*/ 6531429 w 9170126"/>
              <a:gd name="connsiteY2-70" fmla="*/ 91457 h 2155389"/>
              <a:gd name="connsiteX3-71" fmla="*/ 9170126 w 9170126"/>
              <a:gd name="connsiteY3-72" fmla="*/ 901354 h 2155389"/>
              <a:gd name="connsiteX0-73" fmla="*/ 0 w 9170126"/>
              <a:gd name="connsiteY0-74" fmla="*/ 2127427 h 2127427"/>
              <a:gd name="connsiteX1-75" fmla="*/ 2834640 w 9170126"/>
              <a:gd name="connsiteY1-76" fmla="*/ 285564 h 2127427"/>
              <a:gd name="connsiteX2-77" fmla="*/ 6531429 w 9170126"/>
              <a:gd name="connsiteY2-78" fmla="*/ 63495 h 2127427"/>
              <a:gd name="connsiteX3-79" fmla="*/ 9170126 w 9170126"/>
              <a:gd name="connsiteY3-80" fmla="*/ 873392 h 2127427"/>
              <a:gd name="connsiteX0-81" fmla="*/ 0 w 9170126"/>
              <a:gd name="connsiteY0-82" fmla="*/ 2127427 h 2127427"/>
              <a:gd name="connsiteX1-83" fmla="*/ 2834640 w 9170126"/>
              <a:gd name="connsiteY1-84" fmla="*/ 285564 h 2127427"/>
              <a:gd name="connsiteX2-85" fmla="*/ 6531429 w 9170126"/>
              <a:gd name="connsiteY2-86" fmla="*/ 63495 h 2127427"/>
              <a:gd name="connsiteX3-87" fmla="*/ 9170126 w 9170126"/>
              <a:gd name="connsiteY3-88" fmla="*/ 873392 h 2127427"/>
              <a:gd name="connsiteX0-89" fmla="*/ 0 w 9170126"/>
              <a:gd name="connsiteY0-90" fmla="*/ 2127427 h 2127427"/>
              <a:gd name="connsiteX1-91" fmla="*/ 2834640 w 9170126"/>
              <a:gd name="connsiteY1-92" fmla="*/ 285564 h 2127427"/>
              <a:gd name="connsiteX2-93" fmla="*/ 6531429 w 9170126"/>
              <a:gd name="connsiteY2-94" fmla="*/ 63495 h 2127427"/>
              <a:gd name="connsiteX3-95" fmla="*/ 9170126 w 9170126"/>
              <a:gd name="connsiteY3-96" fmla="*/ 873392 h 2127427"/>
            </a:gdLst>
            <a:ahLst/>
            <a:cxnLst>
              <a:cxn ang="0">
                <a:pos x="connsiteX0-1" y="connsiteY0-2"/>
              </a:cxn>
              <a:cxn ang="0">
                <a:pos x="connsiteX1-3" y="connsiteY1-4"/>
              </a:cxn>
              <a:cxn ang="0">
                <a:pos x="connsiteX2-5" y="connsiteY2-6"/>
              </a:cxn>
              <a:cxn ang="0">
                <a:pos x="connsiteX3-7" y="connsiteY3-8"/>
              </a:cxn>
            </a:cxnLst>
            <a:rect l="l" t="t" r="r" b="b"/>
            <a:pathLst>
              <a:path w="9170126" h="2127427">
                <a:moveTo>
                  <a:pt x="0" y="2127427"/>
                </a:moveTo>
                <a:cubicBezTo>
                  <a:pt x="291737" y="1757313"/>
                  <a:pt x="1746069" y="629553"/>
                  <a:pt x="2834640" y="285564"/>
                </a:cubicBezTo>
                <a:cubicBezTo>
                  <a:pt x="3923211" y="-58425"/>
                  <a:pt x="5475515" y="-34476"/>
                  <a:pt x="6531429" y="63495"/>
                </a:cubicBezTo>
                <a:cubicBezTo>
                  <a:pt x="7587343" y="161466"/>
                  <a:pt x="8477795" y="516341"/>
                  <a:pt x="9170126" y="873392"/>
                </a:cubicBezTo>
              </a:path>
            </a:pathLst>
          </a:custGeom>
          <a:ln w="9525">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defTabSz="1218565" eaLnBrk="0" fontAlgn="base" hangingPunct="0">
              <a:spcBef>
                <a:spcPct val="0"/>
              </a:spcBef>
              <a:spcAft>
                <a:spcPct val="0"/>
              </a:spcAft>
            </a:pPr>
            <a:endParaRPr lang="zh-CN" altLang="en-US" sz="2400">
              <a:solidFill>
                <a:prstClr val="black"/>
              </a:solidFill>
            </a:endParaRPr>
          </a:p>
        </p:txBody>
      </p:sp>
      <p:sp>
        <p:nvSpPr>
          <p:cNvPr id="10" name="椭圆 9"/>
          <p:cNvSpPr/>
          <p:nvPr/>
        </p:nvSpPr>
        <p:spPr>
          <a:xfrm>
            <a:off x="4162424" y="1333408"/>
            <a:ext cx="209008" cy="209008"/>
          </a:xfrm>
          <a:prstGeom prst="ellipse">
            <a:avLst/>
          </a:prstGeom>
          <a:gradFill>
            <a:gsLst>
              <a:gs pos="0">
                <a:srgbClr val="E30000"/>
              </a:gs>
              <a:gs pos="100000">
                <a:srgbClr val="760303"/>
              </a:gs>
            </a:gsLst>
            <a:lin ang="5400000" scaled="0"/>
          </a:gra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eaLnBrk="0" fontAlgn="base" hangingPunct="0">
              <a:spcBef>
                <a:spcPct val="0"/>
              </a:spcBef>
              <a:spcAft>
                <a:spcPct val="0"/>
              </a:spcAft>
            </a:pPr>
            <a:endParaRPr lang="zh-CN" altLang="en-US" sz="2400">
              <a:solidFill>
                <a:prstClr val="white"/>
              </a:solidFill>
            </a:endParaRPr>
          </a:p>
        </p:txBody>
      </p:sp>
      <p:sp>
        <p:nvSpPr>
          <p:cNvPr id="11" name="椭圆 10"/>
          <p:cNvSpPr/>
          <p:nvPr/>
        </p:nvSpPr>
        <p:spPr>
          <a:xfrm>
            <a:off x="7593601" y="3841476"/>
            <a:ext cx="209008" cy="209008"/>
          </a:xfrm>
          <a:prstGeom prst="ellipse">
            <a:avLst/>
          </a:prstGeom>
          <a:gradFill>
            <a:gsLst>
              <a:gs pos="0">
                <a:srgbClr val="E30000"/>
              </a:gs>
              <a:gs pos="100000">
                <a:srgbClr val="760303"/>
              </a:gs>
            </a:gsLst>
            <a:lin ang="5400000" scaled="0"/>
          </a:gradFill>
          <a:ln>
            <a:noFill/>
          </a:ln>
        </p:spPr>
        <p:txBody>
          <a:bodyPr vert="horz" wrap="square" lIns="121920" tIns="60960" rIns="121920" bIns="60960" numCol="1" anchor="t" anchorCtr="0" compatLnSpc="1"/>
          <a:lstStyle/>
          <a:p>
            <a:pPr defTabSz="1218565" eaLnBrk="0" fontAlgn="base" hangingPunct="0">
              <a:spcBef>
                <a:spcPct val="0"/>
              </a:spcBef>
              <a:spcAft>
                <a:spcPct val="0"/>
              </a:spcAft>
            </a:pPr>
            <a:endParaRPr lang="zh-CN" altLang="en-US" sz="2400">
              <a:solidFill>
                <a:prstClr val="black"/>
              </a:solidFill>
            </a:endParaRPr>
          </a:p>
        </p:txBody>
      </p:sp>
      <p:grpSp>
        <p:nvGrpSpPr>
          <p:cNvPr id="12" name="组合 11"/>
          <p:cNvGrpSpPr/>
          <p:nvPr/>
        </p:nvGrpSpPr>
        <p:grpSpPr>
          <a:xfrm>
            <a:off x="6578240" y="4454477"/>
            <a:ext cx="2288576" cy="892976"/>
            <a:chOff x="4920821" y="3750720"/>
            <a:chExt cx="1716432" cy="669732"/>
          </a:xfrm>
        </p:grpSpPr>
        <p:sp>
          <p:nvSpPr>
            <p:cNvPr id="4" name="TextBox 20"/>
            <p:cNvSpPr txBox="1"/>
            <p:nvPr/>
          </p:nvSpPr>
          <p:spPr>
            <a:xfrm>
              <a:off x="5479013" y="4198996"/>
              <a:ext cx="1158240" cy="221456"/>
            </a:xfrm>
            <a:prstGeom prst="rect">
              <a:avLst/>
            </a:prstGeom>
            <a:noFill/>
          </p:spPr>
          <p:txBody>
            <a:bodyPr wrap="none" rtlCol="0">
              <a:spAutoFit/>
            </a:bodyPr>
            <a:lstStyle/>
            <a:p>
              <a:pPr algn="l" defTabSz="1218565" eaLnBrk="0" fontAlgn="base" hangingPunct="0">
                <a:spcBef>
                  <a:spcPct val="0"/>
                </a:spcBef>
                <a:spcAft>
                  <a:spcPct val="0"/>
                </a:spcAft>
              </a:pPr>
              <a:r>
                <a:rPr lang="en-US" altLang="zh-CN" sz="1335" dirty="0">
                  <a:solidFill>
                    <a:prstClr val="black"/>
                  </a:solidFill>
                  <a:latin typeface="Arial" panose="020B0604020202020204" pitchFamily="34" charset="0"/>
                  <a:ea typeface="方正大黑简体" panose="02010601030101010101" pitchFamily="2" charset="-122"/>
                  <a:cs typeface="Arial" panose="020B0604020202020204" pitchFamily="34" charset="0"/>
                </a:rPr>
                <a:t>单击此处添加标题</a:t>
              </a:r>
            </a:p>
          </p:txBody>
        </p:sp>
        <p:sp>
          <p:nvSpPr>
            <p:cNvPr id="14" name="矩形 13"/>
            <p:cNvSpPr/>
            <p:nvPr/>
          </p:nvSpPr>
          <p:spPr>
            <a:xfrm>
              <a:off x="4920821" y="3750720"/>
              <a:ext cx="1716432" cy="525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defTabSz="1218565" eaLnBrk="0" fontAlgn="base" hangingPunct="0">
                <a:lnSpc>
                  <a:spcPts val="1600"/>
                </a:lnSpc>
                <a:spcBef>
                  <a:spcPct val="0"/>
                </a:spcBef>
                <a:spcAft>
                  <a:spcPct val="0"/>
                </a:spcAft>
              </a:pPr>
              <a:r>
                <a:rPr lang="en-US" altLang="zh-CN" sz="1200" dirty="0">
                  <a:solidFill>
                    <a:prstClr val="black">
                      <a:lumMod val="75000"/>
                      <a:lumOff val="25000"/>
                    </a:prstClr>
                  </a:solidFill>
                  <a:latin typeface="Arial" panose="020B0604020202020204" pitchFamily="34" charset="0"/>
                  <a:ea typeface="微软雅黑" panose="020B0503020204020204" pitchFamily="34" charset="-122"/>
                  <a:cs typeface="Arial" panose="020B0604020202020204" pitchFamily="34" charset="0"/>
                </a:rPr>
                <a:t>请在此粘贴或者输入您的文字内容请在此粘贴或者输入您的文字内容</a:t>
              </a:r>
            </a:p>
          </p:txBody>
        </p:sp>
      </p:grpSp>
      <p:sp>
        <p:nvSpPr>
          <p:cNvPr id="5" name="椭圆 4"/>
          <p:cNvSpPr/>
          <p:nvPr/>
        </p:nvSpPr>
        <p:spPr>
          <a:xfrm>
            <a:off x="1860436" y="1282870"/>
            <a:ext cx="1374605" cy="1374605"/>
          </a:xfrm>
          <a:prstGeom prst="ellipse">
            <a:avLst/>
          </a:prstGeom>
          <a:blipFill rotWithShape="1">
            <a:blip r:embed="rId2" cstate="screen"/>
            <a:stretch>
              <a:fillRect/>
            </a:stretch>
          </a:blipFill>
          <a:ln w="1270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eaLnBrk="0" fontAlgn="base" hangingPunct="0">
              <a:spcBef>
                <a:spcPct val="0"/>
              </a:spcBef>
              <a:spcAft>
                <a:spcPct val="0"/>
              </a:spcAft>
            </a:pPr>
            <a:endParaRPr lang="zh-CN" altLang="en-US" sz="2400">
              <a:solidFill>
                <a:prstClr val="black">
                  <a:lumMod val="75000"/>
                  <a:lumOff val="25000"/>
                </a:prstClr>
              </a:solidFill>
            </a:endParaRPr>
          </a:p>
        </p:txBody>
      </p:sp>
      <p:sp>
        <p:nvSpPr>
          <p:cNvPr id="6" name="椭圆 5"/>
          <p:cNvSpPr/>
          <p:nvPr/>
        </p:nvSpPr>
        <p:spPr>
          <a:xfrm>
            <a:off x="4645507" y="1534287"/>
            <a:ext cx="2006637" cy="2006637"/>
          </a:xfrm>
          <a:prstGeom prst="ellipse">
            <a:avLst/>
          </a:prstGeom>
          <a:gradFill>
            <a:gsLst>
              <a:gs pos="0">
                <a:srgbClr val="E30000"/>
              </a:gs>
              <a:gs pos="100000">
                <a:srgbClr val="760303"/>
              </a:gs>
            </a:gsLst>
            <a:lin ang="5400000" scaled="0"/>
          </a:gradFill>
          <a:ln w="1270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eaLnBrk="0" fontAlgn="base" hangingPunct="0">
              <a:spcBef>
                <a:spcPct val="0"/>
              </a:spcBef>
              <a:spcAft>
                <a:spcPct val="0"/>
              </a:spcAft>
            </a:pPr>
            <a:endParaRPr lang="zh-CN" altLang="en-US" sz="2400">
              <a:solidFill>
                <a:prstClr val="black">
                  <a:lumMod val="75000"/>
                  <a:lumOff val="25000"/>
                </a:prstClr>
              </a:solidFill>
            </a:endParaRPr>
          </a:p>
        </p:txBody>
      </p:sp>
      <p:sp>
        <p:nvSpPr>
          <p:cNvPr id="18" name="椭圆 17"/>
          <p:cNvSpPr/>
          <p:nvPr/>
        </p:nvSpPr>
        <p:spPr>
          <a:xfrm>
            <a:off x="8556881" y="608775"/>
            <a:ext cx="1366203" cy="1366203"/>
          </a:xfrm>
          <a:prstGeom prst="ellipse">
            <a:avLst/>
          </a:prstGeom>
          <a:gradFill>
            <a:gsLst>
              <a:gs pos="0">
                <a:srgbClr val="E30000"/>
              </a:gs>
              <a:gs pos="100000">
                <a:srgbClr val="760303"/>
              </a:gs>
            </a:gsLst>
            <a:lin ang="5400000" scaled="0"/>
          </a:gradFill>
          <a:ln w="1270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eaLnBrk="0" fontAlgn="base" hangingPunct="0">
              <a:spcBef>
                <a:spcPct val="0"/>
              </a:spcBef>
              <a:spcAft>
                <a:spcPct val="0"/>
              </a:spcAft>
            </a:pPr>
            <a:endParaRPr lang="zh-CN" altLang="en-US" sz="2400">
              <a:solidFill>
                <a:prstClr val="black">
                  <a:lumMod val="75000"/>
                  <a:lumOff val="25000"/>
                </a:prstClr>
              </a:solidFill>
            </a:endParaRPr>
          </a:p>
        </p:txBody>
      </p:sp>
      <p:sp>
        <p:nvSpPr>
          <p:cNvPr id="19" name="椭圆 18"/>
          <p:cNvSpPr/>
          <p:nvPr/>
        </p:nvSpPr>
        <p:spPr>
          <a:xfrm>
            <a:off x="9019996" y="3634428"/>
            <a:ext cx="1886483" cy="1886483"/>
          </a:xfrm>
          <a:prstGeom prst="ellipse">
            <a:avLst/>
          </a:prstGeom>
          <a:blipFill rotWithShape="1">
            <a:blip r:embed="rId3" cstate="screen"/>
            <a:stretch>
              <a:fillRect/>
            </a:stretch>
          </a:blipFill>
          <a:ln w="1270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eaLnBrk="0" fontAlgn="base" hangingPunct="0">
              <a:spcBef>
                <a:spcPct val="0"/>
              </a:spcBef>
              <a:spcAft>
                <a:spcPct val="0"/>
              </a:spcAft>
            </a:pPr>
            <a:endParaRPr lang="zh-CN" altLang="en-US" sz="2400">
              <a:solidFill>
                <a:prstClr val="black">
                  <a:lumMod val="75000"/>
                  <a:lumOff val="25000"/>
                </a:prstClr>
              </a:solidFill>
            </a:endParaRPr>
          </a:p>
        </p:txBody>
      </p:sp>
      <p:sp>
        <p:nvSpPr>
          <p:cNvPr id="21" name="椭圆 20"/>
          <p:cNvSpPr/>
          <p:nvPr/>
        </p:nvSpPr>
        <p:spPr>
          <a:xfrm>
            <a:off x="2287900" y="3421971"/>
            <a:ext cx="1977373" cy="1977373"/>
          </a:xfrm>
          <a:prstGeom prst="ellipse">
            <a:avLst/>
          </a:prstGeom>
          <a:gradFill>
            <a:gsLst>
              <a:gs pos="0">
                <a:srgbClr val="E30000"/>
              </a:gs>
              <a:gs pos="100000">
                <a:srgbClr val="760303"/>
              </a:gs>
            </a:gsLst>
            <a:lin ang="5400000" scaled="0"/>
          </a:gradFill>
          <a:ln w="1270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eaLnBrk="0" fontAlgn="base" hangingPunct="0">
              <a:spcBef>
                <a:spcPct val="0"/>
              </a:spcBef>
              <a:spcAft>
                <a:spcPct val="0"/>
              </a:spcAft>
            </a:pPr>
            <a:endParaRPr lang="zh-CN" altLang="en-US" sz="2400">
              <a:solidFill>
                <a:prstClr val="black">
                  <a:lumMod val="75000"/>
                  <a:lumOff val="25000"/>
                </a:prstClr>
              </a:solidFill>
            </a:endParaRPr>
          </a:p>
        </p:txBody>
      </p:sp>
      <p:grpSp>
        <p:nvGrpSpPr>
          <p:cNvPr id="22" name="组合 21"/>
          <p:cNvGrpSpPr/>
          <p:nvPr/>
        </p:nvGrpSpPr>
        <p:grpSpPr>
          <a:xfrm>
            <a:off x="6724422" y="2246294"/>
            <a:ext cx="2292432" cy="975829"/>
            <a:chOff x="4917929" y="3637021"/>
            <a:chExt cx="1719324" cy="731872"/>
          </a:xfrm>
        </p:grpSpPr>
        <p:sp>
          <p:nvSpPr>
            <p:cNvPr id="23" name="TextBox 29"/>
            <p:cNvSpPr txBox="1"/>
            <p:nvPr/>
          </p:nvSpPr>
          <p:spPr>
            <a:xfrm>
              <a:off x="4917929" y="3637021"/>
              <a:ext cx="1158240" cy="221456"/>
            </a:xfrm>
            <a:prstGeom prst="rect">
              <a:avLst/>
            </a:prstGeom>
            <a:noFill/>
          </p:spPr>
          <p:txBody>
            <a:bodyPr wrap="none" rtlCol="0">
              <a:spAutoFit/>
            </a:bodyPr>
            <a:lstStyle/>
            <a:p>
              <a:pPr algn="l" defTabSz="1218565" eaLnBrk="0" fontAlgn="base" hangingPunct="0">
                <a:spcBef>
                  <a:spcPct val="0"/>
                </a:spcBef>
                <a:spcAft>
                  <a:spcPct val="0"/>
                </a:spcAft>
              </a:pPr>
              <a:r>
                <a:rPr lang="en-US" altLang="zh-CN" sz="1335" dirty="0">
                  <a:solidFill>
                    <a:prstClr val="black"/>
                  </a:solidFill>
                  <a:latin typeface="Arial" panose="020B0604020202020204" pitchFamily="34" charset="0"/>
                  <a:ea typeface="方正大黑简体" panose="02010601030101010101" pitchFamily="2" charset="-122"/>
                  <a:cs typeface="Arial" panose="020B0604020202020204" pitchFamily="34" charset="0"/>
                </a:rPr>
                <a:t>单击此处添加标题</a:t>
              </a:r>
            </a:p>
          </p:txBody>
        </p:sp>
        <p:sp>
          <p:nvSpPr>
            <p:cNvPr id="29" name="矩形 28"/>
            <p:cNvSpPr/>
            <p:nvPr/>
          </p:nvSpPr>
          <p:spPr>
            <a:xfrm>
              <a:off x="4920821" y="3843113"/>
              <a:ext cx="1716432" cy="525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1218565" eaLnBrk="0" fontAlgn="base" hangingPunct="0">
                <a:lnSpc>
                  <a:spcPts val="1600"/>
                </a:lnSpc>
                <a:spcBef>
                  <a:spcPct val="0"/>
                </a:spcBef>
                <a:spcAft>
                  <a:spcPct val="0"/>
                </a:spcAft>
              </a:pPr>
              <a:r>
                <a:rPr lang="en-US" altLang="zh-CN" sz="1200" dirty="0">
                  <a:solidFill>
                    <a:prstClr val="black">
                      <a:lumMod val="75000"/>
                      <a:lumOff val="25000"/>
                    </a:prstClr>
                  </a:solidFill>
                  <a:latin typeface="Arial" panose="020B0604020202020204" pitchFamily="34" charset="0"/>
                  <a:ea typeface="微软雅黑" panose="020B0503020204020204" pitchFamily="34" charset="-122"/>
                  <a:cs typeface="Arial" panose="020B0604020202020204" pitchFamily="34" charset="0"/>
                </a:rPr>
                <a:t>请在此粘贴或者输入您的文字内容请在此粘贴或者输入您的文字内容</a:t>
              </a:r>
            </a:p>
          </p:txBody>
        </p:sp>
      </p:grpSp>
      <p:grpSp>
        <p:nvGrpSpPr>
          <p:cNvPr id="31" name="组合 30"/>
          <p:cNvGrpSpPr/>
          <p:nvPr/>
        </p:nvGrpSpPr>
        <p:grpSpPr>
          <a:xfrm>
            <a:off x="9992885" y="903185"/>
            <a:ext cx="1998837" cy="954123"/>
            <a:chOff x="7520477" y="1009906"/>
            <a:chExt cx="1499128" cy="715593"/>
          </a:xfrm>
        </p:grpSpPr>
        <p:sp>
          <p:nvSpPr>
            <p:cNvPr id="36" name="TextBox 17"/>
            <p:cNvSpPr txBox="1"/>
            <p:nvPr/>
          </p:nvSpPr>
          <p:spPr>
            <a:xfrm>
              <a:off x="7520477" y="1009906"/>
              <a:ext cx="1158240" cy="221456"/>
            </a:xfrm>
            <a:prstGeom prst="rect">
              <a:avLst/>
            </a:prstGeom>
            <a:noFill/>
          </p:spPr>
          <p:txBody>
            <a:bodyPr wrap="none" rtlCol="0">
              <a:spAutoFit/>
            </a:bodyPr>
            <a:lstStyle/>
            <a:p>
              <a:pPr algn="l" defTabSz="1218565" eaLnBrk="0" fontAlgn="base" hangingPunct="0">
                <a:spcBef>
                  <a:spcPct val="0"/>
                </a:spcBef>
                <a:spcAft>
                  <a:spcPct val="0"/>
                </a:spcAft>
              </a:pPr>
              <a:r>
                <a:rPr lang="en-US" altLang="zh-CN" sz="1335" dirty="0">
                  <a:solidFill>
                    <a:prstClr val="black"/>
                  </a:solidFill>
                  <a:latin typeface="Arial" panose="020B0604020202020204" pitchFamily="34" charset="0"/>
                  <a:ea typeface="方正大黑简体" panose="02010601030101010101" pitchFamily="2" charset="-122"/>
                  <a:cs typeface="Arial" panose="020B0604020202020204" pitchFamily="34" charset="0"/>
                </a:rPr>
                <a:t>单击此处添加标题</a:t>
              </a:r>
            </a:p>
          </p:txBody>
        </p:sp>
        <p:sp>
          <p:nvSpPr>
            <p:cNvPr id="39" name="矩形 38"/>
            <p:cNvSpPr/>
            <p:nvPr/>
          </p:nvSpPr>
          <p:spPr>
            <a:xfrm>
              <a:off x="7520477" y="1199719"/>
              <a:ext cx="1499128" cy="525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1218565" eaLnBrk="0" fontAlgn="base" hangingPunct="0">
                <a:lnSpc>
                  <a:spcPts val="1600"/>
                </a:lnSpc>
                <a:spcBef>
                  <a:spcPct val="0"/>
                </a:spcBef>
                <a:spcAft>
                  <a:spcPct val="0"/>
                </a:spcAft>
              </a:pPr>
              <a:r>
                <a:rPr lang="en-US" altLang="zh-CN" sz="1200" dirty="0">
                  <a:solidFill>
                    <a:prstClr val="black">
                      <a:lumMod val="75000"/>
                      <a:lumOff val="25000"/>
                    </a:prstClr>
                  </a:solidFill>
                  <a:latin typeface="Arial" panose="020B0604020202020204" pitchFamily="34" charset="0"/>
                  <a:ea typeface="微软雅黑" panose="020B0503020204020204" pitchFamily="34" charset="-122"/>
                  <a:cs typeface="Arial" panose="020B0604020202020204" pitchFamily="34" charset="0"/>
                </a:rPr>
                <a:t>请在此粘贴或者输入您的文字内容请在此粘贴或者输入您的文字内容</a:t>
              </a:r>
            </a:p>
          </p:txBody>
        </p:sp>
      </p:grpSp>
      <p:grpSp>
        <p:nvGrpSpPr>
          <p:cNvPr id="40" name="组合 39"/>
          <p:cNvGrpSpPr/>
          <p:nvPr/>
        </p:nvGrpSpPr>
        <p:grpSpPr>
          <a:xfrm>
            <a:off x="1869965" y="2712681"/>
            <a:ext cx="1998837" cy="750924"/>
            <a:chOff x="7520477" y="1009906"/>
            <a:chExt cx="1499128" cy="563193"/>
          </a:xfrm>
        </p:grpSpPr>
        <p:sp>
          <p:nvSpPr>
            <p:cNvPr id="44" name="TextBox 34"/>
            <p:cNvSpPr txBox="1"/>
            <p:nvPr/>
          </p:nvSpPr>
          <p:spPr>
            <a:xfrm>
              <a:off x="7520477" y="1009906"/>
              <a:ext cx="1158240" cy="221456"/>
            </a:xfrm>
            <a:prstGeom prst="rect">
              <a:avLst/>
            </a:prstGeom>
            <a:noFill/>
          </p:spPr>
          <p:txBody>
            <a:bodyPr wrap="none" rtlCol="0">
              <a:spAutoFit/>
            </a:bodyPr>
            <a:lstStyle/>
            <a:p>
              <a:pPr algn="l" defTabSz="1218565" eaLnBrk="0" fontAlgn="base" hangingPunct="0">
                <a:spcBef>
                  <a:spcPct val="0"/>
                </a:spcBef>
                <a:spcAft>
                  <a:spcPct val="0"/>
                </a:spcAft>
              </a:pPr>
              <a:r>
                <a:rPr lang="en-US" altLang="zh-CN" sz="1335" dirty="0">
                  <a:solidFill>
                    <a:prstClr val="black"/>
                  </a:solidFill>
                  <a:latin typeface="Arial" panose="020B0604020202020204" pitchFamily="34" charset="0"/>
                  <a:ea typeface="方正大黑简体" panose="02010601030101010101" pitchFamily="2" charset="-122"/>
                  <a:cs typeface="Arial" panose="020B0604020202020204" pitchFamily="34" charset="0"/>
                </a:rPr>
                <a:t>单击此处添加标题</a:t>
              </a:r>
            </a:p>
          </p:txBody>
        </p:sp>
        <p:sp>
          <p:nvSpPr>
            <p:cNvPr id="45" name="矩形 44"/>
            <p:cNvSpPr/>
            <p:nvPr/>
          </p:nvSpPr>
          <p:spPr>
            <a:xfrm>
              <a:off x="7520477" y="1199719"/>
              <a:ext cx="1499128" cy="373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1218565" eaLnBrk="0" fontAlgn="base" hangingPunct="0">
                <a:lnSpc>
                  <a:spcPts val="1600"/>
                </a:lnSpc>
                <a:spcBef>
                  <a:spcPct val="0"/>
                </a:spcBef>
                <a:spcAft>
                  <a:spcPct val="0"/>
                </a:spcAft>
              </a:pPr>
              <a:r>
                <a:rPr lang="en-US" altLang="zh-CN" sz="1200" dirty="0">
                  <a:solidFill>
                    <a:prstClr val="black">
                      <a:lumMod val="75000"/>
                      <a:lumOff val="25000"/>
                    </a:prstClr>
                  </a:solidFill>
                  <a:latin typeface="Arial" panose="020B0604020202020204" pitchFamily="34" charset="0"/>
                  <a:ea typeface="微软雅黑" panose="020B0503020204020204" pitchFamily="34" charset="-122"/>
                  <a:cs typeface="Arial" panose="020B0604020202020204" pitchFamily="34" charset="0"/>
                </a:rPr>
                <a:t>请在此粘贴或者输入您的文字内容</a:t>
              </a:r>
            </a:p>
          </p:txBody>
        </p:sp>
      </p:grpSp>
      <p:grpSp>
        <p:nvGrpSpPr>
          <p:cNvPr id="49" name="组合 48"/>
          <p:cNvGrpSpPr/>
          <p:nvPr/>
        </p:nvGrpSpPr>
        <p:grpSpPr>
          <a:xfrm>
            <a:off x="4324984" y="3917668"/>
            <a:ext cx="1998837" cy="954123"/>
            <a:chOff x="7520477" y="1009906"/>
            <a:chExt cx="1499128" cy="715593"/>
          </a:xfrm>
        </p:grpSpPr>
        <p:sp>
          <p:nvSpPr>
            <p:cNvPr id="50" name="TextBox 37"/>
            <p:cNvSpPr txBox="1"/>
            <p:nvPr/>
          </p:nvSpPr>
          <p:spPr>
            <a:xfrm>
              <a:off x="7520477" y="1009906"/>
              <a:ext cx="1158240" cy="221456"/>
            </a:xfrm>
            <a:prstGeom prst="rect">
              <a:avLst/>
            </a:prstGeom>
            <a:noFill/>
          </p:spPr>
          <p:txBody>
            <a:bodyPr wrap="none" rtlCol="0">
              <a:spAutoFit/>
            </a:bodyPr>
            <a:lstStyle/>
            <a:p>
              <a:pPr algn="l" defTabSz="1218565" eaLnBrk="0" fontAlgn="base" hangingPunct="0">
                <a:spcBef>
                  <a:spcPct val="0"/>
                </a:spcBef>
                <a:spcAft>
                  <a:spcPct val="0"/>
                </a:spcAft>
              </a:pPr>
              <a:r>
                <a:rPr lang="en-US" altLang="zh-CN" sz="1335" dirty="0">
                  <a:solidFill>
                    <a:prstClr val="black"/>
                  </a:solidFill>
                  <a:latin typeface="Arial" panose="020B0604020202020204" pitchFamily="34" charset="0"/>
                  <a:ea typeface="方正大黑简体" panose="02010601030101010101" pitchFamily="2" charset="-122"/>
                  <a:cs typeface="Arial" panose="020B0604020202020204" pitchFamily="34" charset="0"/>
                </a:rPr>
                <a:t>单击此处添加标题</a:t>
              </a:r>
            </a:p>
          </p:txBody>
        </p:sp>
        <p:sp>
          <p:nvSpPr>
            <p:cNvPr id="51" name="矩形 50"/>
            <p:cNvSpPr/>
            <p:nvPr/>
          </p:nvSpPr>
          <p:spPr>
            <a:xfrm>
              <a:off x="7520477" y="1199719"/>
              <a:ext cx="1499128" cy="525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1218565" eaLnBrk="0" fontAlgn="base" hangingPunct="0">
                <a:lnSpc>
                  <a:spcPts val="1600"/>
                </a:lnSpc>
                <a:spcBef>
                  <a:spcPct val="0"/>
                </a:spcBef>
                <a:spcAft>
                  <a:spcPct val="0"/>
                </a:spcAft>
              </a:pPr>
              <a:r>
                <a:rPr lang="en-US" altLang="zh-CN" sz="1200" dirty="0">
                  <a:solidFill>
                    <a:prstClr val="black">
                      <a:lumMod val="75000"/>
                      <a:lumOff val="25000"/>
                    </a:prstClr>
                  </a:solidFill>
                  <a:latin typeface="Arial" panose="020B0604020202020204" pitchFamily="34" charset="0"/>
                  <a:ea typeface="微软雅黑" panose="020B0503020204020204" pitchFamily="34" charset="-122"/>
                  <a:cs typeface="Arial" panose="020B0604020202020204" pitchFamily="34" charset="0"/>
                </a:rPr>
                <a:t>请在此粘贴或者输入您的文字内容请在此粘贴或者输入您的文字内容</a:t>
              </a:r>
            </a:p>
          </p:txBody>
        </p:sp>
      </p:grpSp>
      <p:pic>
        <p:nvPicPr>
          <p:cNvPr id="52" name="图片 51" descr="C:\Users\Administrator\Desktop\QQ截图20170120001209.jpgQQ截图20170120001209"/>
          <p:cNvPicPr>
            <a:picLocks noChangeAspect="1"/>
          </p:cNvPicPr>
          <p:nvPr/>
        </p:nvPicPr>
        <p:blipFill rotWithShape="1">
          <a:blip r:embed="rId4" cstate="screen"/>
          <a:srcRect/>
          <a:stretch>
            <a:fillRect/>
          </a:stretch>
        </p:blipFill>
        <p:spPr>
          <a:xfrm>
            <a:off x="4711065" y="1639570"/>
            <a:ext cx="1874520" cy="1781810"/>
          </a:xfrm>
          <a:prstGeom prst="ellipse">
            <a:avLst/>
          </a:prstGeom>
        </p:spPr>
      </p:pic>
      <p:sp>
        <p:nvSpPr>
          <p:cNvPr id="53" name="椭圆 52"/>
          <p:cNvSpPr/>
          <p:nvPr/>
        </p:nvSpPr>
        <p:spPr>
          <a:xfrm>
            <a:off x="2420247" y="3530786"/>
            <a:ext cx="1725986" cy="1759678"/>
          </a:xfrm>
          <a:prstGeom prst="ellipse">
            <a:avLst/>
          </a:prstGeom>
          <a:blipFill rotWithShape="1">
            <a:blip r:embed="rId5" cstate="screen"/>
            <a:stretch>
              <a:fillRect/>
            </a:stretch>
          </a:blipFill>
          <a:ln>
            <a:noFill/>
          </a:ln>
        </p:spPr>
        <p:txBody>
          <a:bodyPr vert="horz" wrap="square" lIns="121920" tIns="60960" rIns="121920" bIns="60960" numCol="1" anchor="t" anchorCtr="0" compatLnSpc="1"/>
          <a:lstStyle/>
          <a:p>
            <a:pPr defTabSz="1218565" eaLnBrk="0" fontAlgn="base" hangingPunct="0">
              <a:spcBef>
                <a:spcPct val="0"/>
              </a:spcBef>
              <a:spcAft>
                <a:spcPct val="0"/>
              </a:spcAft>
            </a:pPr>
            <a:endParaRPr lang="zh-CN" altLang="en-US" sz="2400">
              <a:solidFill>
                <a:srgbClr val="FFFFFF"/>
              </a:solidFill>
            </a:endParaRPr>
          </a:p>
        </p:txBody>
      </p:sp>
      <p:sp>
        <p:nvSpPr>
          <p:cNvPr id="54" name="椭圆 53"/>
          <p:cNvSpPr/>
          <p:nvPr/>
        </p:nvSpPr>
        <p:spPr>
          <a:xfrm>
            <a:off x="8656618" y="700872"/>
            <a:ext cx="1171226" cy="1171228"/>
          </a:xfrm>
          <a:prstGeom prst="ellipse">
            <a:avLst/>
          </a:prstGeom>
          <a:blipFill rotWithShape="1">
            <a:blip r:embed="rId6" cstate="screen"/>
            <a:stretch>
              <a:fillRect/>
            </a:stretch>
          </a:blipFill>
          <a:ln>
            <a:noFill/>
          </a:ln>
        </p:spPr>
        <p:txBody>
          <a:bodyPr vert="horz" wrap="square" lIns="121920" tIns="60960" rIns="121920" bIns="60960" numCol="1" anchor="t" anchorCtr="0" compatLnSpc="1"/>
          <a:lstStyle/>
          <a:p>
            <a:pPr defTabSz="1218565" eaLnBrk="0" fontAlgn="base" hangingPunct="0">
              <a:spcBef>
                <a:spcPct val="0"/>
              </a:spcBef>
              <a:spcAft>
                <a:spcPct val="0"/>
              </a:spcAft>
            </a:pPr>
            <a:endParaRPr lang="zh-CN" altLang="en-US" sz="2400">
              <a:solidFill>
                <a:srgbClr val="FFFFFF"/>
              </a:solidFill>
            </a:endParaRPr>
          </a:p>
        </p:txBody>
      </p:sp>
      <p:sp>
        <p:nvSpPr>
          <p:cNvPr id="55" name="Isosceles Triangle 8"/>
          <p:cNvSpPr/>
          <p:nvPr/>
        </p:nvSpPr>
        <p:spPr bwMode="auto">
          <a:xfrm rot="5400000">
            <a:off x="-195553" y="389152"/>
            <a:ext cx="649517" cy="333779"/>
          </a:xfrm>
          <a:prstGeom prst="triangle">
            <a:avLst/>
          </a:prstGeom>
          <a:gradFill>
            <a:gsLst>
              <a:gs pos="0">
                <a:srgbClr val="E30000"/>
              </a:gs>
              <a:gs pos="100000">
                <a:srgbClr val="760303"/>
              </a:gs>
            </a:gsLst>
            <a:lin ang="5400000" scaled="0"/>
          </a:gradFill>
          <a:ln w="9525">
            <a:noFill/>
            <a:round/>
          </a:ln>
          <a:effectLst>
            <a:outerShdw blurRad="50800" dist="38100" dir="2700000" algn="tl" rotWithShape="0">
              <a:prstClr val="black">
                <a:alpha val="40000"/>
              </a:prstClr>
            </a:outerShdw>
          </a:effectLst>
        </p:spPr>
        <p:txBody>
          <a:bodyPr vert="horz" wrap="square" lIns="121920" tIns="60960" rIns="121920" bIns="60960" numCol="1" rtlCol="0" anchor="t" anchorCtr="0" compatLnSpc="1"/>
          <a:lstStyle/>
          <a:p>
            <a:pPr algn="ctr"/>
            <a:endParaRPr lang="en-US" sz="2400"/>
          </a:p>
        </p:txBody>
      </p:sp>
      <p:grpSp>
        <p:nvGrpSpPr>
          <p:cNvPr id="56" name="组合 55"/>
          <p:cNvGrpSpPr/>
          <p:nvPr/>
        </p:nvGrpSpPr>
        <p:grpSpPr>
          <a:xfrm>
            <a:off x="280712" y="212555"/>
            <a:ext cx="5282645" cy="678814"/>
            <a:chOff x="-3965474" y="172906"/>
            <a:chExt cx="5241581" cy="673538"/>
          </a:xfrm>
        </p:grpSpPr>
        <p:sp>
          <p:nvSpPr>
            <p:cNvPr id="57" name="Text Box 7"/>
            <p:cNvSpPr txBox="1">
              <a:spLocks noChangeArrowheads="1"/>
            </p:cNvSpPr>
            <p:nvPr/>
          </p:nvSpPr>
          <p:spPr bwMode="auto">
            <a:xfrm>
              <a:off x="-984643" y="270732"/>
              <a:ext cx="2260750" cy="504245"/>
            </a:xfrm>
            <a:prstGeom prst="rect">
              <a:avLst/>
            </a:prstGeom>
            <a:noFill/>
            <a:ln w="9525">
              <a:noFill/>
              <a:miter lim="800000"/>
            </a:ln>
          </p:spPr>
          <p:txBody>
            <a:bodyPr wrap="none" lIns="46078" tIns="23040" rIns="46078" bIns="23040">
              <a:spAutoFit/>
            </a:bodyPr>
            <a:lstStyle/>
            <a:p>
              <a:pPr defTabSz="1087755"/>
              <a:r>
                <a:rPr lang="en-CA" altLang="zh-CN" sz="1500" dirty="0" smtClean="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PROBATION </a:t>
              </a:r>
            </a:p>
            <a:p>
              <a:pPr defTabSz="1087755"/>
              <a:r>
                <a:rPr lang="en-CA" altLang="zh-CN" sz="1500" dirty="0" smtClean="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PERIOD MANAGEMENT</a:t>
              </a:r>
              <a:endParaRPr lang="en-CA" altLang="zh-CN" sz="15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58" name="矩形 57"/>
            <p:cNvSpPr/>
            <p:nvPr/>
          </p:nvSpPr>
          <p:spPr>
            <a:xfrm>
              <a:off x="-3965474" y="172906"/>
              <a:ext cx="3130157" cy="673538"/>
            </a:xfrm>
            <a:prstGeom prst="rect">
              <a:avLst/>
            </a:prstGeom>
          </p:spPr>
          <p:txBody>
            <a:bodyPr wrap="none">
              <a:spAutoFit/>
            </a:bodyPr>
            <a:lstStyle/>
            <a:p>
              <a:pPr algn="l"/>
              <a:r>
                <a:rPr lang="zh-CN" altLang="en-US" sz="3600" b="1" spc="300" dirty="0" smtClean="0">
                  <a:latin typeface="微软雅黑" panose="020B0503020204020204" pitchFamily="34" charset="-122"/>
                  <a:ea typeface="微软雅黑" panose="020B0503020204020204" pitchFamily="34" charset="-122"/>
                </a:rPr>
                <a:t>此处添加标题</a:t>
              </a:r>
            </a:p>
          </p:txBody>
        </p:sp>
      </p:grpSp>
    </p:spTree>
  </p:cSld>
  <p:clrMapOvr>
    <a:masterClrMapping/>
  </p:clrMapOvr>
  <p:transition advTm="6318">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250"/>
                                        <p:tgtEl>
                                          <p:spTgt spid="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250"/>
                                        <p:tgtEl>
                                          <p:spTgt spid="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250"/>
                                        <p:tgtEl>
                                          <p:spTgt spid="7"/>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250" fill="hold"/>
                                        <p:tgtEl>
                                          <p:spTgt spid="11"/>
                                        </p:tgtEl>
                                        <p:attrNameLst>
                                          <p:attrName>ppt_w</p:attrName>
                                        </p:attrNameLst>
                                      </p:cBhvr>
                                      <p:tavLst>
                                        <p:tav tm="0">
                                          <p:val>
                                            <p:fltVal val="0"/>
                                          </p:val>
                                        </p:tav>
                                        <p:tav tm="100000">
                                          <p:val>
                                            <p:strVal val="#ppt_w"/>
                                          </p:val>
                                        </p:tav>
                                      </p:tavLst>
                                    </p:anim>
                                    <p:anim calcmode="lin" valueType="num">
                                      <p:cBhvr>
                                        <p:cTn id="26" dur="250" fill="hold"/>
                                        <p:tgtEl>
                                          <p:spTgt spid="11"/>
                                        </p:tgtEl>
                                        <p:attrNameLst>
                                          <p:attrName>ppt_h</p:attrName>
                                        </p:attrNameLst>
                                      </p:cBhvr>
                                      <p:tavLst>
                                        <p:tav tm="0">
                                          <p:val>
                                            <p:fltVal val="0"/>
                                          </p:val>
                                        </p:tav>
                                        <p:tav tm="100000">
                                          <p:val>
                                            <p:strVal val="#ppt_h"/>
                                          </p:val>
                                        </p:tav>
                                      </p:tavLst>
                                    </p:anim>
                                    <p:animEffect transition="in" filter="fade">
                                      <p:cBhvr>
                                        <p:cTn id="27" dur="250"/>
                                        <p:tgtEl>
                                          <p:spTgt spid="11"/>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250" fill="hold"/>
                                        <p:tgtEl>
                                          <p:spTgt spid="12"/>
                                        </p:tgtEl>
                                        <p:attrNameLst>
                                          <p:attrName>ppt_w</p:attrName>
                                        </p:attrNameLst>
                                      </p:cBhvr>
                                      <p:tavLst>
                                        <p:tav tm="0">
                                          <p:val>
                                            <p:fltVal val="0"/>
                                          </p:val>
                                        </p:tav>
                                        <p:tav tm="100000">
                                          <p:val>
                                            <p:strVal val="#ppt_w"/>
                                          </p:val>
                                        </p:tav>
                                      </p:tavLst>
                                    </p:anim>
                                    <p:anim calcmode="lin" valueType="num">
                                      <p:cBhvr>
                                        <p:cTn id="32" dur="250" fill="hold"/>
                                        <p:tgtEl>
                                          <p:spTgt spid="12"/>
                                        </p:tgtEl>
                                        <p:attrNameLst>
                                          <p:attrName>ppt_h</p:attrName>
                                        </p:attrNameLst>
                                      </p:cBhvr>
                                      <p:tavLst>
                                        <p:tav tm="0">
                                          <p:val>
                                            <p:fltVal val="0"/>
                                          </p:val>
                                        </p:tav>
                                        <p:tav tm="100000">
                                          <p:val>
                                            <p:strVal val="#ppt_h"/>
                                          </p:val>
                                        </p:tav>
                                      </p:tavLst>
                                    </p:anim>
                                    <p:animEffect transition="in" filter="fade">
                                      <p:cBhvr>
                                        <p:cTn id="33" dur="250"/>
                                        <p:tgtEl>
                                          <p:spTgt spid="12"/>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250" fill="hold"/>
                                        <p:tgtEl>
                                          <p:spTgt spid="5"/>
                                        </p:tgtEl>
                                        <p:attrNameLst>
                                          <p:attrName>ppt_w</p:attrName>
                                        </p:attrNameLst>
                                      </p:cBhvr>
                                      <p:tavLst>
                                        <p:tav tm="0">
                                          <p:val>
                                            <p:fltVal val="0"/>
                                          </p:val>
                                        </p:tav>
                                        <p:tav tm="100000">
                                          <p:val>
                                            <p:strVal val="#ppt_w"/>
                                          </p:val>
                                        </p:tav>
                                      </p:tavLst>
                                    </p:anim>
                                    <p:anim calcmode="lin" valueType="num">
                                      <p:cBhvr>
                                        <p:cTn id="38" dur="250" fill="hold"/>
                                        <p:tgtEl>
                                          <p:spTgt spid="5"/>
                                        </p:tgtEl>
                                        <p:attrNameLst>
                                          <p:attrName>ppt_h</p:attrName>
                                        </p:attrNameLst>
                                      </p:cBhvr>
                                      <p:tavLst>
                                        <p:tav tm="0">
                                          <p:val>
                                            <p:fltVal val="0"/>
                                          </p:val>
                                        </p:tav>
                                        <p:tav tm="100000">
                                          <p:val>
                                            <p:strVal val="#ppt_h"/>
                                          </p:val>
                                        </p:tav>
                                      </p:tavLst>
                                    </p:anim>
                                    <p:animEffect transition="in" filter="fade">
                                      <p:cBhvr>
                                        <p:cTn id="39" dur="250"/>
                                        <p:tgtEl>
                                          <p:spTgt spid="5"/>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250" fill="hold"/>
                                        <p:tgtEl>
                                          <p:spTgt spid="6"/>
                                        </p:tgtEl>
                                        <p:attrNameLst>
                                          <p:attrName>ppt_w</p:attrName>
                                        </p:attrNameLst>
                                      </p:cBhvr>
                                      <p:tavLst>
                                        <p:tav tm="0">
                                          <p:val>
                                            <p:fltVal val="0"/>
                                          </p:val>
                                        </p:tav>
                                        <p:tav tm="100000">
                                          <p:val>
                                            <p:strVal val="#ppt_w"/>
                                          </p:val>
                                        </p:tav>
                                      </p:tavLst>
                                    </p:anim>
                                    <p:anim calcmode="lin" valueType="num">
                                      <p:cBhvr>
                                        <p:cTn id="44" dur="250" fill="hold"/>
                                        <p:tgtEl>
                                          <p:spTgt spid="6"/>
                                        </p:tgtEl>
                                        <p:attrNameLst>
                                          <p:attrName>ppt_h</p:attrName>
                                        </p:attrNameLst>
                                      </p:cBhvr>
                                      <p:tavLst>
                                        <p:tav tm="0">
                                          <p:val>
                                            <p:fltVal val="0"/>
                                          </p:val>
                                        </p:tav>
                                        <p:tav tm="100000">
                                          <p:val>
                                            <p:strVal val="#ppt_h"/>
                                          </p:val>
                                        </p:tav>
                                      </p:tavLst>
                                    </p:anim>
                                    <p:animEffect transition="in" filter="fade">
                                      <p:cBhvr>
                                        <p:cTn id="45" dur="250"/>
                                        <p:tgtEl>
                                          <p:spTgt spid="6"/>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p:cTn id="49" dur="250" fill="hold"/>
                                        <p:tgtEl>
                                          <p:spTgt spid="18"/>
                                        </p:tgtEl>
                                        <p:attrNameLst>
                                          <p:attrName>ppt_w</p:attrName>
                                        </p:attrNameLst>
                                      </p:cBhvr>
                                      <p:tavLst>
                                        <p:tav tm="0">
                                          <p:val>
                                            <p:fltVal val="0"/>
                                          </p:val>
                                        </p:tav>
                                        <p:tav tm="100000">
                                          <p:val>
                                            <p:strVal val="#ppt_w"/>
                                          </p:val>
                                        </p:tav>
                                      </p:tavLst>
                                    </p:anim>
                                    <p:anim calcmode="lin" valueType="num">
                                      <p:cBhvr>
                                        <p:cTn id="50" dur="250" fill="hold"/>
                                        <p:tgtEl>
                                          <p:spTgt spid="18"/>
                                        </p:tgtEl>
                                        <p:attrNameLst>
                                          <p:attrName>ppt_h</p:attrName>
                                        </p:attrNameLst>
                                      </p:cBhvr>
                                      <p:tavLst>
                                        <p:tav tm="0">
                                          <p:val>
                                            <p:fltVal val="0"/>
                                          </p:val>
                                        </p:tav>
                                        <p:tav tm="100000">
                                          <p:val>
                                            <p:strVal val="#ppt_h"/>
                                          </p:val>
                                        </p:tav>
                                      </p:tavLst>
                                    </p:anim>
                                    <p:animEffect transition="in" filter="fade">
                                      <p:cBhvr>
                                        <p:cTn id="51" dur="250"/>
                                        <p:tgtEl>
                                          <p:spTgt spid="18"/>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 calcmode="lin" valueType="num">
                                      <p:cBhvr>
                                        <p:cTn id="55" dur="250" fill="hold"/>
                                        <p:tgtEl>
                                          <p:spTgt spid="19"/>
                                        </p:tgtEl>
                                        <p:attrNameLst>
                                          <p:attrName>ppt_w</p:attrName>
                                        </p:attrNameLst>
                                      </p:cBhvr>
                                      <p:tavLst>
                                        <p:tav tm="0">
                                          <p:val>
                                            <p:fltVal val="0"/>
                                          </p:val>
                                        </p:tav>
                                        <p:tav tm="100000">
                                          <p:val>
                                            <p:strVal val="#ppt_w"/>
                                          </p:val>
                                        </p:tav>
                                      </p:tavLst>
                                    </p:anim>
                                    <p:anim calcmode="lin" valueType="num">
                                      <p:cBhvr>
                                        <p:cTn id="56" dur="250" fill="hold"/>
                                        <p:tgtEl>
                                          <p:spTgt spid="19"/>
                                        </p:tgtEl>
                                        <p:attrNameLst>
                                          <p:attrName>ppt_h</p:attrName>
                                        </p:attrNameLst>
                                      </p:cBhvr>
                                      <p:tavLst>
                                        <p:tav tm="0">
                                          <p:val>
                                            <p:fltVal val="0"/>
                                          </p:val>
                                        </p:tav>
                                        <p:tav tm="100000">
                                          <p:val>
                                            <p:strVal val="#ppt_h"/>
                                          </p:val>
                                        </p:tav>
                                      </p:tavLst>
                                    </p:anim>
                                    <p:animEffect transition="in" filter="fade">
                                      <p:cBhvr>
                                        <p:cTn id="57" dur="250"/>
                                        <p:tgtEl>
                                          <p:spTgt spid="19"/>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p:cTn id="61" dur="250" fill="hold"/>
                                        <p:tgtEl>
                                          <p:spTgt spid="21"/>
                                        </p:tgtEl>
                                        <p:attrNameLst>
                                          <p:attrName>ppt_w</p:attrName>
                                        </p:attrNameLst>
                                      </p:cBhvr>
                                      <p:tavLst>
                                        <p:tav tm="0">
                                          <p:val>
                                            <p:fltVal val="0"/>
                                          </p:val>
                                        </p:tav>
                                        <p:tav tm="100000">
                                          <p:val>
                                            <p:strVal val="#ppt_w"/>
                                          </p:val>
                                        </p:tav>
                                      </p:tavLst>
                                    </p:anim>
                                    <p:anim calcmode="lin" valueType="num">
                                      <p:cBhvr>
                                        <p:cTn id="62" dur="250" fill="hold"/>
                                        <p:tgtEl>
                                          <p:spTgt spid="21"/>
                                        </p:tgtEl>
                                        <p:attrNameLst>
                                          <p:attrName>ppt_h</p:attrName>
                                        </p:attrNameLst>
                                      </p:cBhvr>
                                      <p:tavLst>
                                        <p:tav tm="0">
                                          <p:val>
                                            <p:fltVal val="0"/>
                                          </p:val>
                                        </p:tav>
                                        <p:tav tm="100000">
                                          <p:val>
                                            <p:strVal val="#ppt_h"/>
                                          </p:val>
                                        </p:tav>
                                      </p:tavLst>
                                    </p:anim>
                                    <p:animEffect transition="in" filter="fade">
                                      <p:cBhvr>
                                        <p:cTn id="63" dur="250"/>
                                        <p:tgtEl>
                                          <p:spTgt spid="21"/>
                                        </p:tgtEl>
                                      </p:cBhvr>
                                    </p:animEffect>
                                  </p:childTnLst>
                                </p:cTn>
                              </p:par>
                            </p:childTnLst>
                          </p:cTn>
                        </p:par>
                        <p:par>
                          <p:cTn id="64" fill="hold">
                            <p:stCondLst>
                              <p:cond delay="5500"/>
                            </p:stCondLst>
                            <p:childTnLst>
                              <p:par>
                                <p:cTn id="65" presetID="53" presetClass="entr" presetSubtype="16"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250" fill="hold"/>
                                        <p:tgtEl>
                                          <p:spTgt spid="22"/>
                                        </p:tgtEl>
                                        <p:attrNameLst>
                                          <p:attrName>ppt_w</p:attrName>
                                        </p:attrNameLst>
                                      </p:cBhvr>
                                      <p:tavLst>
                                        <p:tav tm="0">
                                          <p:val>
                                            <p:fltVal val="0"/>
                                          </p:val>
                                        </p:tav>
                                        <p:tav tm="100000">
                                          <p:val>
                                            <p:strVal val="#ppt_w"/>
                                          </p:val>
                                        </p:tav>
                                      </p:tavLst>
                                    </p:anim>
                                    <p:anim calcmode="lin" valueType="num">
                                      <p:cBhvr>
                                        <p:cTn id="68" dur="250" fill="hold"/>
                                        <p:tgtEl>
                                          <p:spTgt spid="22"/>
                                        </p:tgtEl>
                                        <p:attrNameLst>
                                          <p:attrName>ppt_h</p:attrName>
                                        </p:attrNameLst>
                                      </p:cBhvr>
                                      <p:tavLst>
                                        <p:tav tm="0">
                                          <p:val>
                                            <p:fltVal val="0"/>
                                          </p:val>
                                        </p:tav>
                                        <p:tav tm="100000">
                                          <p:val>
                                            <p:strVal val="#ppt_h"/>
                                          </p:val>
                                        </p:tav>
                                      </p:tavLst>
                                    </p:anim>
                                    <p:animEffect transition="in" filter="fade">
                                      <p:cBhvr>
                                        <p:cTn id="69" dur="250"/>
                                        <p:tgtEl>
                                          <p:spTgt spid="22"/>
                                        </p:tgtEl>
                                      </p:cBhvr>
                                    </p:animEffect>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250" fill="hold"/>
                                        <p:tgtEl>
                                          <p:spTgt spid="31"/>
                                        </p:tgtEl>
                                        <p:attrNameLst>
                                          <p:attrName>ppt_w</p:attrName>
                                        </p:attrNameLst>
                                      </p:cBhvr>
                                      <p:tavLst>
                                        <p:tav tm="0">
                                          <p:val>
                                            <p:fltVal val="0"/>
                                          </p:val>
                                        </p:tav>
                                        <p:tav tm="100000">
                                          <p:val>
                                            <p:strVal val="#ppt_w"/>
                                          </p:val>
                                        </p:tav>
                                      </p:tavLst>
                                    </p:anim>
                                    <p:anim calcmode="lin" valueType="num">
                                      <p:cBhvr>
                                        <p:cTn id="74" dur="250" fill="hold"/>
                                        <p:tgtEl>
                                          <p:spTgt spid="31"/>
                                        </p:tgtEl>
                                        <p:attrNameLst>
                                          <p:attrName>ppt_h</p:attrName>
                                        </p:attrNameLst>
                                      </p:cBhvr>
                                      <p:tavLst>
                                        <p:tav tm="0">
                                          <p:val>
                                            <p:fltVal val="0"/>
                                          </p:val>
                                        </p:tav>
                                        <p:tav tm="100000">
                                          <p:val>
                                            <p:strVal val="#ppt_h"/>
                                          </p:val>
                                        </p:tav>
                                      </p:tavLst>
                                    </p:anim>
                                    <p:animEffect transition="in" filter="fade">
                                      <p:cBhvr>
                                        <p:cTn id="75" dur="250"/>
                                        <p:tgtEl>
                                          <p:spTgt spid="31"/>
                                        </p:tgtEl>
                                      </p:cBhvr>
                                    </p:animEffect>
                                  </p:childTnLst>
                                </p:cTn>
                              </p:par>
                            </p:childTnLst>
                          </p:cTn>
                        </p:par>
                        <p:par>
                          <p:cTn id="76" fill="hold">
                            <p:stCondLst>
                              <p:cond delay="6500"/>
                            </p:stCondLst>
                            <p:childTnLst>
                              <p:par>
                                <p:cTn id="77" presetID="53" presetClass="entr" presetSubtype="16"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 calcmode="lin" valueType="num">
                                      <p:cBhvr>
                                        <p:cTn id="79" dur="250" fill="hold"/>
                                        <p:tgtEl>
                                          <p:spTgt spid="40"/>
                                        </p:tgtEl>
                                        <p:attrNameLst>
                                          <p:attrName>ppt_w</p:attrName>
                                        </p:attrNameLst>
                                      </p:cBhvr>
                                      <p:tavLst>
                                        <p:tav tm="0">
                                          <p:val>
                                            <p:fltVal val="0"/>
                                          </p:val>
                                        </p:tav>
                                        <p:tav tm="100000">
                                          <p:val>
                                            <p:strVal val="#ppt_w"/>
                                          </p:val>
                                        </p:tav>
                                      </p:tavLst>
                                    </p:anim>
                                    <p:anim calcmode="lin" valueType="num">
                                      <p:cBhvr>
                                        <p:cTn id="80" dur="250" fill="hold"/>
                                        <p:tgtEl>
                                          <p:spTgt spid="40"/>
                                        </p:tgtEl>
                                        <p:attrNameLst>
                                          <p:attrName>ppt_h</p:attrName>
                                        </p:attrNameLst>
                                      </p:cBhvr>
                                      <p:tavLst>
                                        <p:tav tm="0">
                                          <p:val>
                                            <p:fltVal val="0"/>
                                          </p:val>
                                        </p:tav>
                                        <p:tav tm="100000">
                                          <p:val>
                                            <p:strVal val="#ppt_h"/>
                                          </p:val>
                                        </p:tav>
                                      </p:tavLst>
                                    </p:anim>
                                    <p:animEffect transition="in" filter="fade">
                                      <p:cBhvr>
                                        <p:cTn id="81" dur="250"/>
                                        <p:tgtEl>
                                          <p:spTgt spid="40"/>
                                        </p:tgtEl>
                                      </p:cBhvr>
                                    </p:animEffect>
                                  </p:childTnLst>
                                </p:cTn>
                              </p:par>
                            </p:childTnLst>
                          </p:cTn>
                        </p:par>
                        <p:par>
                          <p:cTn id="82" fill="hold">
                            <p:stCondLst>
                              <p:cond delay="7000"/>
                            </p:stCondLst>
                            <p:childTnLst>
                              <p:par>
                                <p:cTn id="83" presetID="53" presetClass="entr" presetSubtype="16" fill="hold" nodeType="afterEffect">
                                  <p:stCondLst>
                                    <p:cond delay="0"/>
                                  </p:stCondLst>
                                  <p:childTnLst>
                                    <p:set>
                                      <p:cBhvr>
                                        <p:cTn id="84" dur="1" fill="hold">
                                          <p:stCondLst>
                                            <p:cond delay="0"/>
                                          </p:stCondLst>
                                        </p:cTn>
                                        <p:tgtEl>
                                          <p:spTgt spid="49"/>
                                        </p:tgtEl>
                                        <p:attrNameLst>
                                          <p:attrName>style.visibility</p:attrName>
                                        </p:attrNameLst>
                                      </p:cBhvr>
                                      <p:to>
                                        <p:strVal val="visible"/>
                                      </p:to>
                                    </p:set>
                                    <p:anim calcmode="lin" valueType="num">
                                      <p:cBhvr>
                                        <p:cTn id="85" dur="250" fill="hold"/>
                                        <p:tgtEl>
                                          <p:spTgt spid="49"/>
                                        </p:tgtEl>
                                        <p:attrNameLst>
                                          <p:attrName>ppt_w</p:attrName>
                                        </p:attrNameLst>
                                      </p:cBhvr>
                                      <p:tavLst>
                                        <p:tav tm="0">
                                          <p:val>
                                            <p:fltVal val="0"/>
                                          </p:val>
                                        </p:tav>
                                        <p:tav tm="100000">
                                          <p:val>
                                            <p:strVal val="#ppt_w"/>
                                          </p:val>
                                        </p:tav>
                                      </p:tavLst>
                                    </p:anim>
                                    <p:anim calcmode="lin" valueType="num">
                                      <p:cBhvr>
                                        <p:cTn id="86" dur="250" fill="hold"/>
                                        <p:tgtEl>
                                          <p:spTgt spid="49"/>
                                        </p:tgtEl>
                                        <p:attrNameLst>
                                          <p:attrName>ppt_h</p:attrName>
                                        </p:attrNameLst>
                                      </p:cBhvr>
                                      <p:tavLst>
                                        <p:tav tm="0">
                                          <p:val>
                                            <p:fltVal val="0"/>
                                          </p:val>
                                        </p:tav>
                                        <p:tav tm="100000">
                                          <p:val>
                                            <p:strVal val="#ppt_h"/>
                                          </p:val>
                                        </p:tav>
                                      </p:tavLst>
                                    </p:anim>
                                    <p:animEffect transition="in" filter="fade">
                                      <p:cBhvr>
                                        <p:cTn id="87" dur="250"/>
                                        <p:tgtEl>
                                          <p:spTgt spid="49"/>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p:cTn id="91" dur="250" fill="hold"/>
                                        <p:tgtEl>
                                          <p:spTgt spid="52"/>
                                        </p:tgtEl>
                                        <p:attrNameLst>
                                          <p:attrName>ppt_w</p:attrName>
                                        </p:attrNameLst>
                                      </p:cBhvr>
                                      <p:tavLst>
                                        <p:tav tm="0">
                                          <p:val>
                                            <p:fltVal val="0"/>
                                          </p:val>
                                        </p:tav>
                                        <p:tav tm="100000">
                                          <p:val>
                                            <p:strVal val="#ppt_w"/>
                                          </p:val>
                                        </p:tav>
                                      </p:tavLst>
                                    </p:anim>
                                    <p:anim calcmode="lin" valueType="num">
                                      <p:cBhvr>
                                        <p:cTn id="92" dur="250" fill="hold"/>
                                        <p:tgtEl>
                                          <p:spTgt spid="52"/>
                                        </p:tgtEl>
                                        <p:attrNameLst>
                                          <p:attrName>ppt_h</p:attrName>
                                        </p:attrNameLst>
                                      </p:cBhvr>
                                      <p:tavLst>
                                        <p:tav tm="0">
                                          <p:val>
                                            <p:fltVal val="0"/>
                                          </p:val>
                                        </p:tav>
                                        <p:tav tm="100000">
                                          <p:val>
                                            <p:strVal val="#ppt_h"/>
                                          </p:val>
                                        </p:tav>
                                      </p:tavLst>
                                    </p:anim>
                                    <p:animEffect transition="in" filter="fade">
                                      <p:cBhvr>
                                        <p:cTn id="93" dur="250"/>
                                        <p:tgtEl>
                                          <p:spTgt spid="52"/>
                                        </p:tgtEl>
                                      </p:cBhvr>
                                    </p:animEffect>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53"/>
                                        </p:tgtEl>
                                        <p:attrNameLst>
                                          <p:attrName>style.visibility</p:attrName>
                                        </p:attrNameLst>
                                      </p:cBhvr>
                                      <p:to>
                                        <p:strVal val="visible"/>
                                      </p:to>
                                    </p:set>
                                    <p:anim calcmode="lin" valueType="num">
                                      <p:cBhvr>
                                        <p:cTn id="97" dur="250" fill="hold"/>
                                        <p:tgtEl>
                                          <p:spTgt spid="53"/>
                                        </p:tgtEl>
                                        <p:attrNameLst>
                                          <p:attrName>ppt_w</p:attrName>
                                        </p:attrNameLst>
                                      </p:cBhvr>
                                      <p:tavLst>
                                        <p:tav tm="0">
                                          <p:val>
                                            <p:fltVal val="0"/>
                                          </p:val>
                                        </p:tav>
                                        <p:tav tm="100000">
                                          <p:val>
                                            <p:strVal val="#ppt_w"/>
                                          </p:val>
                                        </p:tav>
                                      </p:tavLst>
                                    </p:anim>
                                    <p:anim calcmode="lin" valueType="num">
                                      <p:cBhvr>
                                        <p:cTn id="98" dur="250" fill="hold"/>
                                        <p:tgtEl>
                                          <p:spTgt spid="53"/>
                                        </p:tgtEl>
                                        <p:attrNameLst>
                                          <p:attrName>ppt_h</p:attrName>
                                        </p:attrNameLst>
                                      </p:cBhvr>
                                      <p:tavLst>
                                        <p:tav tm="0">
                                          <p:val>
                                            <p:fltVal val="0"/>
                                          </p:val>
                                        </p:tav>
                                        <p:tav tm="100000">
                                          <p:val>
                                            <p:strVal val="#ppt_h"/>
                                          </p:val>
                                        </p:tav>
                                      </p:tavLst>
                                    </p:anim>
                                    <p:animEffect transition="in" filter="fade">
                                      <p:cBhvr>
                                        <p:cTn id="99" dur="250"/>
                                        <p:tgtEl>
                                          <p:spTgt spid="53"/>
                                        </p:tgtEl>
                                      </p:cBhvr>
                                    </p:animEffect>
                                  </p:childTnLst>
                                </p:cTn>
                              </p:par>
                            </p:childTnLst>
                          </p:cTn>
                        </p:par>
                        <p:par>
                          <p:cTn id="100" fill="hold">
                            <p:stCondLst>
                              <p:cond delay="8500"/>
                            </p:stCondLst>
                            <p:childTnLst>
                              <p:par>
                                <p:cTn id="101" presetID="53" presetClass="entr" presetSubtype="16" fill="hold" grpId="0" nodeType="afterEffect">
                                  <p:stCondLst>
                                    <p:cond delay="0"/>
                                  </p:stCondLst>
                                  <p:childTnLst>
                                    <p:set>
                                      <p:cBhvr>
                                        <p:cTn id="102" dur="1" fill="hold">
                                          <p:stCondLst>
                                            <p:cond delay="0"/>
                                          </p:stCondLst>
                                        </p:cTn>
                                        <p:tgtEl>
                                          <p:spTgt spid="54"/>
                                        </p:tgtEl>
                                        <p:attrNameLst>
                                          <p:attrName>style.visibility</p:attrName>
                                        </p:attrNameLst>
                                      </p:cBhvr>
                                      <p:to>
                                        <p:strVal val="visible"/>
                                      </p:to>
                                    </p:set>
                                    <p:anim calcmode="lin" valueType="num">
                                      <p:cBhvr>
                                        <p:cTn id="103" dur="250" fill="hold"/>
                                        <p:tgtEl>
                                          <p:spTgt spid="54"/>
                                        </p:tgtEl>
                                        <p:attrNameLst>
                                          <p:attrName>ppt_w</p:attrName>
                                        </p:attrNameLst>
                                      </p:cBhvr>
                                      <p:tavLst>
                                        <p:tav tm="0">
                                          <p:val>
                                            <p:fltVal val="0"/>
                                          </p:val>
                                        </p:tav>
                                        <p:tav tm="100000">
                                          <p:val>
                                            <p:strVal val="#ppt_w"/>
                                          </p:val>
                                        </p:tav>
                                      </p:tavLst>
                                    </p:anim>
                                    <p:anim calcmode="lin" valueType="num">
                                      <p:cBhvr>
                                        <p:cTn id="104" dur="250" fill="hold"/>
                                        <p:tgtEl>
                                          <p:spTgt spid="54"/>
                                        </p:tgtEl>
                                        <p:attrNameLst>
                                          <p:attrName>ppt_h</p:attrName>
                                        </p:attrNameLst>
                                      </p:cBhvr>
                                      <p:tavLst>
                                        <p:tav tm="0">
                                          <p:val>
                                            <p:fltVal val="0"/>
                                          </p:val>
                                        </p:tav>
                                        <p:tav tm="100000">
                                          <p:val>
                                            <p:strVal val="#ppt_h"/>
                                          </p:val>
                                        </p:tav>
                                      </p:tavLst>
                                    </p:anim>
                                    <p:animEffect transition="in" filter="fade">
                                      <p:cBhvr>
                                        <p:cTn id="105" dur="250"/>
                                        <p:tgtEl>
                                          <p:spTgt spid="54"/>
                                        </p:tgtEl>
                                      </p:cBhvr>
                                    </p:animEffect>
                                  </p:childTnLst>
                                </p:cTn>
                              </p:par>
                            </p:childTnLst>
                          </p:cTn>
                        </p:par>
                        <p:par>
                          <p:cTn id="106" fill="hold">
                            <p:stCondLst>
                              <p:cond delay="9000"/>
                            </p:stCondLst>
                            <p:childTnLst>
                              <p:par>
                                <p:cTn id="107" presetID="22" presetClass="entr" presetSubtype="8" fill="hold" grpId="0" nodeType="afterEffect">
                                  <p:stCondLst>
                                    <p:cond delay="0"/>
                                  </p:stCondLst>
                                  <p:childTnLst>
                                    <p:set>
                                      <p:cBhvr>
                                        <p:cTn id="108" dur="1" fill="hold">
                                          <p:stCondLst>
                                            <p:cond delay="0"/>
                                          </p:stCondLst>
                                        </p:cTn>
                                        <p:tgtEl>
                                          <p:spTgt spid="55"/>
                                        </p:tgtEl>
                                        <p:attrNameLst>
                                          <p:attrName>style.visibility</p:attrName>
                                        </p:attrNameLst>
                                      </p:cBhvr>
                                      <p:to>
                                        <p:strVal val="visible"/>
                                      </p:to>
                                    </p:set>
                                    <p:animEffect transition="in" filter="wipe(left)">
                                      <p:cBhvr>
                                        <p:cTn id="109" dur="500"/>
                                        <p:tgtEl>
                                          <p:spTgt spid="55"/>
                                        </p:tgtEl>
                                      </p:cBhvr>
                                    </p:animEffect>
                                  </p:childTnLst>
                                </p:cTn>
                              </p:par>
                            </p:childTnLst>
                          </p:cTn>
                        </p:par>
                        <p:par>
                          <p:cTn id="110" fill="hold">
                            <p:stCondLst>
                              <p:cond delay="9500"/>
                            </p:stCondLst>
                            <p:childTnLst>
                              <p:par>
                                <p:cTn id="111" presetID="22" presetClass="entr" presetSubtype="8" fill="hold" nodeType="afterEffect">
                                  <p:stCondLst>
                                    <p:cond delay="0"/>
                                  </p:stCondLst>
                                  <p:childTnLst>
                                    <p:set>
                                      <p:cBhvr>
                                        <p:cTn id="112" dur="1" fill="hold">
                                          <p:stCondLst>
                                            <p:cond delay="0"/>
                                          </p:stCondLst>
                                        </p:cTn>
                                        <p:tgtEl>
                                          <p:spTgt spid="56"/>
                                        </p:tgtEl>
                                        <p:attrNameLst>
                                          <p:attrName>style.visibility</p:attrName>
                                        </p:attrNameLst>
                                      </p:cBhvr>
                                      <p:to>
                                        <p:strVal val="visible"/>
                                      </p:to>
                                    </p:set>
                                    <p:animEffect transition="in" filter="wipe(left)">
                                      <p:cBhvr>
                                        <p:cTn id="11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8" grpId="0" bldLvl="0" animBg="1"/>
      <p:bldP spid="9" grpId="0" bldLvl="0" animBg="1"/>
      <p:bldP spid="10" grpId="0" bldLvl="0" animBg="1"/>
      <p:bldP spid="11" grpId="0" bldLvl="0" animBg="1"/>
      <p:bldP spid="5" grpId="0" bldLvl="0" animBg="1"/>
      <p:bldP spid="6" grpId="0" bldLvl="0" animBg="1"/>
      <p:bldP spid="18" grpId="0" bldLvl="0" animBg="1"/>
      <p:bldP spid="19" grpId="0" bldLvl="0" animBg="1"/>
      <p:bldP spid="21" grpId="0" bldLvl="0" animBg="1"/>
      <p:bldP spid="53" grpId="0" bldLvl="0" animBg="1"/>
      <p:bldP spid="54" grpId="0" bldLvl="0" animBg="1"/>
      <p:bldP spid="55"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0" y="995691"/>
            <a:ext cx="10589127" cy="4408160"/>
            <a:chOff x="0" y="1675141"/>
            <a:chExt cx="10589127" cy="4408160"/>
          </a:xfrm>
        </p:grpSpPr>
        <p:grpSp>
          <p:nvGrpSpPr>
            <p:cNvPr id="8" name="组合 7"/>
            <p:cNvGrpSpPr/>
            <p:nvPr/>
          </p:nvGrpSpPr>
          <p:grpSpPr>
            <a:xfrm>
              <a:off x="1" y="2506579"/>
              <a:ext cx="5257801" cy="1035051"/>
              <a:chOff x="-318" y="1805305"/>
              <a:chExt cx="3943351" cy="776288"/>
            </a:xfrm>
          </p:grpSpPr>
          <p:sp>
            <p:nvSpPr>
              <p:cNvPr id="41" name="Freeform 10"/>
              <p:cNvSpPr/>
              <p:nvPr/>
            </p:nvSpPr>
            <p:spPr bwMode="auto">
              <a:xfrm>
                <a:off x="-318" y="1805305"/>
                <a:ext cx="3943351" cy="776288"/>
              </a:xfrm>
              <a:custGeom>
                <a:avLst/>
                <a:gdLst>
                  <a:gd name="T0" fmla="*/ 2380 w 2380"/>
                  <a:gd name="T1" fmla="*/ 277 h 467"/>
                  <a:gd name="T2" fmla="*/ 547 w 2380"/>
                  <a:gd name="T3" fmla="*/ 467 h 467"/>
                  <a:gd name="T4" fmla="*/ 0 w 2380"/>
                  <a:gd name="T5" fmla="*/ 467 h 467"/>
                  <a:gd name="T6" fmla="*/ 0 w 2380"/>
                  <a:gd name="T7" fmla="*/ 375 h 467"/>
                  <a:gd name="T8" fmla="*/ 546 w 2380"/>
                  <a:gd name="T9" fmla="*/ 375 h 467"/>
                  <a:gd name="T10" fmla="*/ 2327 w 2380"/>
                  <a:gd name="T11" fmla="*/ 0 h 467"/>
                  <a:gd name="T12" fmla="*/ 2380 w 2380"/>
                  <a:gd name="T13" fmla="*/ 277 h 467"/>
                </a:gdLst>
                <a:ahLst/>
                <a:cxnLst>
                  <a:cxn ang="0">
                    <a:pos x="T0" y="T1"/>
                  </a:cxn>
                  <a:cxn ang="0">
                    <a:pos x="T2" y="T3"/>
                  </a:cxn>
                  <a:cxn ang="0">
                    <a:pos x="T4" y="T5"/>
                  </a:cxn>
                  <a:cxn ang="0">
                    <a:pos x="T6" y="T7"/>
                  </a:cxn>
                  <a:cxn ang="0">
                    <a:pos x="T8" y="T9"/>
                  </a:cxn>
                  <a:cxn ang="0">
                    <a:pos x="T10" y="T11"/>
                  </a:cxn>
                  <a:cxn ang="0">
                    <a:pos x="T12" y="T13"/>
                  </a:cxn>
                </a:cxnLst>
                <a:rect l="0" t="0" r="r" b="b"/>
                <a:pathLst>
                  <a:path w="2380" h="467">
                    <a:moveTo>
                      <a:pt x="2380" y="277"/>
                    </a:moveTo>
                    <a:cubicBezTo>
                      <a:pt x="1757" y="350"/>
                      <a:pt x="1159" y="459"/>
                      <a:pt x="547" y="467"/>
                    </a:cubicBezTo>
                    <a:cubicBezTo>
                      <a:pt x="506" y="467"/>
                      <a:pt x="41" y="467"/>
                      <a:pt x="0" y="467"/>
                    </a:cubicBezTo>
                    <a:cubicBezTo>
                      <a:pt x="0" y="436"/>
                      <a:pt x="0" y="406"/>
                      <a:pt x="0" y="375"/>
                    </a:cubicBezTo>
                    <a:cubicBezTo>
                      <a:pt x="41" y="376"/>
                      <a:pt x="506" y="376"/>
                      <a:pt x="546" y="375"/>
                    </a:cubicBezTo>
                    <a:cubicBezTo>
                      <a:pt x="1156" y="354"/>
                      <a:pt x="1732" y="89"/>
                      <a:pt x="2327" y="0"/>
                    </a:cubicBezTo>
                    <a:cubicBezTo>
                      <a:pt x="2351" y="91"/>
                      <a:pt x="2368" y="184"/>
                      <a:pt x="2380" y="277"/>
                    </a:cubicBezTo>
                  </a:path>
                </a:pathLst>
              </a:custGeom>
              <a:gradFill>
                <a:gsLst>
                  <a:gs pos="0">
                    <a:srgbClr val="E30000"/>
                  </a:gs>
                  <a:gs pos="100000">
                    <a:srgbClr val="760303"/>
                  </a:gs>
                </a:gsLst>
                <a:lin ang="5400000" scaled="0"/>
              </a:gradFill>
              <a:ln>
                <a:noFill/>
              </a:ln>
            </p:spPr>
            <p:txBody>
              <a:bodyPr vert="horz" wrap="square" lIns="121920" tIns="60960" rIns="121920" bIns="60960" numCol="1" anchor="t" anchorCtr="0" compatLnSpc="1"/>
              <a:lstStyle/>
              <a:p>
                <a:pPr defTabSz="1218565" eaLnBrk="0" fontAlgn="base" hangingPunct="0">
                  <a:spcBef>
                    <a:spcPct val="0"/>
                  </a:spcBef>
                  <a:spcAft>
                    <a:spcPct val="0"/>
                  </a:spcAft>
                </a:pPr>
                <a:endParaRPr lang="zh-CN" altLang="en-US" sz="2400">
                  <a:solidFill>
                    <a:schemeClr val="tx1"/>
                  </a:solidFill>
                  <a:latin typeface="微软雅黑" panose="020B0503020204020204" pitchFamily="34" charset="-122"/>
                  <a:ea typeface="微软雅黑" panose="020B0503020204020204" pitchFamily="34" charset="-122"/>
                </a:endParaRPr>
              </a:p>
            </p:txBody>
          </p:sp>
          <p:sp>
            <p:nvSpPr>
              <p:cNvPr id="42" name="Freeform 661"/>
              <p:cNvSpPr/>
              <p:nvPr/>
            </p:nvSpPr>
            <p:spPr bwMode="auto">
              <a:xfrm>
                <a:off x="958533" y="2176780"/>
                <a:ext cx="1636713" cy="327025"/>
              </a:xfrm>
              <a:custGeom>
                <a:avLst/>
                <a:gdLst>
                  <a:gd name="T0" fmla="*/ 892 w 987"/>
                  <a:gd name="T1" fmla="*/ 0 h 196"/>
                  <a:gd name="T2" fmla="*/ 898 w 987"/>
                  <a:gd name="T3" fmla="*/ 27 h 196"/>
                  <a:gd name="T4" fmla="*/ 0 w 987"/>
                  <a:gd name="T5" fmla="*/ 196 h 196"/>
                  <a:gd name="T6" fmla="*/ 916 w 987"/>
                  <a:gd name="T7" fmla="*/ 122 h 196"/>
                  <a:gd name="T8" fmla="*/ 922 w 987"/>
                  <a:gd name="T9" fmla="*/ 152 h 196"/>
                  <a:gd name="T10" fmla="*/ 987 w 987"/>
                  <a:gd name="T11" fmla="*/ 54 h 196"/>
                  <a:gd name="T12" fmla="*/ 892 w 987"/>
                  <a:gd name="T13" fmla="*/ 0 h 196"/>
                </a:gdLst>
                <a:ahLst/>
                <a:cxnLst>
                  <a:cxn ang="0">
                    <a:pos x="T0" y="T1"/>
                  </a:cxn>
                  <a:cxn ang="0">
                    <a:pos x="T2" y="T3"/>
                  </a:cxn>
                  <a:cxn ang="0">
                    <a:pos x="T4" y="T5"/>
                  </a:cxn>
                  <a:cxn ang="0">
                    <a:pos x="T6" y="T7"/>
                  </a:cxn>
                  <a:cxn ang="0">
                    <a:pos x="T8" y="T9"/>
                  </a:cxn>
                  <a:cxn ang="0">
                    <a:pos x="T10" y="T11"/>
                  </a:cxn>
                  <a:cxn ang="0">
                    <a:pos x="T12" y="T13"/>
                  </a:cxn>
                </a:cxnLst>
                <a:rect l="0" t="0" r="r" b="b"/>
                <a:pathLst>
                  <a:path w="987" h="196">
                    <a:moveTo>
                      <a:pt x="892" y="0"/>
                    </a:moveTo>
                    <a:cubicBezTo>
                      <a:pt x="898" y="27"/>
                      <a:pt x="898" y="27"/>
                      <a:pt x="898" y="27"/>
                    </a:cubicBezTo>
                    <a:cubicBezTo>
                      <a:pt x="606" y="107"/>
                      <a:pt x="306" y="181"/>
                      <a:pt x="0" y="196"/>
                    </a:cubicBezTo>
                    <a:cubicBezTo>
                      <a:pt x="308" y="190"/>
                      <a:pt x="608" y="160"/>
                      <a:pt x="916" y="122"/>
                    </a:cubicBezTo>
                    <a:cubicBezTo>
                      <a:pt x="922" y="152"/>
                      <a:pt x="922" y="152"/>
                      <a:pt x="922" y="152"/>
                    </a:cubicBezTo>
                    <a:cubicBezTo>
                      <a:pt x="987" y="54"/>
                      <a:pt x="987" y="54"/>
                      <a:pt x="987" y="54"/>
                    </a:cubicBezTo>
                    <a:cubicBezTo>
                      <a:pt x="892" y="0"/>
                      <a:pt x="892" y="0"/>
                      <a:pt x="892" y="0"/>
                    </a:cubicBezTo>
                  </a:path>
                </a:pathLst>
              </a:custGeom>
              <a:solidFill>
                <a:schemeClr val="bg1"/>
              </a:solidFill>
              <a:ln>
                <a:noFill/>
              </a:ln>
            </p:spPr>
            <p:txBody>
              <a:bodyPr vert="horz" wrap="square" lIns="121920" tIns="60960" rIns="121920" bIns="60960" numCol="1" anchor="t" anchorCtr="0" compatLnSpc="1"/>
              <a:lstStyle/>
              <a:p>
                <a:pPr defTabSz="1218565" eaLnBrk="0" fontAlgn="base" hangingPunct="0">
                  <a:spcBef>
                    <a:spcPct val="0"/>
                  </a:spcBef>
                  <a:spcAft>
                    <a:spcPct val="0"/>
                  </a:spcAft>
                </a:pPr>
                <a:endParaRPr lang="zh-CN" altLang="en-US" sz="2400">
                  <a:solidFill>
                    <a:schemeClr val="tx1"/>
                  </a:solidFill>
                  <a:latin typeface="微软雅黑" panose="020B0503020204020204" pitchFamily="34" charset="-122"/>
                  <a:ea typeface="微软雅黑" panose="020B0503020204020204" pitchFamily="34" charset="-122"/>
                </a:endParaRPr>
              </a:p>
            </p:txBody>
          </p:sp>
          <p:sp>
            <p:nvSpPr>
              <p:cNvPr id="43" name="矩形 42"/>
              <p:cNvSpPr/>
              <p:nvPr/>
            </p:nvSpPr>
            <p:spPr>
              <a:xfrm rot="20908028">
                <a:off x="2789599" y="2044931"/>
                <a:ext cx="952500" cy="199072"/>
              </a:xfrm>
              <a:prstGeom prst="rect">
                <a:avLst/>
              </a:prstGeom>
            </p:spPr>
            <p:txBody>
              <a:bodyPr wrap="none">
                <a:spAutoFit/>
              </a:bodyPr>
              <a:lstStyle/>
              <a:p>
                <a:pPr algn="l" defTabSz="1218565" eaLnBrk="0" fontAlgn="base" hangingPunct="0">
                  <a:spcBef>
                    <a:spcPct val="0"/>
                  </a:spcBef>
                  <a:spcAft>
                    <a:spcPct val="0"/>
                  </a:spcAft>
                </a:pPr>
                <a:r>
                  <a:rPr lang="en-US" altLang="zh-CN" sz="1065"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单击此处添加标题</a:t>
                </a:r>
              </a:p>
            </p:txBody>
          </p:sp>
        </p:grpSp>
        <p:grpSp>
          <p:nvGrpSpPr>
            <p:cNvPr id="9" name="组合 8"/>
            <p:cNvGrpSpPr/>
            <p:nvPr/>
          </p:nvGrpSpPr>
          <p:grpSpPr>
            <a:xfrm>
              <a:off x="0" y="3137901"/>
              <a:ext cx="5298017" cy="622300"/>
              <a:chOff x="-318" y="2372360"/>
              <a:chExt cx="3973513" cy="466725"/>
            </a:xfrm>
          </p:grpSpPr>
          <p:sp>
            <p:nvSpPr>
              <p:cNvPr id="38" name="Freeform 11"/>
              <p:cNvSpPr/>
              <p:nvPr/>
            </p:nvSpPr>
            <p:spPr bwMode="auto">
              <a:xfrm>
                <a:off x="-318" y="2372360"/>
                <a:ext cx="3973513" cy="466725"/>
              </a:xfrm>
              <a:custGeom>
                <a:avLst/>
                <a:gdLst>
                  <a:gd name="T0" fmla="*/ 2398 w 2398"/>
                  <a:gd name="T1" fmla="*/ 281 h 281"/>
                  <a:gd name="T2" fmla="*/ 547 w 2398"/>
                  <a:gd name="T3" fmla="*/ 281 h 281"/>
                  <a:gd name="T4" fmla="*/ 0 w 2398"/>
                  <a:gd name="T5" fmla="*/ 281 h 281"/>
                  <a:gd name="T6" fmla="*/ 0 w 2398"/>
                  <a:gd name="T7" fmla="*/ 190 h 281"/>
                  <a:gd name="T8" fmla="*/ 546 w 2398"/>
                  <a:gd name="T9" fmla="*/ 190 h 281"/>
                  <a:gd name="T10" fmla="*/ 2380 w 2398"/>
                  <a:gd name="T11" fmla="*/ 0 h 281"/>
                  <a:gd name="T12" fmla="*/ 2398 w 2398"/>
                  <a:gd name="T13" fmla="*/ 281 h 281"/>
                </a:gdLst>
                <a:ahLst/>
                <a:cxnLst>
                  <a:cxn ang="0">
                    <a:pos x="T0" y="T1"/>
                  </a:cxn>
                  <a:cxn ang="0">
                    <a:pos x="T2" y="T3"/>
                  </a:cxn>
                  <a:cxn ang="0">
                    <a:pos x="T4" y="T5"/>
                  </a:cxn>
                  <a:cxn ang="0">
                    <a:pos x="T6" y="T7"/>
                  </a:cxn>
                  <a:cxn ang="0">
                    <a:pos x="T8" y="T9"/>
                  </a:cxn>
                  <a:cxn ang="0">
                    <a:pos x="T10" y="T11"/>
                  </a:cxn>
                  <a:cxn ang="0">
                    <a:pos x="T12" y="T13"/>
                  </a:cxn>
                </a:cxnLst>
                <a:rect l="0" t="0" r="r" b="b"/>
                <a:pathLst>
                  <a:path w="2398" h="281">
                    <a:moveTo>
                      <a:pt x="2398" y="281"/>
                    </a:moveTo>
                    <a:cubicBezTo>
                      <a:pt x="1765" y="281"/>
                      <a:pt x="1160" y="281"/>
                      <a:pt x="547" y="281"/>
                    </a:cubicBezTo>
                    <a:cubicBezTo>
                      <a:pt x="506" y="281"/>
                      <a:pt x="41" y="281"/>
                      <a:pt x="0" y="281"/>
                    </a:cubicBezTo>
                    <a:cubicBezTo>
                      <a:pt x="0" y="251"/>
                      <a:pt x="0" y="220"/>
                      <a:pt x="0" y="190"/>
                    </a:cubicBezTo>
                    <a:cubicBezTo>
                      <a:pt x="41" y="190"/>
                      <a:pt x="506" y="190"/>
                      <a:pt x="546" y="190"/>
                    </a:cubicBezTo>
                    <a:cubicBezTo>
                      <a:pt x="1158" y="182"/>
                      <a:pt x="1756" y="74"/>
                      <a:pt x="2380" y="0"/>
                    </a:cubicBezTo>
                    <a:cubicBezTo>
                      <a:pt x="2392" y="93"/>
                      <a:pt x="2398" y="187"/>
                      <a:pt x="2398" y="281"/>
                    </a:cubicBezTo>
                  </a:path>
                </a:pathLst>
              </a:custGeom>
              <a:gradFill>
                <a:gsLst>
                  <a:gs pos="0">
                    <a:srgbClr val="E30000"/>
                  </a:gs>
                  <a:gs pos="100000">
                    <a:srgbClr val="760303"/>
                  </a:gs>
                </a:gsLst>
                <a:lin ang="5400000" scaled="0"/>
              </a:gradFill>
              <a:ln>
                <a:noFill/>
              </a:ln>
            </p:spPr>
            <p:txBody>
              <a:bodyPr vert="horz" wrap="square" lIns="121920" tIns="60960" rIns="121920" bIns="60960" numCol="1" anchor="t" anchorCtr="0" compatLnSpc="1"/>
              <a:lstStyle/>
              <a:p>
                <a:pPr defTabSz="1218565" eaLnBrk="0" fontAlgn="base" hangingPunct="0">
                  <a:spcBef>
                    <a:spcPct val="0"/>
                  </a:spcBef>
                  <a:spcAft>
                    <a:spcPct val="0"/>
                  </a:spcAft>
                </a:pPr>
                <a:endParaRPr lang="zh-CN" altLang="en-US" sz="2400">
                  <a:solidFill>
                    <a:schemeClr val="tx1"/>
                  </a:solidFill>
                  <a:latin typeface="微软雅黑" panose="020B0503020204020204" pitchFamily="34" charset="-122"/>
                  <a:ea typeface="微软雅黑" panose="020B0503020204020204" pitchFamily="34" charset="-122"/>
                </a:endParaRPr>
              </a:p>
            </p:txBody>
          </p:sp>
          <p:sp>
            <p:nvSpPr>
              <p:cNvPr id="39" name="Freeform 663"/>
              <p:cNvSpPr/>
              <p:nvPr/>
            </p:nvSpPr>
            <p:spPr bwMode="auto">
              <a:xfrm>
                <a:off x="1034733" y="2575560"/>
                <a:ext cx="1703388" cy="246063"/>
              </a:xfrm>
              <a:custGeom>
                <a:avLst/>
                <a:gdLst>
                  <a:gd name="T0" fmla="*/ 940 w 1028"/>
                  <a:gd name="T1" fmla="*/ 0 h 148"/>
                  <a:gd name="T2" fmla="*/ 941 w 1028"/>
                  <a:gd name="T3" fmla="*/ 31 h 148"/>
                  <a:gd name="T4" fmla="*/ 0 w 1028"/>
                  <a:gd name="T5" fmla="*/ 113 h 148"/>
                  <a:gd name="T6" fmla="*/ 944 w 1028"/>
                  <a:gd name="T7" fmla="*/ 113 h 148"/>
                  <a:gd name="T8" fmla="*/ 946 w 1028"/>
                  <a:gd name="T9" fmla="*/ 148 h 148"/>
                  <a:gd name="T10" fmla="*/ 1028 w 1028"/>
                  <a:gd name="T11" fmla="*/ 67 h 148"/>
                  <a:gd name="T12" fmla="*/ 940 w 1028"/>
                  <a:gd name="T13" fmla="*/ 0 h 148"/>
                </a:gdLst>
                <a:ahLst/>
                <a:cxnLst>
                  <a:cxn ang="0">
                    <a:pos x="T0" y="T1"/>
                  </a:cxn>
                  <a:cxn ang="0">
                    <a:pos x="T2" y="T3"/>
                  </a:cxn>
                  <a:cxn ang="0">
                    <a:pos x="T4" y="T5"/>
                  </a:cxn>
                  <a:cxn ang="0">
                    <a:pos x="T6" y="T7"/>
                  </a:cxn>
                  <a:cxn ang="0">
                    <a:pos x="T8" y="T9"/>
                  </a:cxn>
                  <a:cxn ang="0">
                    <a:pos x="T10" y="T11"/>
                  </a:cxn>
                  <a:cxn ang="0">
                    <a:pos x="T12" y="T13"/>
                  </a:cxn>
                </a:cxnLst>
                <a:rect l="0" t="0" r="r" b="b"/>
                <a:pathLst>
                  <a:path w="1028" h="148">
                    <a:moveTo>
                      <a:pt x="940" y="0"/>
                    </a:moveTo>
                    <a:cubicBezTo>
                      <a:pt x="941" y="31"/>
                      <a:pt x="941" y="31"/>
                      <a:pt x="941" y="31"/>
                    </a:cubicBezTo>
                    <a:cubicBezTo>
                      <a:pt x="625" y="72"/>
                      <a:pt x="316" y="105"/>
                      <a:pt x="0" y="113"/>
                    </a:cubicBezTo>
                    <a:cubicBezTo>
                      <a:pt x="944" y="113"/>
                      <a:pt x="944" y="113"/>
                      <a:pt x="944" y="113"/>
                    </a:cubicBezTo>
                    <a:cubicBezTo>
                      <a:pt x="946" y="148"/>
                      <a:pt x="946" y="148"/>
                      <a:pt x="946" y="148"/>
                    </a:cubicBezTo>
                    <a:cubicBezTo>
                      <a:pt x="1028" y="67"/>
                      <a:pt x="1028" y="67"/>
                      <a:pt x="1028" y="67"/>
                    </a:cubicBezTo>
                    <a:cubicBezTo>
                      <a:pt x="940" y="0"/>
                      <a:pt x="940" y="0"/>
                      <a:pt x="940" y="0"/>
                    </a:cubicBezTo>
                  </a:path>
                </a:pathLst>
              </a:custGeom>
              <a:solidFill>
                <a:schemeClr val="bg1"/>
              </a:solidFill>
              <a:ln>
                <a:noFill/>
              </a:ln>
            </p:spPr>
            <p:txBody>
              <a:bodyPr vert="horz" wrap="square" lIns="121920" tIns="60960" rIns="121920" bIns="60960" numCol="1" anchor="t" anchorCtr="0" compatLnSpc="1"/>
              <a:lstStyle/>
              <a:p>
                <a:pPr defTabSz="1218565" eaLnBrk="0" fontAlgn="base" hangingPunct="0">
                  <a:spcBef>
                    <a:spcPct val="0"/>
                  </a:spcBef>
                  <a:spcAft>
                    <a:spcPct val="0"/>
                  </a:spcAft>
                </a:pPr>
                <a:endParaRPr lang="zh-CN" altLang="en-US" sz="2400">
                  <a:solidFill>
                    <a:schemeClr val="tx1"/>
                  </a:solidFill>
                  <a:latin typeface="微软雅黑" panose="020B0503020204020204" pitchFamily="34" charset="-122"/>
                  <a:ea typeface="微软雅黑" panose="020B0503020204020204" pitchFamily="34" charset="-122"/>
                </a:endParaRPr>
              </a:p>
            </p:txBody>
          </p:sp>
          <p:sp>
            <p:nvSpPr>
              <p:cNvPr id="40" name="矩形 39"/>
              <p:cNvSpPr/>
              <p:nvPr/>
            </p:nvSpPr>
            <p:spPr>
              <a:xfrm rot="21247993">
                <a:off x="2858178" y="2555473"/>
                <a:ext cx="952500" cy="199073"/>
              </a:xfrm>
              <a:prstGeom prst="rect">
                <a:avLst/>
              </a:prstGeom>
            </p:spPr>
            <p:txBody>
              <a:bodyPr wrap="none">
                <a:spAutoFit/>
              </a:bodyPr>
              <a:lstStyle/>
              <a:p>
                <a:pPr algn="l" defTabSz="1218565" eaLnBrk="0" fontAlgn="base" hangingPunct="0">
                  <a:spcBef>
                    <a:spcPct val="0"/>
                  </a:spcBef>
                  <a:spcAft>
                    <a:spcPct val="0"/>
                  </a:spcAft>
                </a:pPr>
                <a:r>
                  <a:rPr lang="en-US" altLang="zh-CN" sz="1065"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单击此处添加标题</a:t>
                </a:r>
              </a:p>
            </p:txBody>
          </p:sp>
        </p:grpSp>
        <p:grpSp>
          <p:nvGrpSpPr>
            <p:cNvPr id="10" name="组合 9"/>
            <p:cNvGrpSpPr/>
            <p:nvPr/>
          </p:nvGrpSpPr>
          <p:grpSpPr>
            <a:xfrm>
              <a:off x="1" y="3770207"/>
              <a:ext cx="5298017" cy="622300"/>
              <a:chOff x="-318" y="2938145"/>
              <a:chExt cx="3973513" cy="466725"/>
            </a:xfrm>
          </p:grpSpPr>
          <p:sp>
            <p:nvSpPr>
              <p:cNvPr id="35" name="Freeform 12"/>
              <p:cNvSpPr/>
              <p:nvPr/>
            </p:nvSpPr>
            <p:spPr bwMode="auto">
              <a:xfrm>
                <a:off x="-318" y="2938145"/>
                <a:ext cx="3973513" cy="466725"/>
              </a:xfrm>
              <a:custGeom>
                <a:avLst/>
                <a:gdLst>
                  <a:gd name="T0" fmla="*/ 2380 w 2398"/>
                  <a:gd name="T1" fmla="*/ 281 h 281"/>
                  <a:gd name="T2" fmla="*/ 547 w 2398"/>
                  <a:gd name="T3" fmla="*/ 91 h 281"/>
                  <a:gd name="T4" fmla="*/ 0 w 2398"/>
                  <a:gd name="T5" fmla="*/ 91 h 281"/>
                  <a:gd name="T6" fmla="*/ 0 w 2398"/>
                  <a:gd name="T7" fmla="*/ 0 h 281"/>
                  <a:gd name="T8" fmla="*/ 547 w 2398"/>
                  <a:gd name="T9" fmla="*/ 0 h 281"/>
                  <a:gd name="T10" fmla="*/ 2398 w 2398"/>
                  <a:gd name="T11" fmla="*/ 0 h 281"/>
                  <a:gd name="T12" fmla="*/ 2380 w 2398"/>
                  <a:gd name="T13" fmla="*/ 281 h 281"/>
                </a:gdLst>
                <a:ahLst/>
                <a:cxnLst>
                  <a:cxn ang="0">
                    <a:pos x="T0" y="T1"/>
                  </a:cxn>
                  <a:cxn ang="0">
                    <a:pos x="T2" y="T3"/>
                  </a:cxn>
                  <a:cxn ang="0">
                    <a:pos x="T4" y="T5"/>
                  </a:cxn>
                  <a:cxn ang="0">
                    <a:pos x="T6" y="T7"/>
                  </a:cxn>
                  <a:cxn ang="0">
                    <a:pos x="T8" y="T9"/>
                  </a:cxn>
                  <a:cxn ang="0">
                    <a:pos x="T10" y="T11"/>
                  </a:cxn>
                  <a:cxn ang="0">
                    <a:pos x="T12" y="T13"/>
                  </a:cxn>
                </a:cxnLst>
                <a:rect l="0" t="0" r="r" b="b"/>
                <a:pathLst>
                  <a:path w="2398" h="281">
                    <a:moveTo>
                      <a:pt x="2380" y="281"/>
                    </a:moveTo>
                    <a:cubicBezTo>
                      <a:pt x="1757" y="207"/>
                      <a:pt x="1159" y="99"/>
                      <a:pt x="547" y="91"/>
                    </a:cubicBezTo>
                    <a:cubicBezTo>
                      <a:pt x="506" y="91"/>
                      <a:pt x="41" y="91"/>
                      <a:pt x="0" y="91"/>
                    </a:cubicBezTo>
                    <a:cubicBezTo>
                      <a:pt x="0" y="61"/>
                      <a:pt x="0" y="30"/>
                      <a:pt x="0" y="0"/>
                    </a:cubicBezTo>
                    <a:cubicBezTo>
                      <a:pt x="41" y="0"/>
                      <a:pt x="506" y="0"/>
                      <a:pt x="547" y="0"/>
                    </a:cubicBezTo>
                    <a:cubicBezTo>
                      <a:pt x="1160" y="0"/>
                      <a:pt x="1765" y="0"/>
                      <a:pt x="2398" y="0"/>
                    </a:cubicBezTo>
                    <a:cubicBezTo>
                      <a:pt x="2398" y="94"/>
                      <a:pt x="2392" y="188"/>
                      <a:pt x="2380" y="281"/>
                    </a:cubicBezTo>
                  </a:path>
                </a:pathLst>
              </a:custGeom>
              <a:gradFill>
                <a:gsLst>
                  <a:gs pos="0">
                    <a:srgbClr val="E30000"/>
                  </a:gs>
                  <a:gs pos="100000">
                    <a:srgbClr val="760303"/>
                  </a:gs>
                </a:gsLst>
                <a:lin ang="5400000" scaled="0"/>
              </a:gradFill>
              <a:ln>
                <a:noFill/>
              </a:ln>
            </p:spPr>
            <p:txBody>
              <a:bodyPr vert="horz" wrap="square" lIns="121920" tIns="60960" rIns="121920" bIns="60960" numCol="1" anchor="t" anchorCtr="0" compatLnSpc="1"/>
              <a:lstStyle/>
              <a:p>
                <a:pPr defTabSz="1218565" eaLnBrk="0" fontAlgn="base" hangingPunct="0">
                  <a:spcBef>
                    <a:spcPct val="0"/>
                  </a:spcBef>
                  <a:spcAft>
                    <a:spcPct val="0"/>
                  </a:spcAft>
                </a:pPr>
                <a:endParaRPr lang="zh-CN" altLang="en-US" sz="2400">
                  <a:solidFill>
                    <a:schemeClr val="tx1"/>
                  </a:solidFill>
                  <a:latin typeface="微软雅黑" panose="020B0503020204020204" pitchFamily="34" charset="-122"/>
                  <a:ea typeface="微软雅黑" panose="020B0503020204020204" pitchFamily="34" charset="-122"/>
                </a:endParaRPr>
              </a:p>
            </p:txBody>
          </p:sp>
          <p:sp>
            <p:nvSpPr>
              <p:cNvPr id="36" name="Freeform 664"/>
              <p:cNvSpPr/>
              <p:nvPr/>
            </p:nvSpPr>
            <p:spPr bwMode="auto">
              <a:xfrm>
                <a:off x="1034733" y="2965133"/>
                <a:ext cx="1703388" cy="242888"/>
              </a:xfrm>
              <a:custGeom>
                <a:avLst/>
                <a:gdLst>
                  <a:gd name="T0" fmla="*/ 946 w 1028"/>
                  <a:gd name="T1" fmla="*/ 0 h 146"/>
                  <a:gd name="T2" fmla="*/ 944 w 1028"/>
                  <a:gd name="T3" fmla="*/ 30 h 146"/>
                  <a:gd name="T4" fmla="*/ 0 w 1028"/>
                  <a:gd name="T5" fmla="*/ 30 h 146"/>
                  <a:gd name="T6" fmla="*/ 941 w 1028"/>
                  <a:gd name="T7" fmla="*/ 112 h 146"/>
                  <a:gd name="T8" fmla="*/ 940 w 1028"/>
                  <a:gd name="T9" fmla="*/ 146 h 146"/>
                  <a:gd name="T10" fmla="*/ 1028 w 1028"/>
                  <a:gd name="T11" fmla="*/ 76 h 146"/>
                  <a:gd name="T12" fmla="*/ 946 w 1028"/>
                  <a:gd name="T13" fmla="*/ 0 h 146"/>
                </a:gdLst>
                <a:ahLst/>
                <a:cxnLst>
                  <a:cxn ang="0">
                    <a:pos x="T0" y="T1"/>
                  </a:cxn>
                  <a:cxn ang="0">
                    <a:pos x="T2" y="T3"/>
                  </a:cxn>
                  <a:cxn ang="0">
                    <a:pos x="T4" y="T5"/>
                  </a:cxn>
                  <a:cxn ang="0">
                    <a:pos x="T6" y="T7"/>
                  </a:cxn>
                  <a:cxn ang="0">
                    <a:pos x="T8" y="T9"/>
                  </a:cxn>
                  <a:cxn ang="0">
                    <a:pos x="T10" y="T11"/>
                  </a:cxn>
                  <a:cxn ang="0">
                    <a:pos x="T12" y="T13"/>
                  </a:cxn>
                </a:cxnLst>
                <a:rect l="0" t="0" r="r" b="b"/>
                <a:pathLst>
                  <a:path w="1028" h="146">
                    <a:moveTo>
                      <a:pt x="946" y="0"/>
                    </a:moveTo>
                    <a:cubicBezTo>
                      <a:pt x="944" y="30"/>
                      <a:pt x="944" y="30"/>
                      <a:pt x="944" y="30"/>
                    </a:cubicBezTo>
                    <a:cubicBezTo>
                      <a:pt x="0" y="30"/>
                      <a:pt x="0" y="30"/>
                      <a:pt x="0" y="30"/>
                    </a:cubicBezTo>
                    <a:cubicBezTo>
                      <a:pt x="316" y="38"/>
                      <a:pt x="625" y="71"/>
                      <a:pt x="941" y="112"/>
                    </a:cubicBezTo>
                    <a:cubicBezTo>
                      <a:pt x="940" y="146"/>
                      <a:pt x="940" y="146"/>
                      <a:pt x="940" y="146"/>
                    </a:cubicBezTo>
                    <a:cubicBezTo>
                      <a:pt x="1028" y="76"/>
                      <a:pt x="1028" y="76"/>
                      <a:pt x="1028" y="76"/>
                    </a:cubicBezTo>
                    <a:cubicBezTo>
                      <a:pt x="946" y="0"/>
                      <a:pt x="946" y="0"/>
                      <a:pt x="946" y="0"/>
                    </a:cubicBezTo>
                  </a:path>
                </a:pathLst>
              </a:custGeom>
              <a:solidFill>
                <a:schemeClr val="bg1"/>
              </a:solidFill>
              <a:ln>
                <a:noFill/>
              </a:ln>
            </p:spPr>
            <p:txBody>
              <a:bodyPr vert="horz" wrap="square" lIns="121920" tIns="60960" rIns="121920" bIns="60960" numCol="1" anchor="t" anchorCtr="0" compatLnSpc="1"/>
              <a:lstStyle/>
              <a:p>
                <a:pPr defTabSz="1218565" eaLnBrk="0" fontAlgn="base" hangingPunct="0">
                  <a:spcBef>
                    <a:spcPct val="0"/>
                  </a:spcBef>
                  <a:spcAft>
                    <a:spcPct val="0"/>
                  </a:spcAft>
                </a:pPr>
                <a:endParaRPr lang="zh-CN" altLang="en-US" sz="2400">
                  <a:solidFill>
                    <a:schemeClr val="tx1"/>
                  </a:solidFill>
                  <a:latin typeface="微软雅黑" panose="020B0503020204020204" pitchFamily="34" charset="-122"/>
                  <a:ea typeface="微软雅黑" panose="020B0503020204020204" pitchFamily="34" charset="-122"/>
                </a:endParaRPr>
              </a:p>
            </p:txBody>
          </p:sp>
          <p:sp>
            <p:nvSpPr>
              <p:cNvPr id="37" name="矩形 36"/>
              <p:cNvSpPr/>
              <p:nvPr/>
            </p:nvSpPr>
            <p:spPr>
              <a:xfrm rot="206179">
                <a:off x="2842938" y="3027913"/>
                <a:ext cx="952500" cy="199073"/>
              </a:xfrm>
              <a:prstGeom prst="rect">
                <a:avLst/>
              </a:prstGeom>
            </p:spPr>
            <p:txBody>
              <a:bodyPr wrap="none">
                <a:spAutoFit/>
              </a:bodyPr>
              <a:lstStyle/>
              <a:p>
                <a:pPr algn="l" defTabSz="1218565" eaLnBrk="0" fontAlgn="base" hangingPunct="0">
                  <a:spcBef>
                    <a:spcPct val="0"/>
                  </a:spcBef>
                  <a:spcAft>
                    <a:spcPct val="0"/>
                  </a:spcAft>
                </a:pPr>
                <a:r>
                  <a:rPr lang="en-US" altLang="zh-CN" sz="1065"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单击此处添加标题</a:t>
                </a:r>
              </a:p>
            </p:txBody>
          </p:sp>
        </p:grpSp>
        <p:grpSp>
          <p:nvGrpSpPr>
            <p:cNvPr id="11" name="组合 10"/>
            <p:cNvGrpSpPr/>
            <p:nvPr/>
          </p:nvGrpSpPr>
          <p:grpSpPr>
            <a:xfrm>
              <a:off x="1" y="3983144"/>
              <a:ext cx="5257801" cy="1035051"/>
              <a:chOff x="-318" y="3233738"/>
              <a:chExt cx="3943351" cy="776288"/>
            </a:xfrm>
          </p:grpSpPr>
          <p:sp>
            <p:nvSpPr>
              <p:cNvPr id="32" name="Freeform 13"/>
              <p:cNvSpPr/>
              <p:nvPr/>
            </p:nvSpPr>
            <p:spPr bwMode="auto">
              <a:xfrm>
                <a:off x="-318" y="3233738"/>
                <a:ext cx="3943351" cy="776288"/>
              </a:xfrm>
              <a:custGeom>
                <a:avLst/>
                <a:gdLst>
                  <a:gd name="T0" fmla="*/ 2327 w 2380"/>
                  <a:gd name="T1" fmla="*/ 467 h 467"/>
                  <a:gd name="T2" fmla="*/ 547 w 2380"/>
                  <a:gd name="T3" fmla="*/ 92 h 467"/>
                  <a:gd name="T4" fmla="*/ 0 w 2380"/>
                  <a:gd name="T5" fmla="*/ 92 h 467"/>
                  <a:gd name="T6" fmla="*/ 0 w 2380"/>
                  <a:gd name="T7" fmla="*/ 0 h 467"/>
                  <a:gd name="T8" fmla="*/ 546 w 2380"/>
                  <a:gd name="T9" fmla="*/ 0 h 467"/>
                  <a:gd name="T10" fmla="*/ 2380 w 2380"/>
                  <a:gd name="T11" fmla="*/ 190 h 467"/>
                  <a:gd name="T12" fmla="*/ 2327 w 2380"/>
                  <a:gd name="T13" fmla="*/ 467 h 467"/>
                </a:gdLst>
                <a:ahLst/>
                <a:cxnLst>
                  <a:cxn ang="0">
                    <a:pos x="T0" y="T1"/>
                  </a:cxn>
                  <a:cxn ang="0">
                    <a:pos x="T2" y="T3"/>
                  </a:cxn>
                  <a:cxn ang="0">
                    <a:pos x="T4" y="T5"/>
                  </a:cxn>
                  <a:cxn ang="0">
                    <a:pos x="T6" y="T7"/>
                  </a:cxn>
                  <a:cxn ang="0">
                    <a:pos x="T8" y="T9"/>
                  </a:cxn>
                  <a:cxn ang="0">
                    <a:pos x="T10" y="T11"/>
                  </a:cxn>
                  <a:cxn ang="0">
                    <a:pos x="T12" y="T13"/>
                  </a:cxn>
                </a:cxnLst>
                <a:rect l="0" t="0" r="r" b="b"/>
                <a:pathLst>
                  <a:path w="2380" h="467">
                    <a:moveTo>
                      <a:pt x="2327" y="467"/>
                    </a:moveTo>
                    <a:cubicBezTo>
                      <a:pt x="1733" y="378"/>
                      <a:pt x="1156" y="113"/>
                      <a:pt x="547" y="92"/>
                    </a:cubicBezTo>
                    <a:cubicBezTo>
                      <a:pt x="506" y="91"/>
                      <a:pt x="41" y="91"/>
                      <a:pt x="0" y="92"/>
                    </a:cubicBezTo>
                    <a:cubicBezTo>
                      <a:pt x="0" y="61"/>
                      <a:pt x="0" y="31"/>
                      <a:pt x="0" y="0"/>
                    </a:cubicBezTo>
                    <a:cubicBezTo>
                      <a:pt x="41" y="0"/>
                      <a:pt x="506" y="0"/>
                      <a:pt x="546" y="0"/>
                    </a:cubicBezTo>
                    <a:cubicBezTo>
                      <a:pt x="1158" y="8"/>
                      <a:pt x="1756" y="116"/>
                      <a:pt x="2380" y="190"/>
                    </a:cubicBezTo>
                    <a:cubicBezTo>
                      <a:pt x="2368" y="283"/>
                      <a:pt x="2351" y="376"/>
                      <a:pt x="2327" y="467"/>
                    </a:cubicBezTo>
                  </a:path>
                </a:pathLst>
              </a:custGeom>
              <a:gradFill>
                <a:gsLst>
                  <a:gs pos="0">
                    <a:srgbClr val="E30000"/>
                  </a:gs>
                  <a:gs pos="100000">
                    <a:srgbClr val="760303"/>
                  </a:gs>
                </a:gsLst>
                <a:lin ang="5400000" scaled="0"/>
              </a:gradFill>
              <a:ln>
                <a:noFill/>
              </a:ln>
            </p:spPr>
            <p:txBody>
              <a:bodyPr vert="horz" wrap="square" lIns="121920" tIns="60960" rIns="121920" bIns="60960" numCol="1" anchor="t" anchorCtr="0" compatLnSpc="1"/>
              <a:lstStyle/>
              <a:p>
                <a:pPr defTabSz="1218565" eaLnBrk="0" fontAlgn="base" hangingPunct="0">
                  <a:spcBef>
                    <a:spcPct val="0"/>
                  </a:spcBef>
                  <a:spcAft>
                    <a:spcPct val="0"/>
                  </a:spcAft>
                </a:pPr>
                <a:endParaRPr lang="zh-CN" altLang="en-US" sz="2400">
                  <a:solidFill>
                    <a:schemeClr val="tx1"/>
                  </a:solidFill>
                  <a:latin typeface="微软雅黑" panose="020B0503020204020204" pitchFamily="34" charset="-122"/>
                  <a:ea typeface="微软雅黑" panose="020B0503020204020204" pitchFamily="34" charset="-122"/>
                </a:endParaRPr>
              </a:p>
            </p:txBody>
          </p:sp>
          <p:sp>
            <p:nvSpPr>
              <p:cNvPr id="33" name="Freeform 662"/>
              <p:cNvSpPr/>
              <p:nvPr/>
            </p:nvSpPr>
            <p:spPr bwMode="auto">
              <a:xfrm>
                <a:off x="958533" y="3313113"/>
                <a:ext cx="1638300" cy="327025"/>
              </a:xfrm>
              <a:custGeom>
                <a:avLst/>
                <a:gdLst>
                  <a:gd name="T0" fmla="*/ 0 w 988"/>
                  <a:gd name="T1" fmla="*/ 0 h 196"/>
                  <a:gd name="T2" fmla="*/ 898 w 988"/>
                  <a:gd name="T3" fmla="*/ 168 h 196"/>
                  <a:gd name="T4" fmla="*/ 892 w 988"/>
                  <a:gd name="T5" fmla="*/ 196 h 196"/>
                  <a:gd name="T6" fmla="*/ 988 w 988"/>
                  <a:gd name="T7" fmla="*/ 135 h 196"/>
                  <a:gd name="T8" fmla="*/ 922 w 988"/>
                  <a:gd name="T9" fmla="*/ 44 h 196"/>
                  <a:gd name="T10" fmla="*/ 916 w 988"/>
                  <a:gd name="T11" fmla="*/ 74 h 196"/>
                  <a:gd name="T12" fmla="*/ 0 w 988"/>
                  <a:gd name="T13" fmla="*/ 0 h 196"/>
                </a:gdLst>
                <a:ahLst/>
                <a:cxnLst>
                  <a:cxn ang="0">
                    <a:pos x="T0" y="T1"/>
                  </a:cxn>
                  <a:cxn ang="0">
                    <a:pos x="T2" y="T3"/>
                  </a:cxn>
                  <a:cxn ang="0">
                    <a:pos x="T4" y="T5"/>
                  </a:cxn>
                  <a:cxn ang="0">
                    <a:pos x="T6" y="T7"/>
                  </a:cxn>
                  <a:cxn ang="0">
                    <a:pos x="T8" y="T9"/>
                  </a:cxn>
                  <a:cxn ang="0">
                    <a:pos x="T10" y="T11"/>
                  </a:cxn>
                  <a:cxn ang="0">
                    <a:pos x="T12" y="T13"/>
                  </a:cxn>
                </a:cxnLst>
                <a:rect l="0" t="0" r="r" b="b"/>
                <a:pathLst>
                  <a:path w="988" h="196">
                    <a:moveTo>
                      <a:pt x="0" y="0"/>
                    </a:moveTo>
                    <a:cubicBezTo>
                      <a:pt x="306" y="14"/>
                      <a:pt x="606" y="88"/>
                      <a:pt x="898" y="168"/>
                    </a:cubicBezTo>
                    <a:cubicBezTo>
                      <a:pt x="892" y="196"/>
                      <a:pt x="892" y="196"/>
                      <a:pt x="892" y="196"/>
                    </a:cubicBezTo>
                    <a:cubicBezTo>
                      <a:pt x="988" y="135"/>
                      <a:pt x="988" y="135"/>
                      <a:pt x="988" y="135"/>
                    </a:cubicBezTo>
                    <a:cubicBezTo>
                      <a:pt x="922" y="44"/>
                      <a:pt x="922" y="44"/>
                      <a:pt x="922" y="44"/>
                    </a:cubicBezTo>
                    <a:cubicBezTo>
                      <a:pt x="916" y="74"/>
                      <a:pt x="916" y="74"/>
                      <a:pt x="916" y="74"/>
                    </a:cubicBezTo>
                    <a:cubicBezTo>
                      <a:pt x="608" y="35"/>
                      <a:pt x="308" y="5"/>
                      <a:pt x="0" y="0"/>
                    </a:cubicBezTo>
                  </a:path>
                </a:pathLst>
              </a:custGeom>
              <a:solidFill>
                <a:schemeClr val="bg1"/>
              </a:solidFill>
              <a:ln>
                <a:noFill/>
              </a:ln>
            </p:spPr>
            <p:txBody>
              <a:bodyPr vert="horz" wrap="square" lIns="121920" tIns="60960" rIns="121920" bIns="60960" numCol="1" anchor="t" anchorCtr="0" compatLnSpc="1"/>
              <a:lstStyle/>
              <a:p>
                <a:pPr defTabSz="1218565" eaLnBrk="0" fontAlgn="base" hangingPunct="0">
                  <a:spcBef>
                    <a:spcPct val="0"/>
                  </a:spcBef>
                  <a:spcAft>
                    <a:spcPct val="0"/>
                  </a:spcAft>
                </a:pPr>
                <a:endParaRPr lang="zh-CN" altLang="en-US" sz="2400">
                  <a:solidFill>
                    <a:schemeClr val="tx1"/>
                  </a:solidFill>
                  <a:latin typeface="微软雅黑" panose="020B0503020204020204" pitchFamily="34" charset="-122"/>
                  <a:ea typeface="微软雅黑" panose="020B0503020204020204" pitchFamily="34" charset="-122"/>
                </a:endParaRPr>
              </a:p>
            </p:txBody>
          </p:sp>
          <p:sp>
            <p:nvSpPr>
              <p:cNvPr id="34" name="矩形 33"/>
              <p:cNvSpPr/>
              <p:nvPr/>
            </p:nvSpPr>
            <p:spPr>
              <a:xfrm rot="763093">
                <a:off x="2759119" y="3576554"/>
                <a:ext cx="952500" cy="199072"/>
              </a:xfrm>
              <a:prstGeom prst="rect">
                <a:avLst/>
              </a:prstGeom>
            </p:spPr>
            <p:txBody>
              <a:bodyPr wrap="none">
                <a:spAutoFit/>
              </a:bodyPr>
              <a:lstStyle/>
              <a:p>
                <a:pPr algn="l" defTabSz="1218565" eaLnBrk="0" fontAlgn="base" hangingPunct="0">
                  <a:spcBef>
                    <a:spcPct val="0"/>
                  </a:spcBef>
                  <a:spcAft>
                    <a:spcPct val="0"/>
                  </a:spcAft>
                </a:pPr>
                <a:r>
                  <a:rPr lang="en-US" altLang="zh-CN" sz="1065"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单击此处添加标题</a:t>
                </a:r>
              </a:p>
            </p:txBody>
          </p:sp>
        </p:grpSp>
        <p:grpSp>
          <p:nvGrpSpPr>
            <p:cNvPr id="12" name="组合 11"/>
            <p:cNvGrpSpPr/>
            <p:nvPr/>
          </p:nvGrpSpPr>
          <p:grpSpPr>
            <a:xfrm>
              <a:off x="6759118" y="1675141"/>
              <a:ext cx="3830009" cy="862320"/>
              <a:chOff x="4291780" y="1603065"/>
              <a:chExt cx="2872507" cy="646740"/>
            </a:xfrm>
          </p:grpSpPr>
          <p:sp>
            <p:nvSpPr>
              <p:cNvPr id="29" name="等腰三角形 28"/>
              <p:cNvSpPr/>
              <p:nvPr/>
            </p:nvSpPr>
            <p:spPr>
              <a:xfrm>
                <a:off x="4378593" y="1654433"/>
                <a:ext cx="202493" cy="174563"/>
              </a:xfrm>
              <a:prstGeom prst="triangle">
                <a:avLst/>
              </a:prstGeom>
              <a:gradFill>
                <a:gsLst>
                  <a:gs pos="0">
                    <a:srgbClr val="E30000"/>
                  </a:gs>
                  <a:gs pos="100000">
                    <a:srgbClr val="760303"/>
                  </a:gs>
                </a:gsLst>
                <a:lin ang="5400000" scaled="0"/>
              </a:gradFill>
              <a:ln>
                <a:noFill/>
              </a:ln>
            </p:spPr>
            <p:txBody>
              <a:bodyPr vert="horz" wrap="square" lIns="91440" tIns="45720" rIns="91440" bIns="45720" numCol="1" anchor="t" anchorCtr="0" compatLnSpc="1"/>
              <a:lstStyle/>
              <a:p>
                <a:pPr defTabSz="1218565" eaLnBrk="0" fontAlgn="base" hangingPunct="0">
                  <a:spcBef>
                    <a:spcPct val="0"/>
                  </a:spcBef>
                  <a:spcAft>
                    <a:spcPct val="0"/>
                  </a:spcAft>
                </a:pPr>
                <a:endParaRPr lang="zh-CN" altLang="en-US" sz="2400">
                  <a:solidFill>
                    <a:schemeClr val="tx1"/>
                  </a:solidFill>
                  <a:latin typeface="微软雅黑" panose="020B0503020204020204" pitchFamily="34" charset="-122"/>
                  <a:ea typeface="微软雅黑" panose="020B0503020204020204" pitchFamily="34" charset="-122"/>
                </a:endParaRPr>
              </a:p>
            </p:txBody>
          </p:sp>
          <p:sp>
            <p:nvSpPr>
              <p:cNvPr id="30" name="矩形 29"/>
              <p:cNvSpPr/>
              <p:nvPr/>
            </p:nvSpPr>
            <p:spPr>
              <a:xfrm>
                <a:off x="4619738" y="1603065"/>
                <a:ext cx="1767840" cy="330041"/>
              </a:xfrm>
              <a:prstGeom prst="rect">
                <a:avLst/>
              </a:prstGeom>
            </p:spPr>
            <p:txBody>
              <a:bodyPr wrap="none">
                <a:spAutoFit/>
              </a:bodyPr>
              <a:lstStyle/>
              <a:p>
                <a:pPr algn="l" defTabSz="1218565" eaLnBrk="0" fontAlgn="base" hangingPunct="0">
                  <a:spcBef>
                    <a:spcPct val="0"/>
                  </a:spcBef>
                  <a:spcAft>
                    <a:spcPct val="0"/>
                  </a:spcAft>
                </a:pPr>
                <a:r>
                  <a:rPr lang="en-US" altLang="zh-CN" sz="2135"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单击此处添加标题</a:t>
                </a:r>
              </a:p>
            </p:txBody>
          </p:sp>
          <p:sp>
            <p:nvSpPr>
              <p:cNvPr id="31" name="文本框 30"/>
              <p:cNvSpPr txBox="1"/>
              <p:nvPr/>
            </p:nvSpPr>
            <p:spPr>
              <a:xfrm>
                <a:off x="4291780" y="1914525"/>
                <a:ext cx="2872507" cy="335280"/>
              </a:xfrm>
              <a:prstGeom prst="rect">
                <a:avLst/>
              </a:prstGeom>
              <a:noFill/>
            </p:spPr>
            <p:txBody>
              <a:bodyPr wrap="square" rtlCol="0">
                <a:spAutoFit/>
              </a:bodyPr>
              <a:lstStyle/>
              <a:p>
                <a:pPr defTabSz="1218565" eaLnBrk="0" fontAlgn="base" hangingPunct="0">
                  <a:lnSpc>
                    <a:spcPts val="1400"/>
                  </a:lnSpc>
                  <a:spcBef>
                    <a:spcPct val="0"/>
                  </a:spcBef>
                  <a:spcAft>
                    <a:spcPct val="0"/>
                  </a:spcAft>
                </a:pPr>
                <a:r>
                  <a:rPr lang="en-US" altLang="zh-CN" sz="800"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您的内容打在这里，或者通过复制您的文本后，在此框中选择粘贴，并选择只保留文字。您的内容打在这里，或者通过复制您的文本后，在此框中</a:t>
                </a:r>
              </a:p>
            </p:txBody>
          </p:sp>
        </p:grpSp>
        <p:grpSp>
          <p:nvGrpSpPr>
            <p:cNvPr id="13" name="组合 12"/>
            <p:cNvGrpSpPr/>
            <p:nvPr/>
          </p:nvGrpSpPr>
          <p:grpSpPr>
            <a:xfrm>
              <a:off x="6759118" y="2762261"/>
              <a:ext cx="3830009" cy="802030"/>
              <a:chOff x="4291780" y="1580205"/>
              <a:chExt cx="2872507" cy="601522"/>
            </a:xfrm>
          </p:grpSpPr>
          <p:sp>
            <p:nvSpPr>
              <p:cNvPr id="26" name="等腰三角形 25"/>
              <p:cNvSpPr/>
              <p:nvPr/>
            </p:nvSpPr>
            <p:spPr>
              <a:xfrm>
                <a:off x="4378593" y="1654433"/>
                <a:ext cx="202493" cy="174563"/>
              </a:xfrm>
              <a:prstGeom prst="triangle">
                <a:avLst/>
              </a:prstGeom>
              <a:gradFill>
                <a:gsLst>
                  <a:gs pos="0">
                    <a:srgbClr val="E30000"/>
                  </a:gs>
                  <a:gs pos="100000">
                    <a:srgbClr val="760303"/>
                  </a:gs>
                </a:gsLst>
                <a:lin ang="5400000" scaled="0"/>
              </a:gradFill>
              <a:ln>
                <a:noFill/>
              </a:ln>
            </p:spPr>
            <p:txBody>
              <a:bodyPr vert="horz" wrap="square" lIns="91440" tIns="45720" rIns="91440" bIns="45720" numCol="1" anchor="t" anchorCtr="0" compatLnSpc="1"/>
              <a:lstStyle/>
              <a:p>
                <a:pPr defTabSz="1218565" eaLnBrk="0" fontAlgn="base" hangingPunct="0">
                  <a:spcBef>
                    <a:spcPct val="0"/>
                  </a:spcBef>
                  <a:spcAft>
                    <a:spcPct val="0"/>
                  </a:spcAft>
                </a:pPr>
                <a:endParaRPr lang="zh-CN" altLang="en-US" sz="2400">
                  <a:solidFill>
                    <a:schemeClr val="tx1"/>
                  </a:solidFill>
                  <a:latin typeface="微软雅黑" panose="020B0503020204020204" pitchFamily="34" charset="-122"/>
                  <a:ea typeface="微软雅黑" panose="020B0503020204020204" pitchFamily="34" charset="-122"/>
                </a:endParaRPr>
              </a:p>
            </p:txBody>
          </p:sp>
          <p:sp>
            <p:nvSpPr>
              <p:cNvPr id="27" name="矩形 26"/>
              <p:cNvSpPr/>
              <p:nvPr/>
            </p:nvSpPr>
            <p:spPr>
              <a:xfrm>
                <a:off x="4619738" y="1580205"/>
                <a:ext cx="1767840" cy="330041"/>
              </a:xfrm>
              <a:prstGeom prst="rect">
                <a:avLst/>
              </a:prstGeom>
            </p:spPr>
            <p:txBody>
              <a:bodyPr wrap="none">
                <a:spAutoFit/>
              </a:bodyPr>
              <a:lstStyle/>
              <a:p>
                <a:pPr algn="l" defTabSz="1218565" eaLnBrk="0" fontAlgn="base" hangingPunct="0">
                  <a:spcBef>
                    <a:spcPct val="0"/>
                  </a:spcBef>
                  <a:spcAft>
                    <a:spcPct val="0"/>
                  </a:spcAft>
                </a:pPr>
                <a:r>
                  <a:rPr lang="en-US" altLang="zh-CN" sz="2135"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单击此处添加标题</a:t>
                </a:r>
              </a:p>
            </p:txBody>
          </p:sp>
          <p:sp>
            <p:nvSpPr>
              <p:cNvPr id="28" name="文本框 27"/>
              <p:cNvSpPr txBox="1"/>
              <p:nvPr/>
            </p:nvSpPr>
            <p:spPr>
              <a:xfrm>
                <a:off x="4291780" y="1914525"/>
                <a:ext cx="2872507" cy="267202"/>
              </a:xfrm>
              <a:prstGeom prst="rect">
                <a:avLst/>
              </a:prstGeom>
              <a:noFill/>
            </p:spPr>
            <p:txBody>
              <a:bodyPr wrap="square" rtlCol="0">
                <a:spAutoFit/>
              </a:bodyPr>
              <a:lstStyle/>
              <a:p>
                <a:pPr defTabSz="1218565" eaLnBrk="0" fontAlgn="base" hangingPunct="0">
                  <a:lnSpc>
                    <a:spcPts val="1400"/>
                  </a:lnSpc>
                  <a:spcBef>
                    <a:spcPct val="0"/>
                  </a:spcBef>
                  <a:spcAft>
                    <a:spcPct val="0"/>
                  </a:spcAft>
                </a:pPr>
                <a:r>
                  <a:rPr lang="en-US" altLang="zh-CN" sz="800"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您的内容打在这里，或者通过复制您的文本后，在此框中选择粘贴，并选择只保留文字。您的内容打在这里，或者通过复制您的文本后，在此框中</a:t>
                </a:r>
              </a:p>
            </p:txBody>
          </p:sp>
        </p:grpSp>
        <p:grpSp>
          <p:nvGrpSpPr>
            <p:cNvPr id="14" name="组合 13"/>
            <p:cNvGrpSpPr/>
            <p:nvPr/>
          </p:nvGrpSpPr>
          <p:grpSpPr>
            <a:xfrm>
              <a:off x="6759118" y="3961141"/>
              <a:ext cx="3830009" cy="768358"/>
              <a:chOff x="4291780" y="1603065"/>
              <a:chExt cx="2872507" cy="576268"/>
            </a:xfrm>
          </p:grpSpPr>
          <p:sp>
            <p:nvSpPr>
              <p:cNvPr id="23" name="等腰三角形 22"/>
              <p:cNvSpPr/>
              <p:nvPr/>
            </p:nvSpPr>
            <p:spPr>
              <a:xfrm>
                <a:off x="4378593" y="1654433"/>
                <a:ext cx="202493" cy="174563"/>
              </a:xfrm>
              <a:prstGeom prst="triangle">
                <a:avLst/>
              </a:prstGeom>
              <a:gradFill>
                <a:gsLst>
                  <a:gs pos="0">
                    <a:srgbClr val="E30000"/>
                  </a:gs>
                  <a:gs pos="100000">
                    <a:srgbClr val="760303"/>
                  </a:gs>
                </a:gsLst>
                <a:lin ang="5400000" scaled="0"/>
              </a:gradFill>
              <a:ln>
                <a:noFill/>
              </a:ln>
            </p:spPr>
            <p:txBody>
              <a:bodyPr vert="horz" wrap="square" lIns="91440" tIns="45720" rIns="91440" bIns="45720" numCol="1" anchor="t" anchorCtr="0" compatLnSpc="1"/>
              <a:lstStyle/>
              <a:p>
                <a:pPr defTabSz="1218565" eaLnBrk="0" fontAlgn="base" hangingPunct="0">
                  <a:spcBef>
                    <a:spcPct val="0"/>
                  </a:spcBef>
                  <a:spcAft>
                    <a:spcPct val="0"/>
                  </a:spcAft>
                </a:pPr>
                <a:endParaRPr lang="zh-CN" altLang="en-US" sz="2400">
                  <a:solidFill>
                    <a:schemeClr val="tx1"/>
                  </a:solidFill>
                  <a:latin typeface="微软雅黑" panose="020B0503020204020204" pitchFamily="34" charset="-122"/>
                  <a:ea typeface="微软雅黑" panose="020B0503020204020204" pitchFamily="34" charset="-122"/>
                </a:endParaRPr>
              </a:p>
            </p:txBody>
          </p:sp>
          <p:sp>
            <p:nvSpPr>
              <p:cNvPr id="24" name="矩形 23"/>
              <p:cNvSpPr/>
              <p:nvPr/>
            </p:nvSpPr>
            <p:spPr>
              <a:xfrm>
                <a:off x="4619738" y="1603065"/>
                <a:ext cx="1767840" cy="330041"/>
              </a:xfrm>
              <a:prstGeom prst="rect">
                <a:avLst/>
              </a:prstGeom>
            </p:spPr>
            <p:txBody>
              <a:bodyPr wrap="none">
                <a:spAutoFit/>
              </a:bodyPr>
              <a:lstStyle/>
              <a:p>
                <a:pPr algn="l" defTabSz="1218565" eaLnBrk="0" fontAlgn="base" hangingPunct="0">
                  <a:spcBef>
                    <a:spcPct val="0"/>
                  </a:spcBef>
                  <a:spcAft>
                    <a:spcPct val="0"/>
                  </a:spcAft>
                </a:pPr>
                <a:r>
                  <a:rPr lang="en-US" altLang="zh-CN" sz="2135"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单击此处添加标题</a:t>
                </a:r>
              </a:p>
            </p:txBody>
          </p:sp>
          <p:sp>
            <p:nvSpPr>
              <p:cNvPr id="25" name="文本框 24"/>
              <p:cNvSpPr txBox="1"/>
              <p:nvPr/>
            </p:nvSpPr>
            <p:spPr>
              <a:xfrm>
                <a:off x="4291780" y="1914525"/>
                <a:ext cx="2872507" cy="264808"/>
              </a:xfrm>
              <a:prstGeom prst="rect">
                <a:avLst/>
              </a:prstGeom>
              <a:noFill/>
            </p:spPr>
            <p:txBody>
              <a:bodyPr wrap="square" rtlCol="0">
                <a:spAutoFit/>
              </a:bodyPr>
              <a:lstStyle/>
              <a:p>
                <a:pPr defTabSz="1218565" eaLnBrk="0" fontAlgn="base" hangingPunct="0">
                  <a:lnSpc>
                    <a:spcPts val="1400"/>
                  </a:lnSpc>
                  <a:spcBef>
                    <a:spcPct val="0"/>
                  </a:spcBef>
                  <a:spcAft>
                    <a:spcPct val="0"/>
                  </a:spcAft>
                </a:pPr>
                <a:r>
                  <a:rPr lang="en-US" altLang="zh-CN" sz="800"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您的内容打在这里，或者通过复制您的文本后，在此框中选择粘贴，并选择只保留文字。您的内容打在这里，或者通过复制您的文本后，在此框中</a:t>
                </a:r>
              </a:p>
            </p:txBody>
          </p:sp>
        </p:grpSp>
        <p:grpSp>
          <p:nvGrpSpPr>
            <p:cNvPr id="15" name="组合 14"/>
            <p:cNvGrpSpPr/>
            <p:nvPr/>
          </p:nvGrpSpPr>
          <p:grpSpPr>
            <a:xfrm>
              <a:off x="6759118" y="5251461"/>
              <a:ext cx="3830009" cy="831840"/>
              <a:chOff x="4291780" y="1625925"/>
              <a:chExt cx="2872507" cy="623880"/>
            </a:xfrm>
          </p:grpSpPr>
          <p:sp>
            <p:nvSpPr>
              <p:cNvPr id="20" name="等腰三角形 19"/>
              <p:cNvSpPr/>
              <p:nvPr/>
            </p:nvSpPr>
            <p:spPr>
              <a:xfrm>
                <a:off x="4378593" y="1654433"/>
                <a:ext cx="202493" cy="174563"/>
              </a:xfrm>
              <a:prstGeom prst="triangle">
                <a:avLst/>
              </a:prstGeom>
              <a:gradFill>
                <a:gsLst>
                  <a:gs pos="0">
                    <a:srgbClr val="E30000"/>
                  </a:gs>
                  <a:gs pos="100000">
                    <a:srgbClr val="760303"/>
                  </a:gs>
                </a:gsLst>
                <a:lin ang="5400000" scaled="0"/>
              </a:gradFill>
              <a:ln>
                <a:noFill/>
              </a:ln>
            </p:spPr>
            <p:txBody>
              <a:bodyPr vert="horz" wrap="square" lIns="91440" tIns="45720" rIns="91440" bIns="45720" numCol="1" anchor="t" anchorCtr="0" compatLnSpc="1"/>
              <a:lstStyle/>
              <a:p>
                <a:pPr defTabSz="1218565" eaLnBrk="0" fontAlgn="base" hangingPunct="0">
                  <a:spcBef>
                    <a:spcPct val="0"/>
                  </a:spcBef>
                  <a:spcAft>
                    <a:spcPct val="0"/>
                  </a:spcAft>
                </a:pPr>
                <a:endParaRPr lang="zh-CN" altLang="en-US" sz="2400">
                  <a:solidFill>
                    <a:schemeClr val="tx1"/>
                  </a:solidFill>
                  <a:latin typeface="微软雅黑" panose="020B0503020204020204" pitchFamily="34" charset="-122"/>
                  <a:ea typeface="微软雅黑" panose="020B0503020204020204" pitchFamily="34" charset="-122"/>
                </a:endParaRPr>
              </a:p>
            </p:txBody>
          </p:sp>
          <p:sp>
            <p:nvSpPr>
              <p:cNvPr id="21" name="矩形 20"/>
              <p:cNvSpPr/>
              <p:nvPr/>
            </p:nvSpPr>
            <p:spPr>
              <a:xfrm>
                <a:off x="4619738" y="1625925"/>
                <a:ext cx="1767840" cy="330041"/>
              </a:xfrm>
              <a:prstGeom prst="rect">
                <a:avLst/>
              </a:prstGeom>
            </p:spPr>
            <p:txBody>
              <a:bodyPr wrap="none">
                <a:spAutoFit/>
              </a:bodyPr>
              <a:lstStyle/>
              <a:p>
                <a:pPr algn="l" defTabSz="1218565" eaLnBrk="0" fontAlgn="base" hangingPunct="0">
                  <a:spcBef>
                    <a:spcPct val="0"/>
                  </a:spcBef>
                  <a:spcAft>
                    <a:spcPct val="0"/>
                  </a:spcAft>
                </a:pPr>
                <a:r>
                  <a:rPr lang="en-US" altLang="zh-CN" sz="2135"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单击此处添加标题</a:t>
                </a:r>
              </a:p>
            </p:txBody>
          </p:sp>
          <p:sp>
            <p:nvSpPr>
              <p:cNvPr id="22" name="文本框 21"/>
              <p:cNvSpPr txBox="1"/>
              <p:nvPr/>
            </p:nvSpPr>
            <p:spPr>
              <a:xfrm>
                <a:off x="4291780" y="1914525"/>
                <a:ext cx="2872507" cy="335280"/>
              </a:xfrm>
              <a:prstGeom prst="rect">
                <a:avLst/>
              </a:prstGeom>
              <a:noFill/>
            </p:spPr>
            <p:txBody>
              <a:bodyPr wrap="square" rtlCol="0">
                <a:spAutoFit/>
              </a:bodyPr>
              <a:lstStyle/>
              <a:p>
                <a:pPr defTabSz="1218565" eaLnBrk="0" fontAlgn="base" hangingPunct="0">
                  <a:lnSpc>
                    <a:spcPts val="1400"/>
                  </a:lnSpc>
                  <a:spcBef>
                    <a:spcPct val="0"/>
                  </a:spcBef>
                  <a:spcAft>
                    <a:spcPct val="0"/>
                  </a:spcAft>
                </a:pPr>
                <a:r>
                  <a:rPr lang="en-US" altLang="zh-CN" sz="800"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您的内容打在这里，或者通过复制您的文本后，在此框中选择粘贴，并选择只保留文字。您的内容打在这里，或者通过复制您的文本后，在此框中</a:t>
                </a:r>
              </a:p>
            </p:txBody>
          </p:sp>
        </p:grpSp>
        <p:sp>
          <p:nvSpPr>
            <p:cNvPr id="16" name="任意多边形 15"/>
            <p:cNvSpPr/>
            <p:nvPr/>
          </p:nvSpPr>
          <p:spPr>
            <a:xfrm>
              <a:off x="5263304" y="1925320"/>
              <a:ext cx="1432560" cy="924560"/>
            </a:xfrm>
            <a:custGeom>
              <a:avLst/>
              <a:gdLst>
                <a:gd name="connsiteX0" fmla="*/ 0 w 1074420"/>
                <a:gd name="connsiteY0" fmla="*/ 693420 h 693420"/>
                <a:gd name="connsiteX1" fmla="*/ 396240 w 1074420"/>
                <a:gd name="connsiteY1" fmla="*/ 0 h 693420"/>
                <a:gd name="connsiteX2" fmla="*/ 1074420 w 1074420"/>
                <a:gd name="connsiteY2" fmla="*/ 0 h 693420"/>
              </a:gdLst>
              <a:ahLst/>
              <a:cxnLst>
                <a:cxn ang="0">
                  <a:pos x="connsiteX0" y="connsiteY0"/>
                </a:cxn>
                <a:cxn ang="0">
                  <a:pos x="connsiteX1" y="connsiteY1"/>
                </a:cxn>
                <a:cxn ang="0">
                  <a:pos x="connsiteX2" y="connsiteY2"/>
                </a:cxn>
              </a:cxnLst>
              <a:rect l="l" t="t" r="r" b="b"/>
              <a:pathLst>
                <a:path w="1074420" h="693420">
                  <a:moveTo>
                    <a:pt x="0" y="693420"/>
                  </a:moveTo>
                  <a:lnTo>
                    <a:pt x="396240" y="0"/>
                  </a:lnTo>
                  <a:lnTo>
                    <a:pt x="1074420" y="0"/>
                  </a:lnTo>
                </a:path>
              </a:pathLst>
            </a:cu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defTabSz="1218565" eaLnBrk="0" fontAlgn="base" hangingPunct="0">
                <a:spcBef>
                  <a:spcPct val="0"/>
                </a:spcBef>
                <a:spcAft>
                  <a:spcPct val="0"/>
                </a:spcAft>
              </a:pPr>
              <a:endParaRPr lang="zh-CN" altLang="en-US" sz="2400">
                <a:solidFill>
                  <a:schemeClr val="tx1"/>
                </a:solidFill>
                <a:latin typeface="微软雅黑" panose="020B0503020204020204" pitchFamily="34" charset="-122"/>
                <a:ea typeface="微软雅黑" panose="020B0503020204020204" pitchFamily="34" charset="-122"/>
              </a:endParaRPr>
            </a:p>
          </p:txBody>
        </p:sp>
        <p:sp>
          <p:nvSpPr>
            <p:cNvPr id="17" name="任意多边形 16"/>
            <p:cNvSpPr/>
            <p:nvPr/>
          </p:nvSpPr>
          <p:spPr>
            <a:xfrm>
              <a:off x="5354744" y="2992120"/>
              <a:ext cx="1381760" cy="477520"/>
            </a:xfrm>
            <a:custGeom>
              <a:avLst/>
              <a:gdLst>
                <a:gd name="connsiteX0" fmla="*/ 0 w 1036320"/>
                <a:gd name="connsiteY0" fmla="*/ 358140 h 358140"/>
                <a:gd name="connsiteX1" fmla="*/ 426720 w 1036320"/>
                <a:gd name="connsiteY1" fmla="*/ 0 h 358140"/>
                <a:gd name="connsiteX2" fmla="*/ 1036320 w 1036320"/>
                <a:gd name="connsiteY2" fmla="*/ 0 h 358140"/>
              </a:gdLst>
              <a:ahLst/>
              <a:cxnLst>
                <a:cxn ang="0">
                  <a:pos x="connsiteX0" y="connsiteY0"/>
                </a:cxn>
                <a:cxn ang="0">
                  <a:pos x="connsiteX1" y="connsiteY1"/>
                </a:cxn>
                <a:cxn ang="0">
                  <a:pos x="connsiteX2" y="connsiteY2"/>
                </a:cxn>
              </a:cxnLst>
              <a:rect l="l" t="t" r="r" b="b"/>
              <a:pathLst>
                <a:path w="1036320" h="358140">
                  <a:moveTo>
                    <a:pt x="0" y="358140"/>
                  </a:moveTo>
                  <a:lnTo>
                    <a:pt x="426720" y="0"/>
                  </a:lnTo>
                  <a:lnTo>
                    <a:pt x="1036320" y="0"/>
                  </a:lnTo>
                </a:path>
              </a:pathLst>
            </a:cu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defTabSz="1218565" eaLnBrk="0" fontAlgn="base" hangingPunct="0">
                <a:spcBef>
                  <a:spcPct val="0"/>
                </a:spcBef>
                <a:spcAft>
                  <a:spcPct val="0"/>
                </a:spcAft>
              </a:pPr>
              <a:endParaRPr lang="zh-CN" altLang="en-US" sz="2400">
                <a:solidFill>
                  <a:schemeClr val="tx1"/>
                </a:solidFill>
                <a:latin typeface="微软雅黑" panose="020B0503020204020204" pitchFamily="34" charset="-122"/>
                <a:ea typeface="微软雅黑" panose="020B0503020204020204" pitchFamily="34" charset="-122"/>
              </a:endParaRPr>
            </a:p>
          </p:txBody>
        </p:sp>
        <p:sp>
          <p:nvSpPr>
            <p:cNvPr id="18" name="任意多边形 17"/>
            <p:cNvSpPr/>
            <p:nvPr/>
          </p:nvSpPr>
          <p:spPr>
            <a:xfrm>
              <a:off x="5334424" y="4038600"/>
              <a:ext cx="1391920" cy="152400"/>
            </a:xfrm>
            <a:custGeom>
              <a:avLst/>
              <a:gdLst>
                <a:gd name="connsiteX0" fmla="*/ 0 w 1043940"/>
                <a:gd name="connsiteY0" fmla="*/ 0 h 114300"/>
                <a:gd name="connsiteX1" fmla="*/ 441960 w 1043940"/>
                <a:gd name="connsiteY1" fmla="*/ 114300 h 114300"/>
                <a:gd name="connsiteX2" fmla="*/ 1043940 w 1043940"/>
                <a:gd name="connsiteY2" fmla="*/ 114300 h 114300"/>
              </a:gdLst>
              <a:ahLst/>
              <a:cxnLst>
                <a:cxn ang="0">
                  <a:pos x="connsiteX0" y="connsiteY0"/>
                </a:cxn>
                <a:cxn ang="0">
                  <a:pos x="connsiteX1" y="connsiteY1"/>
                </a:cxn>
                <a:cxn ang="0">
                  <a:pos x="connsiteX2" y="connsiteY2"/>
                </a:cxn>
              </a:cxnLst>
              <a:rect l="l" t="t" r="r" b="b"/>
              <a:pathLst>
                <a:path w="1043940" h="114300">
                  <a:moveTo>
                    <a:pt x="0" y="0"/>
                  </a:moveTo>
                  <a:lnTo>
                    <a:pt x="441960" y="114300"/>
                  </a:lnTo>
                  <a:lnTo>
                    <a:pt x="1043940" y="114300"/>
                  </a:lnTo>
                </a:path>
              </a:pathLst>
            </a:cu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defTabSz="1218565" eaLnBrk="0" fontAlgn="base" hangingPunct="0">
                <a:spcBef>
                  <a:spcPct val="0"/>
                </a:spcBef>
                <a:spcAft>
                  <a:spcPct val="0"/>
                </a:spcAft>
              </a:pPr>
              <a:endParaRPr lang="zh-CN" altLang="en-US" sz="2400">
                <a:solidFill>
                  <a:schemeClr val="tx1"/>
                </a:solidFill>
                <a:latin typeface="微软雅黑" panose="020B0503020204020204" pitchFamily="34" charset="-122"/>
                <a:ea typeface="微软雅黑" panose="020B0503020204020204" pitchFamily="34" charset="-122"/>
              </a:endParaRPr>
            </a:p>
          </p:txBody>
        </p:sp>
        <p:sp>
          <p:nvSpPr>
            <p:cNvPr id="19" name="任意多边形 18"/>
            <p:cNvSpPr/>
            <p:nvPr/>
          </p:nvSpPr>
          <p:spPr>
            <a:xfrm>
              <a:off x="5293784" y="4709160"/>
              <a:ext cx="1425117" cy="751840"/>
            </a:xfrm>
            <a:custGeom>
              <a:avLst/>
              <a:gdLst>
                <a:gd name="connsiteX0" fmla="*/ 0 w 1120140"/>
                <a:gd name="connsiteY0" fmla="*/ 0 h 563880"/>
                <a:gd name="connsiteX1" fmla="*/ 457200 w 1120140"/>
                <a:gd name="connsiteY1" fmla="*/ 563880 h 563880"/>
                <a:gd name="connsiteX2" fmla="*/ 1120140 w 1120140"/>
                <a:gd name="connsiteY2" fmla="*/ 563880 h 563880"/>
              </a:gdLst>
              <a:ahLst/>
              <a:cxnLst>
                <a:cxn ang="0">
                  <a:pos x="connsiteX0" y="connsiteY0"/>
                </a:cxn>
                <a:cxn ang="0">
                  <a:pos x="connsiteX1" y="connsiteY1"/>
                </a:cxn>
                <a:cxn ang="0">
                  <a:pos x="connsiteX2" y="connsiteY2"/>
                </a:cxn>
              </a:cxnLst>
              <a:rect l="l" t="t" r="r" b="b"/>
              <a:pathLst>
                <a:path w="1120140" h="563880">
                  <a:moveTo>
                    <a:pt x="0" y="0"/>
                  </a:moveTo>
                  <a:lnTo>
                    <a:pt x="457200" y="563880"/>
                  </a:lnTo>
                  <a:lnTo>
                    <a:pt x="1120140" y="563880"/>
                  </a:lnTo>
                </a:path>
              </a:pathLst>
            </a:cu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defTabSz="1218565" eaLnBrk="0" fontAlgn="base" hangingPunct="0">
                <a:spcBef>
                  <a:spcPct val="0"/>
                </a:spcBef>
                <a:spcAft>
                  <a:spcPct val="0"/>
                </a:spcAft>
              </a:pPr>
              <a:endParaRPr lang="zh-CN" altLang="en-US" sz="2400">
                <a:solidFill>
                  <a:schemeClr val="tx1"/>
                </a:solidFill>
                <a:latin typeface="微软雅黑" panose="020B0503020204020204" pitchFamily="34" charset="-122"/>
                <a:ea typeface="微软雅黑" panose="020B0503020204020204" pitchFamily="34" charset="-122"/>
              </a:endParaRPr>
            </a:p>
          </p:txBody>
        </p:sp>
      </p:grpSp>
      <p:sp>
        <p:nvSpPr>
          <p:cNvPr id="55" name="Isosceles Triangle 8"/>
          <p:cNvSpPr/>
          <p:nvPr/>
        </p:nvSpPr>
        <p:spPr bwMode="auto">
          <a:xfrm rot="5400000">
            <a:off x="-195553" y="389152"/>
            <a:ext cx="649517" cy="333779"/>
          </a:xfrm>
          <a:prstGeom prst="triangle">
            <a:avLst/>
          </a:prstGeom>
          <a:gradFill>
            <a:gsLst>
              <a:gs pos="0">
                <a:srgbClr val="E30000"/>
              </a:gs>
              <a:gs pos="100000">
                <a:srgbClr val="760303"/>
              </a:gs>
            </a:gsLst>
            <a:lin ang="5400000" scaled="0"/>
          </a:gradFill>
          <a:ln w="9525">
            <a:noFill/>
            <a:round/>
          </a:ln>
          <a:effectLst>
            <a:outerShdw blurRad="50800" dist="38100" dir="2700000" algn="tl" rotWithShape="0">
              <a:prstClr val="black">
                <a:alpha val="40000"/>
              </a:prstClr>
            </a:outerShdw>
          </a:effectLst>
        </p:spPr>
        <p:txBody>
          <a:bodyPr vert="horz" wrap="square" lIns="121920" tIns="60960" rIns="121920" bIns="60960" numCol="1" rtlCol="0" anchor="t" anchorCtr="0" compatLnSpc="1"/>
          <a:lstStyle/>
          <a:p>
            <a:pPr algn="ctr"/>
            <a:endParaRPr lang="en-US" sz="2400"/>
          </a:p>
        </p:txBody>
      </p:sp>
      <p:grpSp>
        <p:nvGrpSpPr>
          <p:cNvPr id="56" name="组合 55"/>
          <p:cNvGrpSpPr/>
          <p:nvPr/>
        </p:nvGrpSpPr>
        <p:grpSpPr>
          <a:xfrm>
            <a:off x="280712" y="212555"/>
            <a:ext cx="5282645" cy="678814"/>
            <a:chOff x="-3965474" y="172906"/>
            <a:chExt cx="5241581" cy="673538"/>
          </a:xfrm>
        </p:grpSpPr>
        <p:sp>
          <p:nvSpPr>
            <p:cNvPr id="57" name="Text Box 7"/>
            <p:cNvSpPr txBox="1">
              <a:spLocks noChangeArrowheads="1"/>
            </p:cNvSpPr>
            <p:nvPr/>
          </p:nvSpPr>
          <p:spPr bwMode="auto">
            <a:xfrm>
              <a:off x="-984643" y="270732"/>
              <a:ext cx="2260750" cy="504245"/>
            </a:xfrm>
            <a:prstGeom prst="rect">
              <a:avLst/>
            </a:prstGeom>
            <a:noFill/>
            <a:ln w="9525">
              <a:noFill/>
              <a:miter lim="800000"/>
            </a:ln>
          </p:spPr>
          <p:txBody>
            <a:bodyPr wrap="none" lIns="46078" tIns="23040" rIns="46078" bIns="23040">
              <a:spAutoFit/>
            </a:bodyPr>
            <a:lstStyle/>
            <a:p>
              <a:pPr defTabSz="1087755"/>
              <a:r>
                <a:rPr lang="en-CA" altLang="zh-CN" sz="1500" dirty="0" smtClean="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PROBATION </a:t>
              </a:r>
            </a:p>
            <a:p>
              <a:pPr defTabSz="1087755"/>
              <a:r>
                <a:rPr lang="en-CA" altLang="zh-CN" sz="1500" dirty="0" smtClean="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PERIOD MANAGEMENT</a:t>
              </a:r>
              <a:endParaRPr lang="en-CA" altLang="zh-CN" sz="15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58" name="矩形 57"/>
            <p:cNvSpPr/>
            <p:nvPr/>
          </p:nvSpPr>
          <p:spPr>
            <a:xfrm>
              <a:off x="-3965474" y="172906"/>
              <a:ext cx="3130157" cy="673538"/>
            </a:xfrm>
            <a:prstGeom prst="rect">
              <a:avLst/>
            </a:prstGeom>
          </p:spPr>
          <p:txBody>
            <a:bodyPr wrap="none">
              <a:spAutoFit/>
            </a:bodyPr>
            <a:lstStyle/>
            <a:p>
              <a:pPr algn="l"/>
              <a:r>
                <a:rPr lang="zh-CN" altLang="en-US" sz="3600" b="1" spc="300" dirty="0" smtClean="0">
                  <a:latin typeface="微软雅黑" panose="020B0503020204020204" pitchFamily="34" charset="-122"/>
                  <a:ea typeface="微软雅黑" panose="020B0503020204020204" pitchFamily="34" charset="-122"/>
                </a:rPr>
                <a:t>此处添加标题</a:t>
              </a:r>
            </a:p>
          </p:txBody>
        </p:sp>
      </p:grpSp>
    </p:spTree>
  </p:cSld>
  <p:clrMapOvr>
    <a:masterClrMapping/>
  </p:clrMapOvr>
  <p:transition advTm="2948">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wipe(left)">
                                      <p:cBhvr>
                                        <p:cTn id="11" dur="500"/>
                                        <p:tgtEl>
                                          <p:spTgt spid="55"/>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wipe(left)">
                                      <p:cBhvr>
                                        <p:cTn id="15"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Isosceles Triangle 8"/>
          <p:cNvSpPr/>
          <p:nvPr/>
        </p:nvSpPr>
        <p:spPr bwMode="auto">
          <a:xfrm rot="5400000">
            <a:off x="-195553" y="389152"/>
            <a:ext cx="649517" cy="333779"/>
          </a:xfrm>
          <a:prstGeom prst="triangle">
            <a:avLst/>
          </a:prstGeom>
          <a:gradFill>
            <a:gsLst>
              <a:gs pos="0">
                <a:srgbClr val="E30000"/>
              </a:gs>
              <a:gs pos="100000">
                <a:srgbClr val="760303"/>
              </a:gs>
            </a:gsLst>
            <a:lin ang="5400000" scaled="0"/>
          </a:gradFill>
          <a:ln w="9525">
            <a:noFill/>
            <a:round/>
          </a:ln>
          <a:effectLst>
            <a:outerShdw blurRad="50800" dist="38100" dir="2700000" algn="tl" rotWithShape="0">
              <a:prstClr val="black">
                <a:alpha val="40000"/>
              </a:prstClr>
            </a:outerShdw>
          </a:effectLst>
        </p:spPr>
        <p:txBody>
          <a:bodyPr vert="horz" wrap="square" lIns="121920" tIns="60960" rIns="121920" bIns="60960" numCol="1" rtlCol="0" anchor="t" anchorCtr="0" compatLnSpc="1"/>
          <a:lstStyle/>
          <a:p>
            <a:pPr algn="ctr"/>
            <a:endParaRPr lang="en-US" sz="2400"/>
          </a:p>
        </p:txBody>
      </p:sp>
      <p:grpSp>
        <p:nvGrpSpPr>
          <p:cNvPr id="56" name="组合 55"/>
          <p:cNvGrpSpPr/>
          <p:nvPr/>
        </p:nvGrpSpPr>
        <p:grpSpPr>
          <a:xfrm>
            <a:off x="280712" y="212555"/>
            <a:ext cx="5282645" cy="678814"/>
            <a:chOff x="-3965474" y="172906"/>
            <a:chExt cx="5241581" cy="673538"/>
          </a:xfrm>
        </p:grpSpPr>
        <p:sp>
          <p:nvSpPr>
            <p:cNvPr id="57" name="Text Box 7"/>
            <p:cNvSpPr txBox="1">
              <a:spLocks noChangeArrowheads="1"/>
            </p:cNvSpPr>
            <p:nvPr/>
          </p:nvSpPr>
          <p:spPr bwMode="auto">
            <a:xfrm>
              <a:off x="-984643" y="270732"/>
              <a:ext cx="2260750" cy="504245"/>
            </a:xfrm>
            <a:prstGeom prst="rect">
              <a:avLst/>
            </a:prstGeom>
            <a:noFill/>
            <a:ln w="9525">
              <a:noFill/>
              <a:miter lim="800000"/>
            </a:ln>
          </p:spPr>
          <p:txBody>
            <a:bodyPr wrap="none" lIns="46078" tIns="23040" rIns="46078" bIns="23040">
              <a:spAutoFit/>
            </a:bodyPr>
            <a:lstStyle/>
            <a:p>
              <a:pPr defTabSz="1087755"/>
              <a:r>
                <a:rPr lang="en-CA" altLang="zh-CN" sz="1500" dirty="0" smtClean="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PROBATION </a:t>
              </a:r>
            </a:p>
            <a:p>
              <a:pPr defTabSz="1087755"/>
              <a:r>
                <a:rPr lang="en-CA" altLang="zh-CN" sz="1500" dirty="0" smtClean="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PERIOD MANAGEMENT</a:t>
              </a:r>
              <a:endParaRPr lang="en-CA" altLang="zh-CN" sz="15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58" name="矩形 57"/>
            <p:cNvSpPr/>
            <p:nvPr/>
          </p:nvSpPr>
          <p:spPr>
            <a:xfrm>
              <a:off x="-3965474" y="172906"/>
              <a:ext cx="3130157" cy="673538"/>
            </a:xfrm>
            <a:prstGeom prst="rect">
              <a:avLst/>
            </a:prstGeom>
          </p:spPr>
          <p:txBody>
            <a:bodyPr wrap="none">
              <a:spAutoFit/>
            </a:bodyPr>
            <a:lstStyle/>
            <a:p>
              <a:pPr algn="l"/>
              <a:r>
                <a:rPr lang="zh-CN" altLang="en-US" sz="3600" b="1" spc="300" dirty="0" smtClean="0">
                  <a:latin typeface="微软雅黑" panose="020B0503020204020204" pitchFamily="34" charset="-122"/>
                  <a:ea typeface="微软雅黑" panose="020B0503020204020204" pitchFamily="34" charset="-122"/>
                </a:rPr>
                <a:t>此处添加标题</a:t>
              </a:r>
            </a:p>
          </p:txBody>
        </p:sp>
      </p:grpSp>
      <p:grpSp>
        <p:nvGrpSpPr>
          <p:cNvPr id="7" name="Group 3"/>
          <p:cNvGrpSpPr/>
          <p:nvPr/>
        </p:nvGrpSpPr>
        <p:grpSpPr>
          <a:xfrm>
            <a:off x="4163515" y="2386339"/>
            <a:ext cx="3746861" cy="3515306"/>
            <a:chOff x="4222570" y="3268989"/>
            <a:chExt cx="3746861" cy="3515306"/>
          </a:xfrm>
        </p:grpSpPr>
        <p:pic>
          <p:nvPicPr>
            <p:cNvPr id="8" name="Picture 4"/>
            <p:cNvPicPr>
              <a:picLocks noChangeAspect="1"/>
            </p:cNvPicPr>
            <p:nvPr/>
          </p:nvPicPr>
          <p:blipFill>
            <a:blip r:embed="rId2" cstate="screen"/>
            <a:srcRect/>
            <a:stretch>
              <a:fillRect/>
            </a:stretch>
          </p:blipFill>
          <p:spPr bwMode="auto">
            <a:xfrm>
              <a:off x="4222570" y="3268989"/>
              <a:ext cx="3746861" cy="3515306"/>
            </a:xfrm>
            <a:prstGeom prst="rect">
              <a:avLst/>
            </a:prstGeom>
            <a:noFill/>
            <a:ln w="9525">
              <a:noFill/>
              <a:miter lim="800000"/>
              <a:headEnd/>
              <a:tailEnd/>
            </a:ln>
          </p:spPr>
        </p:pic>
        <p:grpSp>
          <p:nvGrpSpPr>
            <p:cNvPr id="9" name="Group 7"/>
            <p:cNvGrpSpPr/>
            <p:nvPr/>
          </p:nvGrpSpPr>
          <p:grpSpPr>
            <a:xfrm>
              <a:off x="4640809" y="3702483"/>
              <a:ext cx="3029172" cy="1710230"/>
              <a:chOff x="4640809" y="3464358"/>
              <a:chExt cx="3029172" cy="1710230"/>
            </a:xfrm>
          </p:grpSpPr>
          <p:sp>
            <p:nvSpPr>
              <p:cNvPr id="10" name="Rectangle 44"/>
              <p:cNvSpPr>
                <a:spLocks noChangeArrowheads="1"/>
              </p:cNvSpPr>
              <p:nvPr/>
            </p:nvSpPr>
            <p:spPr bwMode="auto">
              <a:xfrm>
                <a:off x="4640809" y="3464358"/>
                <a:ext cx="3029172" cy="1710230"/>
              </a:xfrm>
              <a:prstGeom prst="rect">
                <a:avLst/>
              </a:prstGeom>
              <a:blipFill rotWithShape="1">
                <a:blip r:embed="rId3" cstate="screen"/>
                <a:stretch>
                  <a:fillRect/>
                </a:stretch>
              </a:blipFill>
              <a:ln>
                <a:noFill/>
              </a:ln>
            </p:spPr>
            <p:txBody>
              <a:bodyPr vert="horz" wrap="square" lIns="91440" tIns="45720" rIns="91440" bIns="45720" numCol="1" anchor="t" anchorCtr="0" compatLnSpc="1"/>
              <a:lstStyle/>
              <a:p>
                <a:endParaRPr lang="id-ID">
                  <a:solidFill>
                    <a:schemeClr val="tx1"/>
                  </a:solidFill>
                  <a:latin typeface="微软雅黑" panose="020B0503020204020204" pitchFamily="34" charset="-122"/>
                  <a:ea typeface="微软雅黑" panose="020B0503020204020204" pitchFamily="34" charset="-122"/>
                </a:endParaRPr>
              </a:p>
            </p:txBody>
          </p:sp>
          <p:sp>
            <p:nvSpPr>
              <p:cNvPr id="11" name="Freeform 46"/>
              <p:cNvSpPr/>
              <p:nvPr/>
            </p:nvSpPr>
            <p:spPr bwMode="auto">
              <a:xfrm>
                <a:off x="4640809" y="3464358"/>
                <a:ext cx="3029172" cy="1710230"/>
              </a:xfrm>
              <a:custGeom>
                <a:avLst/>
                <a:gdLst>
                  <a:gd name="T0" fmla="*/ 2513 w 2513"/>
                  <a:gd name="T1" fmla="*/ 0 h 1561"/>
                  <a:gd name="T2" fmla="*/ 0 w 2513"/>
                  <a:gd name="T3" fmla="*/ 0 h 1561"/>
                  <a:gd name="T4" fmla="*/ 0 w 2513"/>
                  <a:gd name="T5" fmla="*/ 1561 h 1561"/>
                  <a:gd name="T6" fmla="*/ 2513 w 2513"/>
                  <a:gd name="T7" fmla="*/ 0 h 1561"/>
                </a:gdLst>
                <a:ahLst/>
                <a:cxnLst>
                  <a:cxn ang="0">
                    <a:pos x="T0" y="T1"/>
                  </a:cxn>
                  <a:cxn ang="0">
                    <a:pos x="T2" y="T3"/>
                  </a:cxn>
                  <a:cxn ang="0">
                    <a:pos x="T4" y="T5"/>
                  </a:cxn>
                  <a:cxn ang="0">
                    <a:pos x="T6" y="T7"/>
                  </a:cxn>
                </a:cxnLst>
                <a:rect l="0" t="0" r="r" b="b"/>
                <a:pathLst>
                  <a:path w="2513" h="1561">
                    <a:moveTo>
                      <a:pt x="2513" y="0"/>
                    </a:moveTo>
                    <a:lnTo>
                      <a:pt x="0" y="0"/>
                    </a:lnTo>
                    <a:lnTo>
                      <a:pt x="0" y="1561"/>
                    </a:lnTo>
                    <a:lnTo>
                      <a:pt x="2513" y="0"/>
                    </a:lnTo>
                    <a:close/>
                  </a:path>
                </a:pathLst>
              </a:custGeom>
              <a:solidFill>
                <a:schemeClr val="bg1">
                  <a:alpha val="25000"/>
                </a:schemeClr>
              </a:solidFill>
              <a:ln>
                <a:noFill/>
              </a:ln>
            </p:spPr>
            <p:txBody>
              <a:bodyPr vert="horz" wrap="square" lIns="91440" tIns="45720" rIns="91440" bIns="45720" numCol="1" anchor="t" anchorCtr="0" compatLnSpc="1"/>
              <a:lstStyle/>
              <a:p>
                <a:endParaRPr lang="id-ID">
                  <a:solidFill>
                    <a:schemeClr val="tx1"/>
                  </a:solidFill>
                  <a:latin typeface="微软雅黑" panose="020B0503020204020204" pitchFamily="34" charset="-122"/>
                  <a:ea typeface="微软雅黑" panose="020B0503020204020204" pitchFamily="34" charset="-122"/>
                </a:endParaRPr>
              </a:p>
            </p:txBody>
          </p:sp>
        </p:grpSp>
      </p:grpSp>
      <p:grpSp>
        <p:nvGrpSpPr>
          <p:cNvPr id="13" name="Group 11"/>
          <p:cNvGrpSpPr/>
          <p:nvPr/>
        </p:nvGrpSpPr>
        <p:grpSpPr>
          <a:xfrm>
            <a:off x="2720694" y="3670242"/>
            <a:ext cx="1303873" cy="927702"/>
            <a:chOff x="2133601" y="4232275"/>
            <a:chExt cx="1463675" cy="1041400"/>
          </a:xfrm>
        </p:grpSpPr>
        <p:sp>
          <p:nvSpPr>
            <p:cNvPr id="14" name="Freeform 16"/>
            <p:cNvSpPr>
              <a:spLocks noEditPoints="1"/>
            </p:cNvSpPr>
            <p:nvPr/>
          </p:nvSpPr>
          <p:spPr bwMode="auto">
            <a:xfrm>
              <a:off x="2133601" y="4232275"/>
              <a:ext cx="1035050" cy="1041400"/>
            </a:xfrm>
            <a:custGeom>
              <a:avLst/>
              <a:gdLst>
                <a:gd name="T0" fmla="*/ 117 w 234"/>
                <a:gd name="T1" fmla="*/ 218 h 235"/>
                <a:gd name="T2" fmla="*/ 17 w 234"/>
                <a:gd name="T3" fmla="*/ 117 h 235"/>
                <a:gd name="T4" fmla="*/ 117 w 234"/>
                <a:gd name="T5" fmla="*/ 17 h 235"/>
                <a:gd name="T6" fmla="*/ 217 w 234"/>
                <a:gd name="T7" fmla="*/ 117 h 235"/>
                <a:gd name="T8" fmla="*/ 117 w 234"/>
                <a:gd name="T9" fmla="*/ 218 h 235"/>
                <a:gd name="T10" fmla="*/ 117 w 234"/>
                <a:gd name="T11" fmla="*/ 0 h 235"/>
                <a:gd name="T12" fmla="*/ 0 w 234"/>
                <a:gd name="T13" fmla="*/ 117 h 235"/>
                <a:gd name="T14" fmla="*/ 117 w 234"/>
                <a:gd name="T15" fmla="*/ 235 h 235"/>
                <a:gd name="T16" fmla="*/ 234 w 234"/>
                <a:gd name="T17" fmla="*/ 117 h 235"/>
                <a:gd name="T18" fmla="*/ 117 w 234"/>
                <a:gd name="T19" fmla="*/ 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4" h="235">
                  <a:moveTo>
                    <a:pt x="117" y="218"/>
                  </a:moveTo>
                  <a:cubicBezTo>
                    <a:pt x="62" y="218"/>
                    <a:pt x="17" y="173"/>
                    <a:pt x="17" y="117"/>
                  </a:cubicBezTo>
                  <a:cubicBezTo>
                    <a:pt x="17" y="62"/>
                    <a:pt x="62" y="17"/>
                    <a:pt x="117" y="17"/>
                  </a:cubicBezTo>
                  <a:cubicBezTo>
                    <a:pt x="172" y="17"/>
                    <a:pt x="217" y="62"/>
                    <a:pt x="217" y="117"/>
                  </a:cubicBezTo>
                  <a:cubicBezTo>
                    <a:pt x="217" y="173"/>
                    <a:pt x="172" y="218"/>
                    <a:pt x="117" y="218"/>
                  </a:cubicBezTo>
                  <a:moveTo>
                    <a:pt x="117" y="0"/>
                  </a:moveTo>
                  <a:cubicBezTo>
                    <a:pt x="52" y="0"/>
                    <a:pt x="0" y="53"/>
                    <a:pt x="0" y="117"/>
                  </a:cubicBezTo>
                  <a:cubicBezTo>
                    <a:pt x="0" y="182"/>
                    <a:pt x="52" y="235"/>
                    <a:pt x="117" y="235"/>
                  </a:cubicBezTo>
                  <a:cubicBezTo>
                    <a:pt x="182" y="235"/>
                    <a:pt x="234" y="182"/>
                    <a:pt x="234" y="117"/>
                  </a:cubicBezTo>
                  <a:cubicBezTo>
                    <a:pt x="234" y="53"/>
                    <a:pt x="182" y="0"/>
                    <a:pt x="117" y="0"/>
                  </a:cubicBezTo>
                </a:path>
              </a:pathLst>
            </a:custGeom>
            <a:gradFill>
              <a:gsLst>
                <a:gs pos="0">
                  <a:srgbClr val="E30000"/>
                </a:gs>
                <a:gs pos="100000">
                  <a:srgbClr val="760303"/>
                </a:gs>
              </a:gsLst>
              <a:lin ang="5400000" scaled="0"/>
            </a:gradFill>
            <a:ln>
              <a:noFill/>
            </a:ln>
          </p:spPr>
          <p:txBody>
            <a:bodyPr vert="horz" wrap="square" lIns="91440" tIns="45720" rIns="91440" bIns="45720" numCol="1" anchor="t" anchorCtr="0" compatLnSpc="1"/>
            <a:lstStyle/>
            <a:p>
              <a:endParaRPr lang="id-ID">
                <a:solidFill>
                  <a:schemeClr val="tx1"/>
                </a:solidFill>
                <a:latin typeface="微软雅黑" panose="020B0503020204020204" pitchFamily="34" charset="-122"/>
                <a:ea typeface="微软雅黑" panose="020B0503020204020204" pitchFamily="34" charset="-122"/>
              </a:endParaRPr>
            </a:p>
          </p:txBody>
        </p:sp>
        <p:sp>
          <p:nvSpPr>
            <p:cNvPr id="16" name="Oval 18"/>
            <p:cNvSpPr>
              <a:spLocks noChangeArrowheads="1"/>
            </p:cNvSpPr>
            <p:nvPr/>
          </p:nvSpPr>
          <p:spPr bwMode="auto">
            <a:xfrm>
              <a:off x="2208213" y="4308475"/>
              <a:ext cx="885825" cy="889000"/>
            </a:xfrm>
            <a:prstGeom prst="ellipse">
              <a:avLst/>
            </a:prstGeom>
            <a:gradFill>
              <a:gsLst>
                <a:gs pos="0">
                  <a:srgbClr val="E30000"/>
                </a:gs>
                <a:gs pos="100000">
                  <a:srgbClr val="760303"/>
                </a:gs>
              </a:gsLst>
              <a:lin ang="5400000" scaled="0"/>
            </a:gradFill>
            <a:ln>
              <a:noFill/>
            </a:ln>
          </p:spPr>
          <p:txBody>
            <a:bodyPr vert="horz" wrap="square" lIns="91440" tIns="45720" rIns="91440" bIns="45720" numCol="1" anchor="t" anchorCtr="0" compatLnSpc="1"/>
            <a:lstStyle/>
            <a:p>
              <a:endParaRPr lang="id-ID">
                <a:solidFill>
                  <a:schemeClr val="tx1"/>
                </a:solidFill>
                <a:latin typeface="微软雅黑" panose="020B0503020204020204" pitchFamily="34" charset="-122"/>
                <a:ea typeface="微软雅黑" panose="020B0503020204020204" pitchFamily="34" charset="-122"/>
              </a:endParaRPr>
            </a:p>
          </p:txBody>
        </p:sp>
        <p:sp>
          <p:nvSpPr>
            <p:cNvPr id="17" name="Freeform 31"/>
            <p:cNvSpPr/>
            <p:nvPr/>
          </p:nvSpPr>
          <p:spPr bwMode="auto">
            <a:xfrm>
              <a:off x="3341688" y="4560888"/>
              <a:ext cx="255588" cy="406400"/>
            </a:xfrm>
            <a:custGeom>
              <a:avLst/>
              <a:gdLst>
                <a:gd name="T0" fmla="*/ 0 w 161"/>
                <a:gd name="T1" fmla="*/ 0 h 256"/>
                <a:gd name="T2" fmla="*/ 0 w 161"/>
                <a:gd name="T3" fmla="*/ 256 h 256"/>
                <a:gd name="T4" fmla="*/ 161 w 161"/>
                <a:gd name="T5" fmla="*/ 128 h 256"/>
                <a:gd name="T6" fmla="*/ 0 w 161"/>
                <a:gd name="T7" fmla="*/ 0 h 256"/>
              </a:gdLst>
              <a:ahLst/>
              <a:cxnLst>
                <a:cxn ang="0">
                  <a:pos x="T0" y="T1"/>
                </a:cxn>
                <a:cxn ang="0">
                  <a:pos x="T2" y="T3"/>
                </a:cxn>
                <a:cxn ang="0">
                  <a:pos x="T4" y="T5"/>
                </a:cxn>
                <a:cxn ang="0">
                  <a:pos x="T6" y="T7"/>
                </a:cxn>
              </a:cxnLst>
              <a:rect l="0" t="0" r="r" b="b"/>
              <a:pathLst>
                <a:path w="161" h="256">
                  <a:moveTo>
                    <a:pt x="0" y="0"/>
                  </a:moveTo>
                  <a:lnTo>
                    <a:pt x="0" y="256"/>
                  </a:lnTo>
                  <a:lnTo>
                    <a:pt x="161" y="128"/>
                  </a:lnTo>
                  <a:lnTo>
                    <a:pt x="0" y="0"/>
                  </a:lnTo>
                  <a:close/>
                </a:path>
              </a:pathLst>
            </a:custGeom>
            <a:gradFill>
              <a:gsLst>
                <a:gs pos="0">
                  <a:srgbClr val="E30000"/>
                </a:gs>
                <a:gs pos="100000">
                  <a:srgbClr val="760303"/>
                </a:gs>
              </a:gsLst>
              <a:lin ang="5400000" scaled="0"/>
            </a:gradFill>
            <a:ln>
              <a:noFill/>
            </a:ln>
          </p:spPr>
          <p:txBody>
            <a:bodyPr vert="horz" wrap="square" lIns="91440" tIns="45720" rIns="91440" bIns="45720" numCol="1" anchor="t" anchorCtr="0" compatLnSpc="1"/>
            <a:lstStyle/>
            <a:p>
              <a:endParaRPr lang="id-ID">
                <a:solidFill>
                  <a:schemeClr val="tx1"/>
                </a:solidFill>
                <a:latin typeface="微软雅黑" panose="020B0503020204020204" pitchFamily="34" charset="-122"/>
                <a:ea typeface="微软雅黑" panose="020B0503020204020204" pitchFamily="34" charset="-122"/>
              </a:endParaRPr>
            </a:p>
          </p:txBody>
        </p:sp>
      </p:grpSp>
      <p:grpSp>
        <p:nvGrpSpPr>
          <p:cNvPr id="19" name="Group 17"/>
          <p:cNvGrpSpPr/>
          <p:nvPr/>
        </p:nvGrpSpPr>
        <p:grpSpPr>
          <a:xfrm>
            <a:off x="8091749" y="3670242"/>
            <a:ext cx="1261448" cy="927702"/>
            <a:chOff x="8162926" y="4232275"/>
            <a:chExt cx="1416050" cy="1041400"/>
          </a:xfrm>
        </p:grpSpPr>
        <p:sp>
          <p:nvSpPr>
            <p:cNvPr id="20" name="Freeform 19"/>
            <p:cNvSpPr>
              <a:spLocks noEditPoints="1"/>
            </p:cNvSpPr>
            <p:nvPr/>
          </p:nvSpPr>
          <p:spPr bwMode="auto">
            <a:xfrm>
              <a:off x="8539163" y="4232275"/>
              <a:ext cx="1039813" cy="1041400"/>
            </a:xfrm>
            <a:custGeom>
              <a:avLst/>
              <a:gdLst>
                <a:gd name="T0" fmla="*/ 118 w 235"/>
                <a:gd name="T1" fmla="*/ 218 h 235"/>
                <a:gd name="T2" fmla="*/ 17 w 235"/>
                <a:gd name="T3" fmla="*/ 117 h 235"/>
                <a:gd name="T4" fmla="*/ 118 w 235"/>
                <a:gd name="T5" fmla="*/ 17 h 235"/>
                <a:gd name="T6" fmla="*/ 218 w 235"/>
                <a:gd name="T7" fmla="*/ 117 h 235"/>
                <a:gd name="T8" fmla="*/ 118 w 235"/>
                <a:gd name="T9" fmla="*/ 218 h 235"/>
                <a:gd name="T10" fmla="*/ 118 w 235"/>
                <a:gd name="T11" fmla="*/ 0 h 235"/>
                <a:gd name="T12" fmla="*/ 0 w 235"/>
                <a:gd name="T13" fmla="*/ 117 h 235"/>
                <a:gd name="T14" fmla="*/ 118 w 235"/>
                <a:gd name="T15" fmla="*/ 235 h 235"/>
                <a:gd name="T16" fmla="*/ 235 w 235"/>
                <a:gd name="T17" fmla="*/ 117 h 235"/>
                <a:gd name="T18" fmla="*/ 118 w 235"/>
                <a:gd name="T19" fmla="*/ 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5" h="235">
                  <a:moveTo>
                    <a:pt x="118" y="218"/>
                  </a:moveTo>
                  <a:cubicBezTo>
                    <a:pt x="62" y="218"/>
                    <a:pt x="17" y="173"/>
                    <a:pt x="17" y="117"/>
                  </a:cubicBezTo>
                  <a:cubicBezTo>
                    <a:pt x="17" y="62"/>
                    <a:pt x="62" y="17"/>
                    <a:pt x="118" y="17"/>
                  </a:cubicBezTo>
                  <a:cubicBezTo>
                    <a:pt x="173" y="17"/>
                    <a:pt x="218" y="62"/>
                    <a:pt x="218" y="117"/>
                  </a:cubicBezTo>
                  <a:cubicBezTo>
                    <a:pt x="218" y="173"/>
                    <a:pt x="173" y="218"/>
                    <a:pt x="118" y="218"/>
                  </a:cubicBezTo>
                  <a:moveTo>
                    <a:pt x="118" y="0"/>
                  </a:moveTo>
                  <a:cubicBezTo>
                    <a:pt x="53" y="0"/>
                    <a:pt x="0" y="53"/>
                    <a:pt x="0" y="117"/>
                  </a:cubicBezTo>
                  <a:cubicBezTo>
                    <a:pt x="0" y="182"/>
                    <a:pt x="53" y="235"/>
                    <a:pt x="118" y="235"/>
                  </a:cubicBezTo>
                  <a:cubicBezTo>
                    <a:pt x="182" y="235"/>
                    <a:pt x="235" y="182"/>
                    <a:pt x="235" y="117"/>
                  </a:cubicBezTo>
                  <a:cubicBezTo>
                    <a:pt x="235" y="53"/>
                    <a:pt x="182" y="0"/>
                    <a:pt x="118" y="0"/>
                  </a:cubicBezTo>
                </a:path>
              </a:pathLst>
            </a:custGeom>
            <a:gradFill>
              <a:gsLst>
                <a:gs pos="0">
                  <a:srgbClr val="E30000"/>
                </a:gs>
                <a:gs pos="100000">
                  <a:srgbClr val="760303"/>
                </a:gs>
              </a:gsLst>
              <a:lin ang="5400000" scaled="0"/>
            </a:gradFill>
            <a:ln>
              <a:noFill/>
            </a:ln>
          </p:spPr>
          <p:txBody>
            <a:bodyPr vert="horz" wrap="square" lIns="91440" tIns="45720" rIns="91440" bIns="45720" numCol="1" anchor="t" anchorCtr="0" compatLnSpc="1"/>
            <a:lstStyle/>
            <a:p>
              <a:endParaRPr lang="id-ID">
                <a:solidFill>
                  <a:schemeClr val="tx1"/>
                </a:solidFill>
                <a:latin typeface="微软雅黑" panose="020B0503020204020204" pitchFamily="34" charset="-122"/>
                <a:ea typeface="微软雅黑" panose="020B0503020204020204" pitchFamily="34" charset="-122"/>
              </a:endParaRPr>
            </a:p>
          </p:txBody>
        </p:sp>
        <p:sp>
          <p:nvSpPr>
            <p:cNvPr id="22" name="Oval 21"/>
            <p:cNvSpPr>
              <a:spLocks noChangeArrowheads="1"/>
            </p:cNvSpPr>
            <p:nvPr/>
          </p:nvSpPr>
          <p:spPr bwMode="auto">
            <a:xfrm>
              <a:off x="8615363" y="4308475"/>
              <a:ext cx="889000" cy="889000"/>
            </a:xfrm>
            <a:prstGeom prst="ellipse">
              <a:avLst/>
            </a:prstGeom>
            <a:gradFill>
              <a:gsLst>
                <a:gs pos="0">
                  <a:srgbClr val="E30000"/>
                </a:gs>
                <a:gs pos="100000">
                  <a:srgbClr val="760303"/>
                </a:gs>
              </a:gsLst>
              <a:lin ang="5400000" scaled="0"/>
            </a:gradFill>
            <a:ln>
              <a:noFill/>
            </a:ln>
          </p:spPr>
          <p:txBody>
            <a:bodyPr vert="horz" wrap="square" lIns="91440" tIns="45720" rIns="91440" bIns="45720" numCol="1" anchor="t" anchorCtr="0" compatLnSpc="1"/>
            <a:lstStyle/>
            <a:p>
              <a:endParaRPr lang="id-ID">
                <a:solidFill>
                  <a:schemeClr val="tx1"/>
                </a:solidFill>
                <a:latin typeface="微软雅黑" panose="020B0503020204020204" pitchFamily="34" charset="-122"/>
                <a:ea typeface="微软雅黑" panose="020B0503020204020204" pitchFamily="34" charset="-122"/>
              </a:endParaRPr>
            </a:p>
          </p:txBody>
        </p:sp>
        <p:sp>
          <p:nvSpPr>
            <p:cNvPr id="23" name="Freeform 35"/>
            <p:cNvSpPr/>
            <p:nvPr/>
          </p:nvSpPr>
          <p:spPr bwMode="auto">
            <a:xfrm>
              <a:off x="8162926" y="4560888"/>
              <a:ext cx="257175" cy="406400"/>
            </a:xfrm>
            <a:custGeom>
              <a:avLst/>
              <a:gdLst>
                <a:gd name="T0" fmla="*/ 162 w 162"/>
                <a:gd name="T1" fmla="*/ 0 h 256"/>
                <a:gd name="T2" fmla="*/ 0 w 162"/>
                <a:gd name="T3" fmla="*/ 128 h 256"/>
                <a:gd name="T4" fmla="*/ 162 w 162"/>
                <a:gd name="T5" fmla="*/ 256 h 256"/>
                <a:gd name="T6" fmla="*/ 162 w 162"/>
                <a:gd name="T7" fmla="*/ 0 h 256"/>
              </a:gdLst>
              <a:ahLst/>
              <a:cxnLst>
                <a:cxn ang="0">
                  <a:pos x="T0" y="T1"/>
                </a:cxn>
                <a:cxn ang="0">
                  <a:pos x="T2" y="T3"/>
                </a:cxn>
                <a:cxn ang="0">
                  <a:pos x="T4" y="T5"/>
                </a:cxn>
                <a:cxn ang="0">
                  <a:pos x="T6" y="T7"/>
                </a:cxn>
              </a:cxnLst>
              <a:rect l="0" t="0" r="r" b="b"/>
              <a:pathLst>
                <a:path w="162" h="256">
                  <a:moveTo>
                    <a:pt x="162" y="0"/>
                  </a:moveTo>
                  <a:lnTo>
                    <a:pt x="0" y="128"/>
                  </a:lnTo>
                  <a:lnTo>
                    <a:pt x="162" y="256"/>
                  </a:lnTo>
                  <a:lnTo>
                    <a:pt x="162" y="0"/>
                  </a:lnTo>
                  <a:close/>
                </a:path>
              </a:pathLst>
            </a:custGeom>
            <a:gradFill>
              <a:gsLst>
                <a:gs pos="0">
                  <a:srgbClr val="E30000"/>
                </a:gs>
                <a:gs pos="100000">
                  <a:srgbClr val="760303"/>
                </a:gs>
              </a:gsLst>
              <a:lin ang="5400000" scaled="0"/>
            </a:gradFill>
            <a:ln>
              <a:noFill/>
            </a:ln>
          </p:spPr>
          <p:txBody>
            <a:bodyPr vert="horz" wrap="square" lIns="91440" tIns="45720" rIns="91440" bIns="45720" numCol="1" anchor="t" anchorCtr="0" compatLnSpc="1"/>
            <a:lstStyle/>
            <a:p>
              <a:endParaRPr lang="id-ID">
                <a:solidFill>
                  <a:schemeClr val="tx1"/>
                </a:solidFill>
                <a:latin typeface="微软雅黑" panose="020B0503020204020204" pitchFamily="34" charset="-122"/>
                <a:ea typeface="微软雅黑" panose="020B0503020204020204" pitchFamily="34" charset="-122"/>
              </a:endParaRPr>
            </a:p>
          </p:txBody>
        </p:sp>
      </p:grpSp>
      <p:grpSp>
        <p:nvGrpSpPr>
          <p:cNvPr id="25" name="Group 23"/>
          <p:cNvGrpSpPr/>
          <p:nvPr/>
        </p:nvGrpSpPr>
        <p:grpSpPr>
          <a:xfrm>
            <a:off x="7520420" y="1587156"/>
            <a:ext cx="1060635" cy="994167"/>
            <a:chOff x="7521576" y="1893888"/>
            <a:chExt cx="1190625" cy="1116012"/>
          </a:xfrm>
        </p:grpSpPr>
        <p:sp>
          <p:nvSpPr>
            <p:cNvPr id="26" name="Freeform 28"/>
            <p:cNvSpPr>
              <a:spLocks noEditPoints="1"/>
            </p:cNvSpPr>
            <p:nvPr/>
          </p:nvSpPr>
          <p:spPr bwMode="auto">
            <a:xfrm>
              <a:off x="7672388" y="1893888"/>
              <a:ext cx="1039813" cy="1041400"/>
            </a:xfrm>
            <a:custGeom>
              <a:avLst/>
              <a:gdLst>
                <a:gd name="T0" fmla="*/ 117 w 235"/>
                <a:gd name="T1" fmla="*/ 218 h 235"/>
                <a:gd name="T2" fmla="*/ 46 w 235"/>
                <a:gd name="T3" fmla="*/ 188 h 235"/>
                <a:gd name="T4" fmla="*/ 46 w 235"/>
                <a:gd name="T5" fmla="*/ 47 h 235"/>
                <a:gd name="T6" fmla="*/ 117 w 235"/>
                <a:gd name="T7" fmla="*/ 17 h 235"/>
                <a:gd name="T8" fmla="*/ 188 w 235"/>
                <a:gd name="T9" fmla="*/ 47 h 235"/>
                <a:gd name="T10" fmla="*/ 188 w 235"/>
                <a:gd name="T11" fmla="*/ 188 h 235"/>
                <a:gd name="T12" fmla="*/ 117 w 235"/>
                <a:gd name="T13" fmla="*/ 218 h 235"/>
                <a:gd name="T14" fmla="*/ 117 w 235"/>
                <a:gd name="T15" fmla="*/ 0 h 235"/>
                <a:gd name="T16" fmla="*/ 34 w 235"/>
                <a:gd name="T17" fmla="*/ 34 h 235"/>
                <a:gd name="T18" fmla="*/ 0 w 235"/>
                <a:gd name="T19" fmla="*/ 117 h 235"/>
                <a:gd name="T20" fmla="*/ 34 w 235"/>
                <a:gd name="T21" fmla="*/ 200 h 235"/>
                <a:gd name="T22" fmla="*/ 117 w 235"/>
                <a:gd name="T23" fmla="*/ 235 h 235"/>
                <a:gd name="T24" fmla="*/ 200 w 235"/>
                <a:gd name="T25" fmla="*/ 200 h 235"/>
                <a:gd name="T26" fmla="*/ 235 w 235"/>
                <a:gd name="T27" fmla="*/ 117 h 235"/>
                <a:gd name="T28" fmla="*/ 200 w 235"/>
                <a:gd name="T29" fmla="*/ 34 h 235"/>
                <a:gd name="T30" fmla="*/ 117 w 235"/>
                <a:gd name="T31" fmla="*/ 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5" h="235">
                  <a:moveTo>
                    <a:pt x="117" y="218"/>
                  </a:moveTo>
                  <a:cubicBezTo>
                    <a:pt x="92" y="218"/>
                    <a:pt x="66" y="208"/>
                    <a:pt x="46" y="188"/>
                  </a:cubicBezTo>
                  <a:cubicBezTo>
                    <a:pt x="7" y="149"/>
                    <a:pt x="7" y="86"/>
                    <a:pt x="46" y="47"/>
                  </a:cubicBezTo>
                  <a:cubicBezTo>
                    <a:pt x="66" y="27"/>
                    <a:pt x="92" y="17"/>
                    <a:pt x="117" y="17"/>
                  </a:cubicBezTo>
                  <a:cubicBezTo>
                    <a:pt x="143" y="17"/>
                    <a:pt x="169" y="27"/>
                    <a:pt x="188" y="47"/>
                  </a:cubicBezTo>
                  <a:cubicBezTo>
                    <a:pt x="227" y="86"/>
                    <a:pt x="227" y="149"/>
                    <a:pt x="188" y="188"/>
                  </a:cubicBezTo>
                  <a:cubicBezTo>
                    <a:pt x="169" y="208"/>
                    <a:pt x="143" y="218"/>
                    <a:pt x="117" y="218"/>
                  </a:cubicBezTo>
                  <a:moveTo>
                    <a:pt x="117" y="0"/>
                  </a:moveTo>
                  <a:cubicBezTo>
                    <a:pt x="87" y="0"/>
                    <a:pt x="57" y="12"/>
                    <a:pt x="34" y="34"/>
                  </a:cubicBezTo>
                  <a:cubicBezTo>
                    <a:pt x="11" y="57"/>
                    <a:pt x="0" y="87"/>
                    <a:pt x="0" y="117"/>
                  </a:cubicBezTo>
                  <a:cubicBezTo>
                    <a:pt x="0" y="147"/>
                    <a:pt x="11" y="178"/>
                    <a:pt x="34" y="200"/>
                  </a:cubicBezTo>
                  <a:cubicBezTo>
                    <a:pt x="57" y="223"/>
                    <a:pt x="87" y="235"/>
                    <a:pt x="117" y="235"/>
                  </a:cubicBezTo>
                  <a:cubicBezTo>
                    <a:pt x="147" y="235"/>
                    <a:pt x="177" y="223"/>
                    <a:pt x="200" y="200"/>
                  </a:cubicBezTo>
                  <a:cubicBezTo>
                    <a:pt x="223" y="178"/>
                    <a:pt x="235" y="147"/>
                    <a:pt x="235" y="117"/>
                  </a:cubicBezTo>
                  <a:cubicBezTo>
                    <a:pt x="235" y="87"/>
                    <a:pt x="223" y="57"/>
                    <a:pt x="200" y="34"/>
                  </a:cubicBezTo>
                  <a:cubicBezTo>
                    <a:pt x="177" y="12"/>
                    <a:pt x="147" y="0"/>
                    <a:pt x="117" y="0"/>
                  </a:cubicBezTo>
                </a:path>
              </a:pathLst>
            </a:custGeom>
            <a:gradFill>
              <a:gsLst>
                <a:gs pos="0">
                  <a:srgbClr val="E30000"/>
                </a:gs>
                <a:gs pos="100000">
                  <a:srgbClr val="760303"/>
                </a:gs>
              </a:gsLst>
              <a:lin ang="5400000" scaled="0"/>
            </a:gradFill>
            <a:ln>
              <a:noFill/>
            </a:ln>
          </p:spPr>
          <p:txBody>
            <a:bodyPr vert="horz" wrap="square" lIns="91440" tIns="45720" rIns="91440" bIns="45720" numCol="1" anchor="t" anchorCtr="0" compatLnSpc="1"/>
            <a:lstStyle/>
            <a:p>
              <a:endParaRPr lang="id-ID">
                <a:solidFill>
                  <a:schemeClr val="tx1"/>
                </a:solidFill>
                <a:latin typeface="微软雅黑" panose="020B0503020204020204" pitchFamily="34" charset="-122"/>
                <a:ea typeface="微软雅黑" panose="020B0503020204020204" pitchFamily="34" charset="-122"/>
              </a:endParaRPr>
            </a:p>
          </p:txBody>
        </p:sp>
        <p:sp>
          <p:nvSpPr>
            <p:cNvPr id="28" name="Freeform 30"/>
            <p:cNvSpPr/>
            <p:nvPr/>
          </p:nvSpPr>
          <p:spPr bwMode="auto">
            <a:xfrm>
              <a:off x="7704138" y="1970088"/>
              <a:ext cx="973138" cy="889000"/>
            </a:xfrm>
            <a:custGeom>
              <a:avLst/>
              <a:gdLst>
                <a:gd name="T0" fmla="*/ 110 w 220"/>
                <a:gd name="T1" fmla="*/ 0 h 201"/>
                <a:gd name="T2" fmla="*/ 39 w 220"/>
                <a:gd name="T3" fmla="*/ 30 h 201"/>
                <a:gd name="T4" fmla="*/ 39 w 220"/>
                <a:gd name="T5" fmla="*/ 171 h 201"/>
                <a:gd name="T6" fmla="*/ 110 w 220"/>
                <a:gd name="T7" fmla="*/ 201 h 201"/>
                <a:gd name="T8" fmla="*/ 181 w 220"/>
                <a:gd name="T9" fmla="*/ 171 h 201"/>
                <a:gd name="T10" fmla="*/ 181 w 220"/>
                <a:gd name="T11" fmla="*/ 30 h 201"/>
                <a:gd name="T12" fmla="*/ 110 w 220"/>
                <a:gd name="T13" fmla="*/ 0 h 201"/>
              </a:gdLst>
              <a:ahLst/>
              <a:cxnLst>
                <a:cxn ang="0">
                  <a:pos x="T0" y="T1"/>
                </a:cxn>
                <a:cxn ang="0">
                  <a:pos x="T2" y="T3"/>
                </a:cxn>
                <a:cxn ang="0">
                  <a:pos x="T4" y="T5"/>
                </a:cxn>
                <a:cxn ang="0">
                  <a:pos x="T6" y="T7"/>
                </a:cxn>
                <a:cxn ang="0">
                  <a:pos x="T8" y="T9"/>
                </a:cxn>
                <a:cxn ang="0">
                  <a:pos x="T10" y="T11"/>
                </a:cxn>
                <a:cxn ang="0">
                  <a:pos x="T12" y="T13"/>
                </a:cxn>
              </a:cxnLst>
              <a:rect l="0" t="0" r="r" b="b"/>
              <a:pathLst>
                <a:path w="220" h="201">
                  <a:moveTo>
                    <a:pt x="110" y="0"/>
                  </a:moveTo>
                  <a:cubicBezTo>
                    <a:pt x="85" y="0"/>
                    <a:pt x="59" y="10"/>
                    <a:pt x="39" y="30"/>
                  </a:cubicBezTo>
                  <a:cubicBezTo>
                    <a:pt x="0" y="69"/>
                    <a:pt x="0" y="132"/>
                    <a:pt x="39" y="171"/>
                  </a:cubicBezTo>
                  <a:cubicBezTo>
                    <a:pt x="59" y="191"/>
                    <a:pt x="85" y="201"/>
                    <a:pt x="110" y="201"/>
                  </a:cubicBezTo>
                  <a:cubicBezTo>
                    <a:pt x="136" y="201"/>
                    <a:pt x="162" y="191"/>
                    <a:pt x="181" y="171"/>
                  </a:cubicBezTo>
                  <a:cubicBezTo>
                    <a:pt x="220" y="132"/>
                    <a:pt x="220" y="69"/>
                    <a:pt x="181" y="30"/>
                  </a:cubicBezTo>
                  <a:cubicBezTo>
                    <a:pt x="162" y="10"/>
                    <a:pt x="136" y="0"/>
                    <a:pt x="110" y="0"/>
                  </a:cubicBezTo>
                </a:path>
              </a:pathLst>
            </a:custGeom>
            <a:gradFill>
              <a:gsLst>
                <a:gs pos="0">
                  <a:srgbClr val="E30000"/>
                </a:gs>
                <a:gs pos="100000">
                  <a:srgbClr val="760303"/>
                </a:gs>
              </a:gsLst>
              <a:lin ang="5400000" scaled="0"/>
            </a:gradFill>
            <a:ln>
              <a:noFill/>
            </a:ln>
          </p:spPr>
          <p:txBody>
            <a:bodyPr vert="horz" wrap="square" lIns="91440" tIns="45720" rIns="91440" bIns="45720" numCol="1" anchor="t" anchorCtr="0" compatLnSpc="1"/>
            <a:lstStyle/>
            <a:p>
              <a:endParaRPr lang="id-ID">
                <a:solidFill>
                  <a:schemeClr val="tx1"/>
                </a:solidFill>
                <a:latin typeface="微软雅黑" panose="020B0503020204020204" pitchFamily="34" charset="-122"/>
                <a:ea typeface="微软雅黑" panose="020B0503020204020204" pitchFamily="34" charset="-122"/>
              </a:endParaRPr>
            </a:p>
          </p:txBody>
        </p:sp>
        <p:sp>
          <p:nvSpPr>
            <p:cNvPr id="29" name="Freeform 37"/>
            <p:cNvSpPr/>
            <p:nvPr/>
          </p:nvSpPr>
          <p:spPr bwMode="auto">
            <a:xfrm>
              <a:off x="7521576" y="2682875"/>
              <a:ext cx="323850" cy="327025"/>
            </a:xfrm>
            <a:custGeom>
              <a:avLst/>
              <a:gdLst>
                <a:gd name="T0" fmla="*/ 23 w 204"/>
                <a:gd name="T1" fmla="*/ 0 h 206"/>
                <a:gd name="T2" fmla="*/ 0 w 204"/>
                <a:gd name="T3" fmla="*/ 206 h 206"/>
                <a:gd name="T4" fmla="*/ 204 w 204"/>
                <a:gd name="T5" fmla="*/ 184 h 206"/>
                <a:gd name="T6" fmla="*/ 23 w 204"/>
                <a:gd name="T7" fmla="*/ 0 h 206"/>
              </a:gdLst>
              <a:ahLst/>
              <a:cxnLst>
                <a:cxn ang="0">
                  <a:pos x="T0" y="T1"/>
                </a:cxn>
                <a:cxn ang="0">
                  <a:pos x="T2" y="T3"/>
                </a:cxn>
                <a:cxn ang="0">
                  <a:pos x="T4" y="T5"/>
                </a:cxn>
                <a:cxn ang="0">
                  <a:pos x="T6" y="T7"/>
                </a:cxn>
              </a:cxnLst>
              <a:rect l="0" t="0" r="r" b="b"/>
              <a:pathLst>
                <a:path w="204" h="206">
                  <a:moveTo>
                    <a:pt x="23" y="0"/>
                  </a:moveTo>
                  <a:lnTo>
                    <a:pt x="0" y="206"/>
                  </a:lnTo>
                  <a:lnTo>
                    <a:pt x="204" y="184"/>
                  </a:lnTo>
                  <a:lnTo>
                    <a:pt x="23" y="0"/>
                  </a:lnTo>
                  <a:close/>
                </a:path>
              </a:pathLst>
            </a:custGeom>
            <a:gradFill>
              <a:gsLst>
                <a:gs pos="0">
                  <a:srgbClr val="E30000"/>
                </a:gs>
                <a:gs pos="100000">
                  <a:srgbClr val="760303"/>
                </a:gs>
              </a:gsLst>
              <a:lin ang="5400000" scaled="0"/>
            </a:gradFill>
            <a:ln>
              <a:noFill/>
            </a:ln>
          </p:spPr>
          <p:txBody>
            <a:bodyPr vert="horz" wrap="square" lIns="91440" tIns="45720" rIns="91440" bIns="45720" numCol="1" anchor="t" anchorCtr="0" compatLnSpc="1"/>
            <a:lstStyle/>
            <a:p>
              <a:endParaRPr lang="id-ID">
                <a:solidFill>
                  <a:schemeClr val="tx1"/>
                </a:solidFill>
                <a:latin typeface="微软雅黑" panose="020B0503020204020204" pitchFamily="34" charset="-122"/>
                <a:ea typeface="微软雅黑" panose="020B0503020204020204" pitchFamily="34" charset="-122"/>
              </a:endParaRPr>
            </a:p>
          </p:txBody>
        </p:sp>
      </p:grpSp>
      <p:grpSp>
        <p:nvGrpSpPr>
          <p:cNvPr id="31" name="Group 29"/>
          <p:cNvGrpSpPr/>
          <p:nvPr/>
        </p:nvGrpSpPr>
        <p:grpSpPr>
          <a:xfrm>
            <a:off x="3492836" y="1587156"/>
            <a:ext cx="1104474" cy="994167"/>
            <a:chOff x="3000376" y="1893888"/>
            <a:chExt cx="1239837" cy="1116012"/>
          </a:xfrm>
        </p:grpSpPr>
        <p:sp>
          <p:nvSpPr>
            <p:cNvPr id="32" name="Freeform 25"/>
            <p:cNvSpPr>
              <a:spLocks noEditPoints="1"/>
            </p:cNvSpPr>
            <p:nvPr/>
          </p:nvSpPr>
          <p:spPr bwMode="auto">
            <a:xfrm>
              <a:off x="3000376" y="1893888"/>
              <a:ext cx="1039813" cy="1041400"/>
            </a:xfrm>
            <a:custGeom>
              <a:avLst/>
              <a:gdLst>
                <a:gd name="T0" fmla="*/ 117 w 235"/>
                <a:gd name="T1" fmla="*/ 218 h 235"/>
                <a:gd name="T2" fmla="*/ 46 w 235"/>
                <a:gd name="T3" fmla="*/ 188 h 235"/>
                <a:gd name="T4" fmla="*/ 46 w 235"/>
                <a:gd name="T5" fmla="*/ 47 h 235"/>
                <a:gd name="T6" fmla="*/ 117 w 235"/>
                <a:gd name="T7" fmla="*/ 17 h 235"/>
                <a:gd name="T8" fmla="*/ 188 w 235"/>
                <a:gd name="T9" fmla="*/ 47 h 235"/>
                <a:gd name="T10" fmla="*/ 188 w 235"/>
                <a:gd name="T11" fmla="*/ 188 h 235"/>
                <a:gd name="T12" fmla="*/ 117 w 235"/>
                <a:gd name="T13" fmla="*/ 218 h 235"/>
                <a:gd name="T14" fmla="*/ 117 w 235"/>
                <a:gd name="T15" fmla="*/ 0 h 235"/>
                <a:gd name="T16" fmla="*/ 34 w 235"/>
                <a:gd name="T17" fmla="*/ 34 h 235"/>
                <a:gd name="T18" fmla="*/ 0 w 235"/>
                <a:gd name="T19" fmla="*/ 117 h 235"/>
                <a:gd name="T20" fmla="*/ 34 w 235"/>
                <a:gd name="T21" fmla="*/ 200 h 235"/>
                <a:gd name="T22" fmla="*/ 117 w 235"/>
                <a:gd name="T23" fmla="*/ 235 h 235"/>
                <a:gd name="T24" fmla="*/ 200 w 235"/>
                <a:gd name="T25" fmla="*/ 200 h 235"/>
                <a:gd name="T26" fmla="*/ 235 w 235"/>
                <a:gd name="T27" fmla="*/ 117 h 235"/>
                <a:gd name="T28" fmla="*/ 200 w 235"/>
                <a:gd name="T29" fmla="*/ 34 h 235"/>
                <a:gd name="T30" fmla="*/ 117 w 235"/>
                <a:gd name="T31" fmla="*/ 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5" h="235">
                  <a:moveTo>
                    <a:pt x="117" y="218"/>
                  </a:moveTo>
                  <a:cubicBezTo>
                    <a:pt x="92" y="218"/>
                    <a:pt x="66" y="208"/>
                    <a:pt x="46" y="188"/>
                  </a:cubicBezTo>
                  <a:cubicBezTo>
                    <a:pt x="7" y="149"/>
                    <a:pt x="7" y="86"/>
                    <a:pt x="46" y="47"/>
                  </a:cubicBezTo>
                  <a:cubicBezTo>
                    <a:pt x="66" y="27"/>
                    <a:pt x="92" y="17"/>
                    <a:pt x="117" y="17"/>
                  </a:cubicBezTo>
                  <a:cubicBezTo>
                    <a:pt x="143" y="17"/>
                    <a:pt x="169" y="27"/>
                    <a:pt x="188" y="47"/>
                  </a:cubicBezTo>
                  <a:cubicBezTo>
                    <a:pt x="227" y="86"/>
                    <a:pt x="227" y="149"/>
                    <a:pt x="188" y="188"/>
                  </a:cubicBezTo>
                  <a:cubicBezTo>
                    <a:pt x="169" y="208"/>
                    <a:pt x="143" y="218"/>
                    <a:pt x="117" y="218"/>
                  </a:cubicBezTo>
                  <a:moveTo>
                    <a:pt x="117" y="0"/>
                  </a:moveTo>
                  <a:cubicBezTo>
                    <a:pt x="87" y="0"/>
                    <a:pt x="57" y="12"/>
                    <a:pt x="34" y="34"/>
                  </a:cubicBezTo>
                  <a:cubicBezTo>
                    <a:pt x="11" y="57"/>
                    <a:pt x="0" y="87"/>
                    <a:pt x="0" y="117"/>
                  </a:cubicBezTo>
                  <a:cubicBezTo>
                    <a:pt x="0" y="147"/>
                    <a:pt x="11" y="178"/>
                    <a:pt x="34" y="200"/>
                  </a:cubicBezTo>
                  <a:cubicBezTo>
                    <a:pt x="57" y="223"/>
                    <a:pt x="87" y="235"/>
                    <a:pt x="117" y="235"/>
                  </a:cubicBezTo>
                  <a:cubicBezTo>
                    <a:pt x="147" y="235"/>
                    <a:pt x="177" y="223"/>
                    <a:pt x="200" y="200"/>
                  </a:cubicBezTo>
                  <a:cubicBezTo>
                    <a:pt x="223" y="178"/>
                    <a:pt x="235" y="147"/>
                    <a:pt x="235" y="117"/>
                  </a:cubicBezTo>
                  <a:cubicBezTo>
                    <a:pt x="235" y="87"/>
                    <a:pt x="223" y="57"/>
                    <a:pt x="200" y="34"/>
                  </a:cubicBezTo>
                  <a:cubicBezTo>
                    <a:pt x="177" y="12"/>
                    <a:pt x="147" y="0"/>
                    <a:pt x="117" y="0"/>
                  </a:cubicBezTo>
                </a:path>
              </a:pathLst>
            </a:custGeom>
            <a:gradFill>
              <a:gsLst>
                <a:gs pos="0">
                  <a:srgbClr val="E30000"/>
                </a:gs>
                <a:gs pos="100000">
                  <a:srgbClr val="760303"/>
                </a:gs>
              </a:gsLst>
              <a:lin ang="5400000" scaled="0"/>
            </a:gradFill>
            <a:ln>
              <a:noFill/>
            </a:ln>
          </p:spPr>
          <p:txBody>
            <a:bodyPr vert="horz" wrap="square" lIns="91440" tIns="45720" rIns="91440" bIns="45720" numCol="1" anchor="t" anchorCtr="0" compatLnSpc="1"/>
            <a:lstStyle/>
            <a:p>
              <a:endParaRPr lang="id-ID">
                <a:solidFill>
                  <a:schemeClr val="tx1"/>
                </a:solidFill>
                <a:latin typeface="微软雅黑" panose="020B0503020204020204" pitchFamily="34" charset="-122"/>
                <a:ea typeface="微软雅黑" panose="020B0503020204020204" pitchFamily="34" charset="-122"/>
              </a:endParaRPr>
            </a:p>
          </p:txBody>
        </p:sp>
        <p:sp>
          <p:nvSpPr>
            <p:cNvPr id="34" name="Freeform 27"/>
            <p:cNvSpPr/>
            <p:nvPr/>
          </p:nvSpPr>
          <p:spPr bwMode="auto">
            <a:xfrm>
              <a:off x="3032126" y="1970088"/>
              <a:ext cx="973138" cy="889000"/>
            </a:xfrm>
            <a:custGeom>
              <a:avLst/>
              <a:gdLst>
                <a:gd name="T0" fmla="*/ 110 w 220"/>
                <a:gd name="T1" fmla="*/ 0 h 201"/>
                <a:gd name="T2" fmla="*/ 39 w 220"/>
                <a:gd name="T3" fmla="*/ 30 h 201"/>
                <a:gd name="T4" fmla="*/ 39 w 220"/>
                <a:gd name="T5" fmla="*/ 171 h 201"/>
                <a:gd name="T6" fmla="*/ 110 w 220"/>
                <a:gd name="T7" fmla="*/ 201 h 201"/>
                <a:gd name="T8" fmla="*/ 181 w 220"/>
                <a:gd name="T9" fmla="*/ 171 h 201"/>
                <a:gd name="T10" fmla="*/ 181 w 220"/>
                <a:gd name="T11" fmla="*/ 30 h 201"/>
                <a:gd name="T12" fmla="*/ 110 w 220"/>
                <a:gd name="T13" fmla="*/ 0 h 201"/>
              </a:gdLst>
              <a:ahLst/>
              <a:cxnLst>
                <a:cxn ang="0">
                  <a:pos x="T0" y="T1"/>
                </a:cxn>
                <a:cxn ang="0">
                  <a:pos x="T2" y="T3"/>
                </a:cxn>
                <a:cxn ang="0">
                  <a:pos x="T4" y="T5"/>
                </a:cxn>
                <a:cxn ang="0">
                  <a:pos x="T6" y="T7"/>
                </a:cxn>
                <a:cxn ang="0">
                  <a:pos x="T8" y="T9"/>
                </a:cxn>
                <a:cxn ang="0">
                  <a:pos x="T10" y="T11"/>
                </a:cxn>
                <a:cxn ang="0">
                  <a:pos x="T12" y="T13"/>
                </a:cxn>
              </a:cxnLst>
              <a:rect l="0" t="0" r="r" b="b"/>
              <a:pathLst>
                <a:path w="220" h="201">
                  <a:moveTo>
                    <a:pt x="110" y="0"/>
                  </a:moveTo>
                  <a:cubicBezTo>
                    <a:pt x="85" y="0"/>
                    <a:pt x="59" y="10"/>
                    <a:pt x="39" y="30"/>
                  </a:cubicBezTo>
                  <a:cubicBezTo>
                    <a:pt x="0" y="69"/>
                    <a:pt x="0" y="132"/>
                    <a:pt x="39" y="171"/>
                  </a:cubicBezTo>
                  <a:cubicBezTo>
                    <a:pt x="59" y="191"/>
                    <a:pt x="85" y="201"/>
                    <a:pt x="110" y="201"/>
                  </a:cubicBezTo>
                  <a:cubicBezTo>
                    <a:pt x="136" y="201"/>
                    <a:pt x="162" y="191"/>
                    <a:pt x="181" y="171"/>
                  </a:cubicBezTo>
                  <a:cubicBezTo>
                    <a:pt x="220" y="132"/>
                    <a:pt x="220" y="69"/>
                    <a:pt x="181" y="30"/>
                  </a:cubicBezTo>
                  <a:cubicBezTo>
                    <a:pt x="162" y="10"/>
                    <a:pt x="136" y="0"/>
                    <a:pt x="110" y="0"/>
                  </a:cubicBezTo>
                </a:path>
              </a:pathLst>
            </a:custGeom>
            <a:gradFill>
              <a:gsLst>
                <a:gs pos="0">
                  <a:srgbClr val="E30000"/>
                </a:gs>
                <a:gs pos="100000">
                  <a:srgbClr val="760303"/>
                </a:gs>
              </a:gsLst>
              <a:lin ang="5400000" scaled="0"/>
            </a:gradFill>
            <a:ln>
              <a:noFill/>
            </a:ln>
          </p:spPr>
          <p:txBody>
            <a:bodyPr vert="horz" wrap="square" lIns="91440" tIns="45720" rIns="91440" bIns="45720" numCol="1" anchor="t" anchorCtr="0" compatLnSpc="1"/>
            <a:lstStyle/>
            <a:p>
              <a:endParaRPr lang="id-ID">
                <a:solidFill>
                  <a:schemeClr val="tx1"/>
                </a:solidFill>
                <a:latin typeface="微软雅黑" panose="020B0503020204020204" pitchFamily="34" charset="-122"/>
                <a:ea typeface="微软雅黑" panose="020B0503020204020204" pitchFamily="34" charset="-122"/>
              </a:endParaRPr>
            </a:p>
          </p:txBody>
        </p:sp>
        <p:sp>
          <p:nvSpPr>
            <p:cNvPr id="35" name="Freeform 39"/>
            <p:cNvSpPr/>
            <p:nvPr/>
          </p:nvSpPr>
          <p:spPr bwMode="auto">
            <a:xfrm>
              <a:off x="3916363" y="2682875"/>
              <a:ext cx="323850" cy="327025"/>
            </a:xfrm>
            <a:custGeom>
              <a:avLst/>
              <a:gdLst>
                <a:gd name="T0" fmla="*/ 181 w 204"/>
                <a:gd name="T1" fmla="*/ 0 h 206"/>
                <a:gd name="T2" fmla="*/ 0 w 204"/>
                <a:gd name="T3" fmla="*/ 184 h 206"/>
                <a:gd name="T4" fmla="*/ 204 w 204"/>
                <a:gd name="T5" fmla="*/ 206 h 206"/>
                <a:gd name="T6" fmla="*/ 181 w 204"/>
                <a:gd name="T7" fmla="*/ 0 h 206"/>
              </a:gdLst>
              <a:ahLst/>
              <a:cxnLst>
                <a:cxn ang="0">
                  <a:pos x="T0" y="T1"/>
                </a:cxn>
                <a:cxn ang="0">
                  <a:pos x="T2" y="T3"/>
                </a:cxn>
                <a:cxn ang="0">
                  <a:pos x="T4" y="T5"/>
                </a:cxn>
                <a:cxn ang="0">
                  <a:pos x="T6" y="T7"/>
                </a:cxn>
              </a:cxnLst>
              <a:rect l="0" t="0" r="r" b="b"/>
              <a:pathLst>
                <a:path w="204" h="206">
                  <a:moveTo>
                    <a:pt x="181" y="0"/>
                  </a:moveTo>
                  <a:lnTo>
                    <a:pt x="0" y="184"/>
                  </a:lnTo>
                  <a:lnTo>
                    <a:pt x="204" y="206"/>
                  </a:lnTo>
                  <a:lnTo>
                    <a:pt x="181" y="0"/>
                  </a:lnTo>
                  <a:close/>
                </a:path>
              </a:pathLst>
            </a:custGeom>
            <a:gradFill>
              <a:gsLst>
                <a:gs pos="0">
                  <a:srgbClr val="E30000"/>
                </a:gs>
                <a:gs pos="100000">
                  <a:srgbClr val="760303"/>
                </a:gs>
              </a:gsLst>
              <a:lin ang="5400000" scaled="0"/>
            </a:gradFill>
            <a:ln>
              <a:noFill/>
            </a:ln>
          </p:spPr>
          <p:txBody>
            <a:bodyPr vert="horz" wrap="square" lIns="91440" tIns="45720" rIns="91440" bIns="45720" numCol="1" anchor="t" anchorCtr="0" compatLnSpc="1"/>
            <a:lstStyle/>
            <a:p>
              <a:endParaRPr lang="id-ID">
                <a:solidFill>
                  <a:schemeClr val="tx1"/>
                </a:solidFill>
                <a:latin typeface="微软雅黑" panose="020B0503020204020204" pitchFamily="34" charset="-122"/>
                <a:ea typeface="微软雅黑" panose="020B0503020204020204" pitchFamily="34" charset="-122"/>
              </a:endParaRPr>
            </a:p>
          </p:txBody>
        </p:sp>
      </p:grpSp>
      <p:sp>
        <p:nvSpPr>
          <p:cNvPr id="37" name="Freeform 47"/>
          <p:cNvSpPr/>
          <p:nvPr/>
        </p:nvSpPr>
        <p:spPr bwMode="auto">
          <a:xfrm>
            <a:off x="4581754" y="2843234"/>
            <a:ext cx="3553834" cy="2207534"/>
          </a:xfrm>
          <a:custGeom>
            <a:avLst/>
            <a:gdLst>
              <a:gd name="T0" fmla="*/ 2513 w 2513"/>
              <a:gd name="T1" fmla="*/ 0 h 1561"/>
              <a:gd name="T2" fmla="*/ 0 w 2513"/>
              <a:gd name="T3" fmla="*/ 0 h 1561"/>
              <a:gd name="T4" fmla="*/ 0 w 2513"/>
              <a:gd name="T5" fmla="*/ 1561 h 1561"/>
              <a:gd name="T6" fmla="*/ 2513 w 2513"/>
              <a:gd name="T7" fmla="*/ 0 h 1561"/>
            </a:gdLst>
            <a:ahLst/>
            <a:cxnLst>
              <a:cxn ang="0">
                <a:pos x="T0" y="T1"/>
              </a:cxn>
              <a:cxn ang="0">
                <a:pos x="T2" y="T3"/>
              </a:cxn>
              <a:cxn ang="0">
                <a:pos x="T4" y="T5"/>
              </a:cxn>
              <a:cxn ang="0">
                <a:pos x="T6" y="T7"/>
              </a:cxn>
            </a:cxnLst>
            <a:rect l="0" t="0" r="r" b="b"/>
            <a:pathLst>
              <a:path w="2513" h="1561">
                <a:moveTo>
                  <a:pt x="2513" y="0"/>
                </a:moveTo>
                <a:lnTo>
                  <a:pt x="0" y="0"/>
                </a:lnTo>
                <a:lnTo>
                  <a:pt x="0" y="1561"/>
                </a:lnTo>
                <a:lnTo>
                  <a:pt x="2513" y="0"/>
                </a:lnTo>
              </a:path>
            </a:pathLst>
          </a:custGeom>
          <a:noFill/>
          <a:ln>
            <a:noFill/>
          </a:ln>
        </p:spPr>
        <p:txBody>
          <a:bodyPr vert="horz" wrap="square" lIns="91440" tIns="45720" rIns="91440" bIns="45720" numCol="1" anchor="t" anchorCtr="0" compatLnSpc="1"/>
          <a:lstStyle/>
          <a:p>
            <a:endParaRPr lang="id-ID">
              <a:solidFill>
                <a:schemeClr val="tx1"/>
              </a:solidFill>
              <a:latin typeface="微软雅黑" panose="020B0503020204020204" pitchFamily="34" charset="-122"/>
              <a:ea typeface="微软雅黑" panose="020B0503020204020204" pitchFamily="34" charset="-122"/>
            </a:endParaRPr>
          </a:p>
        </p:txBody>
      </p:sp>
      <p:sp>
        <p:nvSpPr>
          <p:cNvPr id="50" name="TextBox 48"/>
          <p:cNvSpPr txBox="1"/>
          <p:nvPr/>
        </p:nvSpPr>
        <p:spPr>
          <a:xfrm>
            <a:off x="1422496" y="1454981"/>
            <a:ext cx="1706880" cy="417830"/>
          </a:xfrm>
          <a:prstGeom prst="rect">
            <a:avLst/>
          </a:prstGeom>
          <a:noFill/>
        </p:spPr>
        <p:txBody>
          <a:bodyPr wrap="none" rtlCol="0">
            <a:spAutoFit/>
          </a:bodyPr>
          <a:lstStyle/>
          <a:p>
            <a:pPr algn="r"/>
            <a:r>
              <a:rPr lang="id-ID" sz="2000" dirty="0" smtClean="0">
                <a:solidFill>
                  <a:schemeClr val="tx1"/>
                </a:solidFill>
                <a:latin typeface="微软雅黑" panose="020B0503020204020204" pitchFamily="34" charset="-122"/>
                <a:ea typeface="微软雅黑" panose="020B0503020204020204" pitchFamily="34" charset="-122"/>
              </a:rPr>
              <a:t>此处添加标题</a:t>
            </a:r>
          </a:p>
        </p:txBody>
      </p:sp>
      <p:sp>
        <p:nvSpPr>
          <p:cNvPr id="51" name="TextBox 49"/>
          <p:cNvSpPr txBox="1"/>
          <p:nvPr/>
        </p:nvSpPr>
        <p:spPr>
          <a:xfrm>
            <a:off x="940933" y="1795863"/>
            <a:ext cx="2188443" cy="1234440"/>
          </a:xfrm>
          <a:prstGeom prst="rect">
            <a:avLst/>
          </a:prstGeom>
          <a:noFill/>
        </p:spPr>
        <p:txBody>
          <a:bodyPr wrap="square" rtlCol="0">
            <a:spAutoFit/>
          </a:bodyPr>
          <a:lstStyle/>
          <a:p>
            <a:pPr algn="r">
              <a:lnSpc>
                <a:spcPct val="150000"/>
              </a:lnSpc>
            </a:pPr>
            <a:r>
              <a:rPr sz="1000">
                <a:solidFill>
                  <a:schemeClr val="tx1"/>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a:t>
            </a:r>
          </a:p>
        </p:txBody>
      </p:sp>
      <p:sp>
        <p:nvSpPr>
          <p:cNvPr id="52" name="TextBox 50"/>
          <p:cNvSpPr txBox="1"/>
          <p:nvPr/>
        </p:nvSpPr>
        <p:spPr>
          <a:xfrm>
            <a:off x="689469" y="3620371"/>
            <a:ext cx="1706880" cy="417830"/>
          </a:xfrm>
          <a:prstGeom prst="rect">
            <a:avLst/>
          </a:prstGeom>
          <a:noFill/>
        </p:spPr>
        <p:txBody>
          <a:bodyPr wrap="none" rtlCol="0">
            <a:spAutoFit/>
          </a:bodyPr>
          <a:lstStyle/>
          <a:p>
            <a:pPr algn="r"/>
            <a:r>
              <a:rPr lang="id-ID" sz="2000" dirty="0" smtClean="0">
                <a:solidFill>
                  <a:schemeClr val="tx1"/>
                </a:solidFill>
                <a:latin typeface="微软雅黑" panose="020B0503020204020204" pitchFamily="34" charset="-122"/>
                <a:ea typeface="微软雅黑" panose="020B0503020204020204" pitchFamily="34" charset="-122"/>
              </a:rPr>
              <a:t>此处添加标题</a:t>
            </a:r>
          </a:p>
        </p:txBody>
      </p:sp>
      <p:sp>
        <p:nvSpPr>
          <p:cNvPr id="53" name="TextBox 51"/>
          <p:cNvSpPr txBox="1"/>
          <p:nvPr/>
        </p:nvSpPr>
        <p:spPr>
          <a:xfrm>
            <a:off x="207906" y="3961253"/>
            <a:ext cx="2188443" cy="1234440"/>
          </a:xfrm>
          <a:prstGeom prst="rect">
            <a:avLst/>
          </a:prstGeom>
          <a:noFill/>
        </p:spPr>
        <p:txBody>
          <a:bodyPr wrap="square" rtlCol="0">
            <a:spAutoFit/>
          </a:bodyPr>
          <a:lstStyle/>
          <a:p>
            <a:pPr algn="r">
              <a:lnSpc>
                <a:spcPct val="150000"/>
              </a:lnSpc>
            </a:pPr>
            <a:r>
              <a:rPr sz="1000">
                <a:solidFill>
                  <a:schemeClr val="tx1"/>
                </a:solidFill>
              </a:rPr>
              <a:t>您的内容打在这里，或者通过复制您的文本后，在此框中选择粘贴，并选择只保留文字。您的内容打在这里，或者通过复制您的文本后，在此框中</a:t>
            </a:r>
          </a:p>
        </p:txBody>
      </p:sp>
      <p:sp>
        <p:nvSpPr>
          <p:cNvPr id="54" name="TextBox 52"/>
          <p:cNvSpPr txBox="1"/>
          <p:nvPr/>
        </p:nvSpPr>
        <p:spPr>
          <a:xfrm>
            <a:off x="8966017" y="1454981"/>
            <a:ext cx="1706880" cy="417830"/>
          </a:xfrm>
          <a:prstGeom prst="rect">
            <a:avLst/>
          </a:prstGeom>
          <a:noFill/>
        </p:spPr>
        <p:txBody>
          <a:bodyPr wrap="none" rtlCol="0">
            <a:spAutoFit/>
          </a:bodyPr>
          <a:lstStyle/>
          <a:p>
            <a:pPr algn="l"/>
            <a:r>
              <a:rPr lang="id-ID" sz="2000" dirty="0" smtClean="0">
                <a:solidFill>
                  <a:schemeClr val="tx1"/>
                </a:solidFill>
                <a:latin typeface="微软雅黑" panose="020B0503020204020204" pitchFamily="34" charset="-122"/>
                <a:ea typeface="微软雅黑" panose="020B0503020204020204" pitchFamily="34" charset="-122"/>
              </a:rPr>
              <a:t>此处添加标题</a:t>
            </a:r>
          </a:p>
        </p:txBody>
      </p:sp>
      <p:sp>
        <p:nvSpPr>
          <p:cNvPr id="2" name="TextBox 53"/>
          <p:cNvSpPr txBox="1"/>
          <p:nvPr/>
        </p:nvSpPr>
        <p:spPr>
          <a:xfrm>
            <a:off x="8966017" y="1795863"/>
            <a:ext cx="2188443" cy="1234440"/>
          </a:xfrm>
          <a:prstGeom prst="rect">
            <a:avLst/>
          </a:prstGeom>
          <a:noFill/>
        </p:spPr>
        <p:txBody>
          <a:bodyPr wrap="square" rtlCol="0">
            <a:spAutoFit/>
          </a:bodyPr>
          <a:lstStyle/>
          <a:p>
            <a:pPr>
              <a:lnSpc>
                <a:spcPct val="150000"/>
              </a:lnSpc>
            </a:pPr>
            <a:r>
              <a:rPr sz="1000">
                <a:solidFill>
                  <a:schemeClr val="tx1"/>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a:t>
            </a:r>
          </a:p>
        </p:txBody>
      </p:sp>
      <p:sp>
        <p:nvSpPr>
          <p:cNvPr id="3" name="TextBox 54"/>
          <p:cNvSpPr txBox="1"/>
          <p:nvPr/>
        </p:nvSpPr>
        <p:spPr>
          <a:xfrm>
            <a:off x="9648762" y="3620371"/>
            <a:ext cx="1706880" cy="417830"/>
          </a:xfrm>
          <a:prstGeom prst="rect">
            <a:avLst/>
          </a:prstGeom>
          <a:noFill/>
        </p:spPr>
        <p:txBody>
          <a:bodyPr wrap="none" rtlCol="0">
            <a:spAutoFit/>
          </a:bodyPr>
          <a:lstStyle/>
          <a:p>
            <a:pPr algn="l"/>
            <a:r>
              <a:rPr lang="id-ID" sz="2000" dirty="0" smtClean="0">
                <a:solidFill>
                  <a:schemeClr val="tx1"/>
                </a:solidFill>
                <a:latin typeface="微软雅黑" panose="020B0503020204020204" pitchFamily="34" charset="-122"/>
                <a:ea typeface="微软雅黑" panose="020B0503020204020204" pitchFamily="34" charset="-122"/>
              </a:rPr>
              <a:t>此处添加标题</a:t>
            </a:r>
          </a:p>
        </p:txBody>
      </p:sp>
      <p:sp>
        <p:nvSpPr>
          <p:cNvPr id="4" name="TextBox 55"/>
          <p:cNvSpPr txBox="1"/>
          <p:nvPr/>
        </p:nvSpPr>
        <p:spPr>
          <a:xfrm>
            <a:off x="9648762" y="3961253"/>
            <a:ext cx="2188443" cy="1234440"/>
          </a:xfrm>
          <a:prstGeom prst="rect">
            <a:avLst/>
          </a:prstGeom>
          <a:noFill/>
        </p:spPr>
        <p:txBody>
          <a:bodyPr wrap="square" rtlCol="0">
            <a:spAutoFit/>
          </a:bodyPr>
          <a:lstStyle/>
          <a:p>
            <a:pPr>
              <a:lnSpc>
                <a:spcPct val="150000"/>
              </a:lnSpc>
            </a:pPr>
            <a:r>
              <a:rPr sz="1000">
                <a:solidFill>
                  <a:schemeClr val="tx1"/>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a:t>
            </a:r>
          </a:p>
        </p:txBody>
      </p:sp>
      <p:sp>
        <p:nvSpPr>
          <p:cNvPr id="5" name="Freeform 55"/>
          <p:cNvSpPr/>
          <p:nvPr/>
        </p:nvSpPr>
        <p:spPr bwMode="auto">
          <a:xfrm>
            <a:off x="3777159" y="1793066"/>
            <a:ext cx="354812" cy="439711"/>
          </a:xfrm>
          <a:custGeom>
            <a:avLst/>
            <a:gdLst>
              <a:gd name="T0" fmla="*/ 2 w 491"/>
              <a:gd name="T1" fmla="*/ 370 h 608"/>
              <a:gd name="T2" fmla="*/ 49 w 491"/>
              <a:gd name="T3" fmla="*/ 332 h 608"/>
              <a:gd name="T4" fmla="*/ 112 w 491"/>
              <a:gd name="T5" fmla="*/ 338 h 608"/>
              <a:gd name="T6" fmla="*/ 112 w 491"/>
              <a:gd name="T7" fmla="*/ 337 h 608"/>
              <a:gd name="T8" fmla="*/ 62 w 491"/>
              <a:gd name="T9" fmla="*/ 331 h 608"/>
              <a:gd name="T10" fmla="*/ 29 w 491"/>
              <a:gd name="T11" fmla="*/ 285 h 608"/>
              <a:gd name="T12" fmla="*/ 71 w 491"/>
              <a:gd name="T13" fmla="*/ 247 h 608"/>
              <a:gd name="T14" fmla="*/ 238 w 491"/>
              <a:gd name="T15" fmla="*/ 264 h 608"/>
              <a:gd name="T16" fmla="*/ 262 w 491"/>
              <a:gd name="T17" fmla="*/ 264 h 608"/>
              <a:gd name="T18" fmla="*/ 254 w 491"/>
              <a:gd name="T19" fmla="*/ 124 h 608"/>
              <a:gd name="T20" fmla="*/ 350 w 491"/>
              <a:gd name="T21" fmla="*/ 47 h 608"/>
              <a:gd name="T22" fmla="*/ 355 w 491"/>
              <a:gd name="T23" fmla="*/ 168 h 608"/>
              <a:gd name="T24" fmla="*/ 440 w 491"/>
              <a:gd name="T25" fmla="*/ 342 h 608"/>
              <a:gd name="T26" fmla="*/ 491 w 491"/>
              <a:gd name="T27" fmla="*/ 368 h 608"/>
              <a:gd name="T28" fmla="*/ 491 w 491"/>
              <a:gd name="T29" fmla="*/ 579 h 608"/>
              <a:gd name="T30" fmla="*/ 292 w 491"/>
              <a:gd name="T31" fmla="*/ 608 h 608"/>
              <a:gd name="T32" fmla="*/ 166 w 491"/>
              <a:gd name="T33" fmla="*/ 595 h 608"/>
              <a:gd name="T34" fmla="*/ 62 w 491"/>
              <a:gd name="T35" fmla="*/ 584 h 608"/>
              <a:gd name="T36" fmla="*/ 33 w 491"/>
              <a:gd name="T37" fmla="*/ 539 h 608"/>
              <a:gd name="T38" fmla="*/ 59 w 491"/>
              <a:gd name="T39" fmla="*/ 502 h 608"/>
              <a:gd name="T40" fmla="*/ 45 w 491"/>
              <a:gd name="T41" fmla="*/ 500 h 608"/>
              <a:gd name="T42" fmla="*/ 12 w 491"/>
              <a:gd name="T43" fmla="*/ 454 h 608"/>
              <a:gd name="T44" fmla="*/ 45 w 491"/>
              <a:gd name="T45" fmla="*/ 417 h 608"/>
              <a:gd name="T46" fmla="*/ 40 w 491"/>
              <a:gd name="T47" fmla="*/ 416 h 608"/>
              <a:gd name="T48" fmla="*/ 2 w 491"/>
              <a:gd name="T49" fmla="*/ 370 h 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91" h="608">
                <a:moveTo>
                  <a:pt x="2" y="370"/>
                </a:moveTo>
                <a:cubicBezTo>
                  <a:pt x="5" y="347"/>
                  <a:pt x="25" y="330"/>
                  <a:pt x="49" y="332"/>
                </a:cubicBezTo>
                <a:cubicBezTo>
                  <a:pt x="112" y="338"/>
                  <a:pt x="112" y="338"/>
                  <a:pt x="112" y="338"/>
                </a:cubicBezTo>
                <a:cubicBezTo>
                  <a:pt x="112" y="337"/>
                  <a:pt x="112" y="337"/>
                  <a:pt x="112" y="337"/>
                </a:cubicBezTo>
                <a:cubicBezTo>
                  <a:pt x="62" y="331"/>
                  <a:pt x="62" y="331"/>
                  <a:pt x="62" y="331"/>
                </a:cubicBezTo>
                <a:cubicBezTo>
                  <a:pt x="42" y="329"/>
                  <a:pt x="27" y="309"/>
                  <a:pt x="29" y="285"/>
                </a:cubicBezTo>
                <a:cubicBezTo>
                  <a:pt x="32" y="262"/>
                  <a:pt x="50" y="245"/>
                  <a:pt x="71" y="247"/>
                </a:cubicBezTo>
                <a:cubicBezTo>
                  <a:pt x="238" y="264"/>
                  <a:pt x="238" y="264"/>
                  <a:pt x="238" y="264"/>
                </a:cubicBezTo>
                <a:cubicBezTo>
                  <a:pt x="262" y="264"/>
                  <a:pt x="262" y="264"/>
                  <a:pt x="262" y="264"/>
                </a:cubicBezTo>
                <a:cubicBezTo>
                  <a:pt x="262" y="264"/>
                  <a:pt x="228" y="249"/>
                  <a:pt x="254" y="124"/>
                </a:cubicBezTo>
                <a:cubicBezTo>
                  <a:pt x="280" y="0"/>
                  <a:pt x="350" y="47"/>
                  <a:pt x="350" y="47"/>
                </a:cubicBezTo>
                <a:cubicBezTo>
                  <a:pt x="350" y="47"/>
                  <a:pt x="351" y="153"/>
                  <a:pt x="355" y="168"/>
                </a:cubicBezTo>
                <a:cubicBezTo>
                  <a:pt x="359" y="183"/>
                  <a:pt x="440" y="342"/>
                  <a:pt x="440" y="342"/>
                </a:cubicBezTo>
                <a:cubicBezTo>
                  <a:pt x="440" y="351"/>
                  <a:pt x="491" y="359"/>
                  <a:pt x="491" y="368"/>
                </a:cubicBezTo>
                <a:cubicBezTo>
                  <a:pt x="490" y="441"/>
                  <a:pt x="491" y="503"/>
                  <a:pt x="491" y="579"/>
                </a:cubicBezTo>
                <a:cubicBezTo>
                  <a:pt x="437" y="565"/>
                  <a:pt x="408" y="608"/>
                  <a:pt x="292" y="608"/>
                </a:cubicBezTo>
                <a:cubicBezTo>
                  <a:pt x="254" y="608"/>
                  <a:pt x="206" y="601"/>
                  <a:pt x="166" y="595"/>
                </a:cubicBezTo>
                <a:cubicBezTo>
                  <a:pt x="62" y="584"/>
                  <a:pt x="62" y="584"/>
                  <a:pt x="62" y="584"/>
                </a:cubicBezTo>
                <a:cubicBezTo>
                  <a:pt x="44" y="582"/>
                  <a:pt x="31" y="562"/>
                  <a:pt x="33" y="539"/>
                </a:cubicBezTo>
                <a:cubicBezTo>
                  <a:pt x="35" y="521"/>
                  <a:pt x="46" y="506"/>
                  <a:pt x="59" y="502"/>
                </a:cubicBezTo>
                <a:cubicBezTo>
                  <a:pt x="45" y="500"/>
                  <a:pt x="45" y="500"/>
                  <a:pt x="45" y="500"/>
                </a:cubicBezTo>
                <a:cubicBezTo>
                  <a:pt x="25" y="498"/>
                  <a:pt x="10" y="478"/>
                  <a:pt x="12" y="454"/>
                </a:cubicBezTo>
                <a:cubicBezTo>
                  <a:pt x="14" y="434"/>
                  <a:pt x="28" y="420"/>
                  <a:pt x="45" y="417"/>
                </a:cubicBezTo>
                <a:cubicBezTo>
                  <a:pt x="40" y="416"/>
                  <a:pt x="40" y="416"/>
                  <a:pt x="40" y="416"/>
                </a:cubicBezTo>
                <a:cubicBezTo>
                  <a:pt x="17" y="414"/>
                  <a:pt x="0" y="393"/>
                  <a:pt x="2" y="370"/>
                </a:cubicBezTo>
                <a:close/>
              </a:path>
            </a:pathLst>
          </a:custGeom>
          <a:solidFill>
            <a:schemeClr val="bg1"/>
          </a:solidFill>
          <a:ln>
            <a:noFill/>
          </a:ln>
        </p:spPr>
        <p:txBody>
          <a:bodyPr vert="horz" wrap="square" lIns="91440" tIns="45720" rIns="91440" bIns="45720" numCol="1" anchor="t" anchorCtr="0" compatLnSpc="1"/>
          <a:lstStyle/>
          <a:p>
            <a:endParaRPr lang="id-ID">
              <a:solidFill>
                <a:schemeClr val="tx1"/>
              </a:solidFill>
              <a:latin typeface="微软雅黑" panose="020B0503020204020204" pitchFamily="34" charset="-122"/>
              <a:ea typeface="微软雅黑" panose="020B0503020204020204" pitchFamily="34" charset="-122"/>
            </a:endParaRPr>
          </a:p>
        </p:txBody>
      </p:sp>
      <p:grpSp>
        <p:nvGrpSpPr>
          <p:cNvPr id="59" name="Group 57"/>
          <p:cNvGrpSpPr/>
          <p:nvPr/>
        </p:nvGrpSpPr>
        <p:grpSpPr>
          <a:xfrm>
            <a:off x="3010908" y="3961253"/>
            <a:ext cx="339725" cy="319217"/>
            <a:chOff x="3175" y="-1587"/>
            <a:chExt cx="1209675" cy="1136651"/>
          </a:xfrm>
          <a:solidFill>
            <a:schemeClr val="bg1"/>
          </a:solidFill>
        </p:grpSpPr>
        <p:sp>
          <p:nvSpPr>
            <p:cNvPr id="60" name="Freeform 59"/>
            <p:cNvSpPr/>
            <p:nvPr/>
          </p:nvSpPr>
          <p:spPr bwMode="auto">
            <a:xfrm>
              <a:off x="3175" y="-1587"/>
              <a:ext cx="1209675" cy="454025"/>
            </a:xfrm>
            <a:custGeom>
              <a:avLst/>
              <a:gdLst>
                <a:gd name="T0" fmla="*/ 297 w 320"/>
                <a:gd name="T1" fmla="*/ 41 h 120"/>
                <a:gd name="T2" fmla="*/ 160 w 320"/>
                <a:gd name="T3" fmla="*/ 0 h 120"/>
                <a:gd name="T4" fmla="*/ 23 w 320"/>
                <a:gd name="T5" fmla="*/ 41 h 120"/>
                <a:gd name="T6" fmla="*/ 0 w 320"/>
                <a:gd name="T7" fmla="*/ 79 h 120"/>
                <a:gd name="T8" fmla="*/ 0 w 320"/>
                <a:gd name="T9" fmla="*/ 100 h 120"/>
                <a:gd name="T10" fmla="*/ 20 w 320"/>
                <a:gd name="T11" fmla="*/ 120 h 120"/>
                <a:gd name="T12" fmla="*/ 60 w 320"/>
                <a:gd name="T13" fmla="*/ 120 h 120"/>
                <a:gd name="T14" fmla="*/ 80 w 320"/>
                <a:gd name="T15" fmla="*/ 100 h 120"/>
                <a:gd name="T16" fmla="*/ 91 w 320"/>
                <a:gd name="T17" fmla="*/ 67 h 120"/>
                <a:gd name="T18" fmla="*/ 160 w 320"/>
                <a:gd name="T19" fmla="*/ 41 h 120"/>
                <a:gd name="T20" fmla="*/ 229 w 320"/>
                <a:gd name="T21" fmla="*/ 67 h 120"/>
                <a:gd name="T22" fmla="*/ 241 w 320"/>
                <a:gd name="T23" fmla="*/ 100 h 120"/>
                <a:gd name="T24" fmla="*/ 261 w 320"/>
                <a:gd name="T25" fmla="*/ 120 h 120"/>
                <a:gd name="T26" fmla="*/ 301 w 320"/>
                <a:gd name="T27" fmla="*/ 120 h 120"/>
                <a:gd name="T28" fmla="*/ 320 w 320"/>
                <a:gd name="T29" fmla="*/ 100 h 120"/>
                <a:gd name="T30" fmla="*/ 320 w 320"/>
                <a:gd name="T31" fmla="*/ 79 h 120"/>
                <a:gd name="T32" fmla="*/ 297 w 320"/>
                <a:gd name="T33" fmla="*/ 4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0" h="120">
                  <a:moveTo>
                    <a:pt x="297" y="41"/>
                  </a:moveTo>
                  <a:cubicBezTo>
                    <a:pt x="273" y="20"/>
                    <a:pt x="240" y="0"/>
                    <a:pt x="160" y="0"/>
                  </a:cubicBezTo>
                  <a:cubicBezTo>
                    <a:pt x="80" y="0"/>
                    <a:pt x="48" y="20"/>
                    <a:pt x="23" y="41"/>
                  </a:cubicBezTo>
                  <a:cubicBezTo>
                    <a:pt x="9" y="53"/>
                    <a:pt x="0" y="61"/>
                    <a:pt x="0" y="79"/>
                  </a:cubicBezTo>
                  <a:cubicBezTo>
                    <a:pt x="0" y="100"/>
                    <a:pt x="0" y="100"/>
                    <a:pt x="0" y="100"/>
                  </a:cubicBezTo>
                  <a:cubicBezTo>
                    <a:pt x="0" y="111"/>
                    <a:pt x="9" y="120"/>
                    <a:pt x="20" y="120"/>
                  </a:cubicBezTo>
                  <a:cubicBezTo>
                    <a:pt x="60" y="120"/>
                    <a:pt x="60" y="120"/>
                    <a:pt x="60" y="120"/>
                  </a:cubicBezTo>
                  <a:cubicBezTo>
                    <a:pt x="71" y="120"/>
                    <a:pt x="80" y="111"/>
                    <a:pt x="80" y="100"/>
                  </a:cubicBezTo>
                  <a:cubicBezTo>
                    <a:pt x="80" y="89"/>
                    <a:pt x="82" y="80"/>
                    <a:pt x="91" y="67"/>
                  </a:cubicBezTo>
                  <a:cubicBezTo>
                    <a:pt x="101" y="55"/>
                    <a:pt x="120" y="40"/>
                    <a:pt x="160" y="41"/>
                  </a:cubicBezTo>
                  <a:cubicBezTo>
                    <a:pt x="200" y="40"/>
                    <a:pt x="220" y="55"/>
                    <a:pt x="229" y="67"/>
                  </a:cubicBezTo>
                  <a:cubicBezTo>
                    <a:pt x="239" y="80"/>
                    <a:pt x="241" y="89"/>
                    <a:pt x="241" y="100"/>
                  </a:cubicBezTo>
                  <a:cubicBezTo>
                    <a:pt x="241" y="111"/>
                    <a:pt x="250" y="120"/>
                    <a:pt x="261" y="120"/>
                  </a:cubicBezTo>
                  <a:cubicBezTo>
                    <a:pt x="301" y="120"/>
                    <a:pt x="301" y="120"/>
                    <a:pt x="301" y="120"/>
                  </a:cubicBezTo>
                  <a:cubicBezTo>
                    <a:pt x="312" y="120"/>
                    <a:pt x="320" y="111"/>
                    <a:pt x="320" y="100"/>
                  </a:cubicBezTo>
                  <a:cubicBezTo>
                    <a:pt x="320" y="79"/>
                    <a:pt x="320" y="79"/>
                    <a:pt x="320" y="79"/>
                  </a:cubicBezTo>
                  <a:cubicBezTo>
                    <a:pt x="320" y="61"/>
                    <a:pt x="311" y="53"/>
                    <a:pt x="297" y="41"/>
                  </a:cubicBezTo>
                  <a:close/>
                </a:path>
              </a:pathLst>
            </a:custGeom>
            <a:grpFill/>
            <a:ln>
              <a:noFill/>
            </a:ln>
          </p:spPr>
          <p:txBody>
            <a:bodyPr vert="horz" wrap="square" lIns="91440" tIns="45720" rIns="91440" bIns="45720" numCol="1" anchor="t" anchorCtr="0" compatLnSpc="1"/>
            <a:lstStyle/>
            <a:p>
              <a:endParaRPr lang="id-ID">
                <a:solidFill>
                  <a:schemeClr val="tx1"/>
                </a:solidFill>
                <a:latin typeface="微软雅黑" panose="020B0503020204020204" pitchFamily="34" charset="-122"/>
                <a:ea typeface="微软雅黑" panose="020B0503020204020204" pitchFamily="34" charset="-122"/>
              </a:endParaRPr>
            </a:p>
          </p:txBody>
        </p:sp>
        <p:sp>
          <p:nvSpPr>
            <p:cNvPr id="61" name="Oval 60"/>
            <p:cNvSpPr>
              <a:spLocks noChangeArrowheads="1"/>
            </p:cNvSpPr>
            <p:nvPr/>
          </p:nvSpPr>
          <p:spPr bwMode="auto">
            <a:xfrm>
              <a:off x="457200" y="679451"/>
              <a:ext cx="301625" cy="303213"/>
            </a:xfrm>
            <a:prstGeom prst="ellipse">
              <a:avLst/>
            </a:prstGeom>
            <a:grpFill/>
            <a:ln>
              <a:noFill/>
            </a:ln>
          </p:spPr>
          <p:txBody>
            <a:bodyPr vert="horz" wrap="square" lIns="91440" tIns="45720" rIns="91440" bIns="45720" numCol="1" anchor="t" anchorCtr="0" compatLnSpc="1"/>
            <a:lstStyle/>
            <a:p>
              <a:endParaRPr lang="id-ID">
                <a:solidFill>
                  <a:schemeClr val="tx1"/>
                </a:solidFill>
                <a:latin typeface="微软雅黑" panose="020B0503020204020204" pitchFamily="34" charset="-122"/>
                <a:ea typeface="微软雅黑" panose="020B0503020204020204" pitchFamily="34" charset="-122"/>
              </a:endParaRPr>
            </a:p>
          </p:txBody>
        </p:sp>
        <p:sp>
          <p:nvSpPr>
            <p:cNvPr id="62" name="Freeform 61"/>
            <p:cNvSpPr>
              <a:spLocks noEditPoints="1"/>
            </p:cNvSpPr>
            <p:nvPr/>
          </p:nvSpPr>
          <p:spPr bwMode="auto">
            <a:xfrm>
              <a:off x="77788" y="301626"/>
              <a:ext cx="1060450" cy="833438"/>
            </a:xfrm>
            <a:custGeom>
              <a:avLst/>
              <a:gdLst>
                <a:gd name="T0" fmla="*/ 210 w 280"/>
                <a:gd name="T1" fmla="*/ 40 h 220"/>
                <a:gd name="T2" fmla="*/ 200 w 280"/>
                <a:gd name="T3" fmla="*/ 40 h 220"/>
                <a:gd name="T4" fmla="*/ 200 w 280"/>
                <a:gd name="T5" fmla="*/ 15 h 220"/>
                <a:gd name="T6" fmla="*/ 180 w 280"/>
                <a:gd name="T7" fmla="*/ 0 h 220"/>
                <a:gd name="T8" fmla="*/ 160 w 280"/>
                <a:gd name="T9" fmla="*/ 15 h 220"/>
                <a:gd name="T10" fmla="*/ 160 w 280"/>
                <a:gd name="T11" fmla="*/ 40 h 220"/>
                <a:gd name="T12" fmla="*/ 120 w 280"/>
                <a:gd name="T13" fmla="*/ 40 h 220"/>
                <a:gd name="T14" fmla="*/ 120 w 280"/>
                <a:gd name="T15" fmla="*/ 15 h 220"/>
                <a:gd name="T16" fmla="*/ 100 w 280"/>
                <a:gd name="T17" fmla="*/ 0 h 220"/>
                <a:gd name="T18" fmla="*/ 80 w 280"/>
                <a:gd name="T19" fmla="*/ 15 h 220"/>
                <a:gd name="T20" fmla="*/ 80 w 280"/>
                <a:gd name="T21" fmla="*/ 40 h 220"/>
                <a:gd name="T22" fmla="*/ 71 w 280"/>
                <a:gd name="T23" fmla="*/ 40 h 220"/>
                <a:gd name="T24" fmla="*/ 54 w 280"/>
                <a:gd name="T25" fmla="*/ 49 h 220"/>
                <a:gd name="T26" fmla="*/ 0 w 280"/>
                <a:gd name="T27" fmla="*/ 160 h 220"/>
                <a:gd name="T28" fmla="*/ 0 w 280"/>
                <a:gd name="T29" fmla="*/ 200 h 220"/>
                <a:gd name="T30" fmla="*/ 20 w 280"/>
                <a:gd name="T31" fmla="*/ 220 h 220"/>
                <a:gd name="T32" fmla="*/ 260 w 280"/>
                <a:gd name="T33" fmla="*/ 220 h 220"/>
                <a:gd name="T34" fmla="*/ 280 w 280"/>
                <a:gd name="T35" fmla="*/ 200 h 220"/>
                <a:gd name="T36" fmla="*/ 280 w 280"/>
                <a:gd name="T37" fmla="*/ 162 h 220"/>
                <a:gd name="T38" fmla="*/ 226 w 280"/>
                <a:gd name="T39" fmla="*/ 48 h 220"/>
                <a:gd name="T40" fmla="*/ 210 w 280"/>
                <a:gd name="T41" fmla="*/ 40 h 220"/>
                <a:gd name="T42" fmla="*/ 140 w 280"/>
                <a:gd name="T43" fmla="*/ 200 h 220"/>
                <a:gd name="T44" fmla="*/ 80 w 280"/>
                <a:gd name="T45" fmla="*/ 140 h 220"/>
                <a:gd name="T46" fmla="*/ 140 w 280"/>
                <a:gd name="T47" fmla="*/ 80 h 220"/>
                <a:gd name="T48" fmla="*/ 200 w 280"/>
                <a:gd name="T49" fmla="*/ 140 h 220"/>
                <a:gd name="T50" fmla="*/ 140 w 280"/>
                <a:gd name="T51" fmla="*/ 20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80" h="220">
                  <a:moveTo>
                    <a:pt x="210" y="40"/>
                  </a:moveTo>
                  <a:cubicBezTo>
                    <a:pt x="200" y="40"/>
                    <a:pt x="200" y="40"/>
                    <a:pt x="200" y="40"/>
                  </a:cubicBezTo>
                  <a:cubicBezTo>
                    <a:pt x="200" y="15"/>
                    <a:pt x="200" y="15"/>
                    <a:pt x="200" y="15"/>
                  </a:cubicBezTo>
                  <a:cubicBezTo>
                    <a:pt x="200" y="7"/>
                    <a:pt x="191" y="0"/>
                    <a:pt x="180" y="0"/>
                  </a:cubicBezTo>
                  <a:cubicBezTo>
                    <a:pt x="169" y="0"/>
                    <a:pt x="160" y="7"/>
                    <a:pt x="160" y="15"/>
                  </a:cubicBezTo>
                  <a:cubicBezTo>
                    <a:pt x="160" y="40"/>
                    <a:pt x="160" y="40"/>
                    <a:pt x="160" y="40"/>
                  </a:cubicBezTo>
                  <a:cubicBezTo>
                    <a:pt x="120" y="40"/>
                    <a:pt x="120" y="40"/>
                    <a:pt x="120" y="40"/>
                  </a:cubicBezTo>
                  <a:cubicBezTo>
                    <a:pt x="120" y="15"/>
                    <a:pt x="120" y="15"/>
                    <a:pt x="120" y="15"/>
                  </a:cubicBezTo>
                  <a:cubicBezTo>
                    <a:pt x="120" y="7"/>
                    <a:pt x="111" y="0"/>
                    <a:pt x="100" y="0"/>
                  </a:cubicBezTo>
                  <a:cubicBezTo>
                    <a:pt x="89" y="0"/>
                    <a:pt x="80" y="7"/>
                    <a:pt x="80" y="15"/>
                  </a:cubicBezTo>
                  <a:cubicBezTo>
                    <a:pt x="80" y="40"/>
                    <a:pt x="80" y="40"/>
                    <a:pt x="80" y="40"/>
                  </a:cubicBezTo>
                  <a:cubicBezTo>
                    <a:pt x="71" y="40"/>
                    <a:pt x="71" y="40"/>
                    <a:pt x="71" y="40"/>
                  </a:cubicBezTo>
                  <a:cubicBezTo>
                    <a:pt x="64" y="40"/>
                    <a:pt x="58" y="43"/>
                    <a:pt x="54" y="49"/>
                  </a:cubicBezTo>
                  <a:cubicBezTo>
                    <a:pt x="39" y="72"/>
                    <a:pt x="0" y="133"/>
                    <a:pt x="0" y="160"/>
                  </a:cubicBezTo>
                  <a:cubicBezTo>
                    <a:pt x="0" y="200"/>
                    <a:pt x="0" y="200"/>
                    <a:pt x="0" y="200"/>
                  </a:cubicBezTo>
                  <a:cubicBezTo>
                    <a:pt x="0" y="211"/>
                    <a:pt x="9" y="220"/>
                    <a:pt x="20" y="220"/>
                  </a:cubicBezTo>
                  <a:cubicBezTo>
                    <a:pt x="260" y="220"/>
                    <a:pt x="260" y="220"/>
                    <a:pt x="260" y="220"/>
                  </a:cubicBezTo>
                  <a:cubicBezTo>
                    <a:pt x="271" y="220"/>
                    <a:pt x="280" y="211"/>
                    <a:pt x="280" y="200"/>
                  </a:cubicBezTo>
                  <a:cubicBezTo>
                    <a:pt x="280" y="183"/>
                    <a:pt x="280" y="162"/>
                    <a:pt x="280" y="162"/>
                  </a:cubicBezTo>
                  <a:cubicBezTo>
                    <a:pt x="280" y="127"/>
                    <a:pt x="241" y="70"/>
                    <a:pt x="226" y="48"/>
                  </a:cubicBezTo>
                  <a:cubicBezTo>
                    <a:pt x="222" y="43"/>
                    <a:pt x="216" y="40"/>
                    <a:pt x="210" y="40"/>
                  </a:cubicBezTo>
                  <a:close/>
                  <a:moveTo>
                    <a:pt x="140" y="200"/>
                  </a:moveTo>
                  <a:cubicBezTo>
                    <a:pt x="107" y="200"/>
                    <a:pt x="80" y="173"/>
                    <a:pt x="80" y="140"/>
                  </a:cubicBezTo>
                  <a:cubicBezTo>
                    <a:pt x="80" y="107"/>
                    <a:pt x="107" y="80"/>
                    <a:pt x="140" y="80"/>
                  </a:cubicBezTo>
                  <a:cubicBezTo>
                    <a:pt x="173" y="80"/>
                    <a:pt x="200" y="107"/>
                    <a:pt x="200" y="140"/>
                  </a:cubicBezTo>
                  <a:cubicBezTo>
                    <a:pt x="200" y="173"/>
                    <a:pt x="173" y="200"/>
                    <a:pt x="140" y="200"/>
                  </a:cubicBezTo>
                  <a:close/>
                </a:path>
              </a:pathLst>
            </a:custGeom>
            <a:grpFill/>
            <a:ln>
              <a:noFill/>
            </a:ln>
          </p:spPr>
          <p:txBody>
            <a:bodyPr vert="horz" wrap="square" lIns="91440" tIns="45720" rIns="91440" bIns="45720" numCol="1" anchor="t" anchorCtr="0" compatLnSpc="1"/>
            <a:lstStyle/>
            <a:p>
              <a:endParaRPr lang="id-ID">
                <a:solidFill>
                  <a:schemeClr val="tx1"/>
                </a:solidFill>
                <a:latin typeface="微软雅黑" panose="020B0503020204020204" pitchFamily="34" charset="-122"/>
                <a:ea typeface="微软雅黑" panose="020B0503020204020204" pitchFamily="34" charset="-122"/>
              </a:endParaRPr>
            </a:p>
          </p:txBody>
        </p:sp>
      </p:grpSp>
      <p:grpSp>
        <p:nvGrpSpPr>
          <p:cNvPr id="63" name="Group 61"/>
          <p:cNvGrpSpPr/>
          <p:nvPr/>
        </p:nvGrpSpPr>
        <p:grpSpPr>
          <a:xfrm>
            <a:off x="8704624" y="4004183"/>
            <a:ext cx="370858" cy="255576"/>
            <a:chOff x="3175" y="4763"/>
            <a:chExt cx="3130550" cy="2157412"/>
          </a:xfrm>
          <a:solidFill>
            <a:schemeClr val="bg1"/>
          </a:solidFill>
        </p:grpSpPr>
        <p:sp>
          <p:nvSpPr>
            <p:cNvPr id="64" name="Freeform 65"/>
            <p:cNvSpPr/>
            <p:nvPr/>
          </p:nvSpPr>
          <p:spPr bwMode="auto">
            <a:xfrm>
              <a:off x="387350" y="396875"/>
              <a:ext cx="917575" cy="833437"/>
            </a:xfrm>
            <a:custGeom>
              <a:avLst/>
              <a:gdLst>
                <a:gd name="T0" fmla="*/ 242 w 244"/>
                <a:gd name="T1" fmla="*/ 221 h 221"/>
                <a:gd name="T2" fmla="*/ 237 w 244"/>
                <a:gd name="T3" fmla="*/ 188 h 221"/>
                <a:gd name="T4" fmla="*/ 182 w 244"/>
                <a:gd name="T5" fmla="*/ 159 h 221"/>
                <a:gd name="T6" fmla="*/ 152 w 244"/>
                <a:gd name="T7" fmla="*/ 146 h 221"/>
                <a:gd name="T8" fmla="*/ 152 w 244"/>
                <a:gd name="T9" fmla="*/ 123 h 221"/>
                <a:gd name="T10" fmla="*/ 164 w 244"/>
                <a:gd name="T11" fmla="*/ 94 h 221"/>
                <a:gd name="T12" fmla="*/ 176 w 244"/>
                <a:gd name="T13" fmla="*/ 81 h 221"/>
                <a:gd name="T14" fmla="*/ 168 w 244"/>
                <a:gd name="T15" fmla="*/ 63 h 221"/>
                <a:gd name="T16" fmla="*/ 170 w 244"/>
                <a:gd name="T17" fmla="*/ 38 h 221"/>
                <a:gd name="T18" fmla="*/ 122 w 244"/>
                <a:gd name="T19" fmla="*/ 0 h 221"/>
                <a:gd name="T20" fmla="*/ 74 w 244"/>
                <a:gd name="T21" fmla="*/ 38 h 221"/>
                <a:gd name="T22" fmla="*/ 76 w 244"/>
                <a:gd name="T23" fmla="*/ 63 h 221"/>
                <a:gd name="T24" fmla="*/ 68 w 244"/>
                <a:gd name="T25" fmla="*/ 81 h 221"/>
                <a:gd name="T26" fmla="*/ 80 w 244"/>
                <a:gd name="T27" fmla="*/ 94 h 221"/>
                <a:gd name="T28" fmla="*/ 92 w 244"/>
                <a:gd name="T29" fmla="*/ 123 h 221"/>
                <a:gd name="T30" fmla="*/ 92 w 244"/>
                <a:gd name="T31" fmla="*/ 146 h 221"/>
                <a:gd name="T32" fmla="*/ 62 w 244"/>
                <a:gd name="T33" fmla="*/ 159 h 221"/>
                <a:gd name="T34" fmla="*/ 7 w 244"/>
                <a:gd name="T35" fmla="*/ 188 h 221"/>
                <a:gd name="T36" fmla="*/ 2 w 244"/>
                <a:gd name="T37" fmla="*/ 221 h 221"/>
                <a:gd name="T38" fmla="*/ 242 w 244"/>
                <a:gd name="T39" fmla="*/ 221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4" h="221">
                  <a:moveTo>
                    <a:pt x="242" y="221"/>
                  </a:moveTo>
                  <a:cubicBezTo>
                    <a:pt x="242" y="221"/>
                    <a:pt x="244" y="198"/>
                    <a:pt x="237" y="188"/>
                  </a:cubicBezTo>
                  <a:cubicBezTo>
                    <a:pt x="230" y="176"/>
                    <a:pt x="206" y="169"/>
                    <a:pt x="182" y="159"/>
                  </a:cubicBezTo>
                  <a:cubicBezTo>
                    <a:pt x="158" y="149"/>
                    <a:pt x="152" y="146"/>
                    <a:pt x="152" y="146"/>
                  </a:cubicBezTo>
                  <a:cubicBezTo>
                    <a:pt x="152" y="123"/>
                    <a:pt x="152" y="123"/>
                    <a:pt x="152" y="123"/>
                  </a:cubicBezTo>
                  <a:cubicBezTo>
                    <a:pt x="152" y="123"/>
                    <a:pt x="161" y="116"/>
                    <a:pt x="164" y="94"/>
                  </a:cubicBezTo>
                  <a:cubicBezTo>
                    <a:pt x="169" y="96"/>
                    <a:pt x="175" y="86"/>
                    <a:pt x="176" y="81"/>
                  </a:cubicBezTo>
                  <a:cubicBezTo>
                    <a:pt x="176" y="76"/>
                    <a:pt x="175" y="62"/>
                    <a:pt x="168" y="63"/>
                  </a:cubicBezTo>
                  <a:cubicBezTo>
                    <a:pt x="169" y="52"/>
                    <a:pt x="170" y="43"/>
                    <a:pt x="170" y="38"/>
                  </a:cubicBezTo>
                  <a:cubicBezTo>
                    <a:pt x="168" y="19"/>
                    <a:pt x="150" y="0"/>
                    <a:pt x="122" y="0"/>
                  </a:cubicBezTo>
                  <a:cubicBezTo>
                    <a:pt x="94" y="0"/>
                    <a:pt x="76" y="19"/>
                    <a:pt x="74" y="38"/>
                  </a:cubicBezTo>
                  <a:cubicBezTo>
                    <a:pt x="74" y="43"/>
                    <a:pt x="75" y="52"/>
                    <a:pt x="76" y="63"/>
                  </a:cubicBezTo>
                  <a:cubicBezTo>
                    <a:pt x="69" y="62"/>
                    <a:pt x="68" y="76"/>
                    <a:pt x="68" y="81"/>
                  </a:cubicBezTo>
                  <a:cubicBezTo>
                    <a:pt x="69" y="86"/>
                    <a:pt x="75" y="96"/>
                    <a:pt x="80" y="94"/>
                  </a:cubicBezTo>
                  <a:cubicBezTo>
                    <a:pt x="83" y="116"/>
                    <a:pt x="92" y="123"/>
                    <a:pt x="92" y="123"/>
                  </a:cubicBezTo>
                  <a:cubicBezTo>
                    <a:pt x="92" y="146"/>
                    <a:pt x="92" y="146"/>
                    <a:pt x="92" y="146"/>
                  </a:cubicBezTo>
                  <a:cubicBezTo>
                    <a:pt x="92" y="146"/>
                    <a:pt x="86" y="149"/>
                    <a:pt x="62" y="159"/>
                  </a:cubicBezTo>
                  <a:cubicBezTo>
                    <a:pt x="38" y="169"/>
                    <a:pt x="14" y="176"/>
                    <a:pt x="7" y="188"/>
                  </a:cubicBezTo>
                  <a:cubicBezTo>
                    <a:pt x="0" y="198"/>
                    <a:pt x="2" y="221"/>
                    <a:pt x="2" y="221"/>
                  </a:cubicBezTo>
                  <a:lnTo>
                    <a:pt x="242" y="221"/>
                  </a:lnTo>
                  <a:close/>
                </a:path>
              </a:pathLst>
            </a:custGeom>
            <a:grpFill/>
            <a:ln>
              <a:noFill/>
            </a:ln>
          </p:spPr>
          <p:txBody>
            <a:bodyPr vert="horz" wrap="square" lIns="91440" tIns="45720" rIns="91440" bIns="45720" numCol="1" anchor="t" anchorCtr="0" compatLnSpc="1"/>
            <a:lstStyle/>
            <a:p>
              <a:endParaRPr lang="id-ID">
                <a:solidFill>
                  <a:schemeClr val="tx1"/>
                </a:solidFill>
                <a:latin typeface="微软雅黑" panose="020B0503020204020204" pitchFamily="34" charset="-122"/>
                <a:ea typeface="微软雅黑" panose="020B0503020204020204" pitchFamily="34" charset="-122"/>
              </a:endParaRPr>
            </a:p>
          </p:txBody>
        </p:sp>
        <p:sp>
          <p:nvSpPr>
            <p:cNvPr id="65" name="Rectangle 66"/>
            <p:cNvSpPr>
              <a:spLocks noChangeArrowheads="1"/>
            </p:cNvSpPr>
            <p:nvPr/>
          </p:nvSpPr>
          <p:spPr bwMode="auto">
            <a:xfrm>
              <a:off x="1568450" y="396875"/>
              <a:ext cx="782638" cy="196850"/>
            </a:xfrm>
            <a:prstGeom prst="rect">
              <a:avLst/>
            </a:prstGeom>
            <a:grpFill/>
            <a:ln>
              <a:noFill/>
            </a:ln>
          </p:spPr>
          <p:txBody>
            <a:bodyPr vert="horz" wrap="square" lIns="91440" tIns="45720" rIns="91440" bIns="45720" numCol="1" anchor="t" anchorCtr="0" compatLnSpc="1"/>
            <a:lstStyle/>
            <a:p>
              <a:endParaRPr lang="id-ID">
                <a:solidFill>
                  <a:schemeClr val="tx1"/>
                </a:solidFill>
                <a:latin typeface="微软雅黑" panose="020B0503020204020204" pitchFamily="34" charset="-122"/>
                <a:ea typeface="微软雅黑" panose="020B0503020204020204" pitchFamily="34" charset="-122"/>
              </a:endParaRPr>
            </a:p>
          </p:txBody>
        </p:sp>
        <p:sp>
          <p:nvSpPr>
            <p:cNvPr id="66" name="Rectangle 67"/>
            <p:cNvSpPr>
              <a:spLocks noChangeArrowheads="1"/>
            </p:cNvSpPr>
            <p:nvPr/>
          </p:nvSpPr>
          <p:spPr bwMode="auto">
            <a:xfrm>
              <a:off x="1568450" y="788988"/>
              <a:ext cx="1174750" cy="196850"/>
            </a:xfrm>
            <a:prstGeom prst="rect">
              <a:avLst/>
            </a:prstGeom>
            <a:grpFill/>
            <a:ln>
              <a:noFill/>
            </a:ln>
          </p:spPr>
          <p:txBody>
            <a:bodyPr vert="horz" wrap="square" lIns="91440" tIns="45720" rIns="91440" bIns="45720" numCol="1" anchor="t" anchorCtr="0" compatLnSpc="1"/>
            <a:lstStyle/>
            <a:p>
              <a:endParaRPr lang="id-ID">
                <a:solidFill>
                  <a:schemeClr val="tx1"/>
                </a:solidFill>
                <a:latin typeface="微软雅黑" panose="020B0503020204020204" pitchFamily="34" charset="-122"/>
                <a:ea typeface="微软雅黑" panose="020B0503020204020204" pitchFamily="34" charset="-122"/>
              </a:endParaRPr>
            </a:p>
          </p:txBody>
        </p:sp>
        <p:sp>
          <p:nvSpPr>
            <p:cNvPr id="67" name="Rectangle 68"/>
            <p:cNvSpPr>
              <a:spLocks noChangeArrowheads="1"/>
            </p:cNvSpPr>
            <p:nvPr/>
          </p:nvSpPr>
          <p:spPr bwMode="auto">
            <a:xfrm>
              <a:off x="1568450" y="1181100"/>
              <a:ext cx="979488" cy="196850"/>
            </a:xfrm>
            <a:prstGeom prst="rect">
              <a:avLst/>
            </a:prstGeom>
            <a:grpFill/>
            <a:ln>
              <a:noFill/>
            </a:ln>
          </p:spPr>
          <p:txBody>
            <a:bodyPr vert="horz" wrap="square" lIns="91440" tIns="45720" rIns="91440" bIns="45720" numCol="1" anchor="t" anchorCtr="0" compatLnSpc="1"/>
            <a:lstStyle/>
            <a:p>
              <a:endParaRPr lang="id-ID">
                <a:solidFill>
                  <a:schemeClr val="tx1"/>
                </a:solidFill>
                <a:latin typeface="微软雅黑" panose="020B0503020204020204" pitchFamily="34" charset="-122"/>
                <a:ea typeface="微软雅黑" panose="020B0503020204020204" pitchFamily="34" charset="-122"/>
              </a:endParaRPr>
            </a:p>
          </p:txBody>
        </p:sp>
        <p:sp>
          <p:nvSpPr>
            <p:cNvPr id="68" name="Freeform 69"/>
            <p:cNvSpPr>
              <a:spLocks noEditPoints="1"/>
            </p:cNvSpPr>
            <p:nvPr/>
          </p:nvSpPr>
          <p:spPr bwMode="auto">
            <a:xfrm>
              <a:off x="3175" y="4763"/>
              <a:ext cx="3130550" cy="2157412"/>
            </a:xfrm>
            <a:custGeom>
              <a:avLst/>
              <a:gdLst>
                <a:gd name="T0" fmla="*/ 0 w 832"/>
                <a:gd name="T1" fmla="*/ 0 h 572"/>
                <a:gd name="T2" fmla="*/ 0 w 832"/>
                <a:gd name="T3" fmla="*/ 572 h 572"/>
                <a:gd name="T4" fmla="*/ 832 w 832"/>
                <a:gd name="T5" fmla="*/ 572 h 572"/>
                <a:gd name="T6" fmla="*/ 832 w 832"/>
                <a:gd name="T7" fmla="*/ 0 h 572"/>
                <a:gd name="T8" fmla="*/ 0 w 832"/>
                <a:gd name="T9" fmla="*/ 0 h 572"/>
                <a:gd name="T10" fmla="*/ 780 w 832"/>
                <a:gd name="T11" fmla="*/ 520 h 572"/>
                <a:gd name="T12" fmla="*/ 671 w 832"/>
                <a:gd name="T13" fmla="*/ 520 h 572"/>
                <a:gd name="T14" fmla="*/ 676 w 832"/>
                <a:gd name="T15" fmla="*/ 494 h 572"/>
                <a:gd name="T16" fmla="*/ 598 w 832"/>
                <a:gd name="T17" fmla="*/ 416 h 572"/>
                <a:gd name="T18" fmla="*/ 520 w 832"/>
                <a:gd name="T19" fmla="*/ 494 h 572"/>
                <a:gd name="T20" fmla="*/ 525 w 832"/>
                <a:gd name="T21" fmla="*/ 520 h 572"/>
                <a:gd name="T22" fmla="*/ 307 w 832"/>
                <a:gd name="T23" fmla="*/ 520 h 572"/>
                <a:gd name="T24" fmla="*/ 312 w 832"/>
                <a:gd name="T25" fmla="*/ 494 h 572"/>
                <a:gd name="T26" fmla="*/ 234 w 832"/>
                <a:gd name="T27" fmla="*/ 416 h 572"/>
                <a:gd name="T28" fmla="*/ 156 w 832"/>
                <a:gd name="T29" fmla="*/ 494 h 572"/>
                <a:gd name="T30" fmla="*/ 161 w 832"/>
                <a:gd name="T31" fmla="*/ 520 h 572"/>
                <a:gd name="T32" fmla="*/ 52 w 832"/>
                <a:gd name="T33" fmla="*/ 520 h 572"/>
                <a:gd name="T34" fmla="*/ 52 w 832"/>
                <a:gd name="T35" fmla="*/ 52 h 572"/>
                <a:gd name="T36" fmla="*/ 780 w 832"/>
                <a:gd name="T37" fmla="*/ 52 h 572"/>
                <a:gd name="T38" fmla="*/ 780 w 832"/>
                <a:gd name="T39" fmla="*/ 52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32" h="572">
                  <a:moveTo>
                    <a:pt x="0" y="0"/>
                  </a:moveTo>
                  <a:cubicBezTo>
                    <a:pt x="0" y="572"/>
                    <a:pt x="0" y="572"/>
                    <a:pt x="0" y="572"/>
                  </a:cubicBezTo>
                  <a:cubicBezTo>
                    <a:pt x="832" y="572"/>
                    <a:pt x="832" y="572"/>
                    <a:pt x="832" y="572"/>
                  </a:cubicBezTo>
                  <a:cubicBezTo>
                    <a:pt x="832" y="0"/>
                    <a:pt x="832" y="0"/>
                    <a:pt x="832" y="0"/>
                  </a:cubicBezTo>
                  <a:lnTo>
                    <a:pt x="0" y="0"/>
                  </a:lnTo>
                  <a:close/>
                  <a:moveTo>
                    <a:pt x="780" y="520"/>
                  </a:moveTo>
                  <a:cubicBezTo>
                    <a:pt x="671" y="520"/>
                    <a:pt x="671" y="520"/>
                    <a:pt x="671" y="520"/>
                  </a:cubicBezTo>
                  <a:cubicBezTo>
                    <a:pt x="674" y="512"/>
                    <a:pt x="676" y="503"/>
                    <a:pt x="676" y="494"/>
                  </a:cubicBezTo>
                  <a:cubicBezTo>
                    <a:pt x="676" y="451"/>
                    <a:pt x="641" y="416"/>
                    <a:pt x="598" y="416"/>
                  </a:cubicBezTo>
                  <a:cubicBezTo>
                    <a:pt x="555" y="416"/>
                    <a:pt x="520" y="451"/>
                    <a:pt x="520" y="494"/>
                  </a:cubicBezTo>
                  <a:cubicBezTo>
                    <a:pt x="520" y="503"/>
                    <a:pt x="522" y="512"/>
                    <a:pt x="525" y="520"/>
                  </a:cubicBezTo>
                  <a:cubicBezTo>
                    <a:pt x="307" y="520"/>
                    <a:pt x="307" y="520"/>
                    <a:pt x="307" y="520"/>
                  </a:cubicBezTo>
                  <a:cubicBezTo>
                    <a:pt x="310" y="512"/>
                    <a:pt x="312" y="503"/>
                    <a:pt x="312" y="494"/>
                  </a:cubicBezTo>
                  <a:cubicBezTo>
                    <a:pt x="312" y="451"/>
                    <a:pt x="277" y="416"/>
                    <a:pt x="234" y="416"/>
                  </a:cubicBezTo>
                  <a:cubicBezTo>
                    <a:pt x="191" y="416"/>
                    <a:pt x="156" y="451"/>
                    <a:pt x="156" y="494"/>
                  </a:cubicBezTo>
                  <a:cubicBezTo>
                    <a:pt x="156" y="503"/>
                    <a:pt x="158" y="512"/>
                    <a:pt x="161" y="520"/>
                  </a:cubicBezTo>
                  <a:cubicBezTo>
                    <a:pt x="52" y="520"/>
                    <a:pt x="52" y="520"/>
                    <a:pt x="52" y="520"/>
                  </a:cubicBezTo>
                  <a:cubicBezTo>
                    <a:pt x="52" y="52"/>
                    <a:pt x="52" y="52"/>
                    <a:pt x="52" y="52"/>
                  </a:cubicBezTo>
                  <a:cubicBezTo>
                    <a:pt x="780" y="52"/>
                    <a:pt x="780" y="52"/>
                    <a:pt x="780" y="52"/>
                  </a:cubicBezTo>
                  <a:lnTo>
                    <a:pt x="780" y="520"/>
                  </a:lnTo>
                  <a:close/>
                </a:path>
              </a:pathLst>
            </a:custGeom>
            <a:grpFill/>
            <a:ln>
              <a:noFill/>
            </a:ln>
          </p:spPr>
          <p:txBody>
            <a:bodyPr vert="horz" wrap="square" lIns="91440" tIns="45720" rIns="91440" bIns="45720" numCol="1" anchor="t" anchorCtr="0" compatLnSpc="1"/>
            <a:lstStyle/>
            <a:p>
              <a:endParaRPr lang="id-ID">
                <a:solidFill>
                  <a:schemeClr val="tx1"/>
                </a:solidFill>
                <a:latin typeface="微软雅黑" panose="020B0503020204020204" pitchFamily="34" charset="-122"/>
                <a:ea typeface="微软雅黑" panose="020B0503020204020204" pitchFamily="34" charset="-122"/>
              </a:endParaRPr>
            </a:p>
          </p:txBody>
        </p:sp>
      </p:grpSp>
      <p:sp>
        <p:nvSpPr>
          <p:cNvPr id="69" name="Freeform 73"/>
          <p:cNvSpPr/>
          <p:nvPr/>
        </p:nvSpPr>
        <p:spPr bwMode="auto">
          <a:xfrm>
            <a:off x="7937060" y="1867961"/>
            <a:ext cx="309377" cy="308223"/>
          </a:xfrm>
          <a:custGeom>
            <a:avLst/>
            <a:gdLst>
              <a:gd name="T0" fmla="*/ 366 w 451"/>
              <a:gd name="T1" fmla="*/ 355 h 449"/>
              <a:gd name="T2" fmla="*/ 320 w 451"/>
              <a:gd name="T3" fmla="*/ 391 h 449"/>
              <a:gd name="T4" fmla="*/ 173 w 451"/>
              <a:gd name="T5" fmla="*/ 391 h 449"/>
              <a:gd name="T6" fmla="*/ 154 w 451"/>
              <a:gd name="T7" fmla="*/ 363 h 449"/>
              <a:gd name="T8" fmla="*/ 173 w 451"/>
              <a:gd name="T9" fmla="*/ 304 h 449"/>
              <a:gd name="T10" fmla="*/ 405 w 451"/>
              <a:gd name="T11" fmla="*/ 304 h 449"/>
              <a:gd name="T12" fmla="*/ 451 w 451"/>
              <a:gd name="T13" fmla="*/ 103 h 449"/>
              <a:gd name="T14" fmla="*/ 84 w 451"/>
              <a:gd name="T15" fmla="*/ 54 h 449"/>
              <a:gd name="T16" fmla="*/ 55 w 451"/>
              <a:gd name="T17" fmla="*/ 35 h 449"/>
              <a:gd name="T18" fmla="*/ 56 w 451"/>
              <a:gd name="T19" fmla="*/ 28 h 449"/>
              <a:gd name="T20" fmla="*/ 28 w 451"/>
              <a:gd name="T21" fmla="*/ 0 h 449"/>
              <a:gd name="T22" fmla="*/ 0 w 451"/>
              <a:gd name="T23" fmla="*/ 28 h 449"/>
              <a:gd name="T24" fmla="*/ 28 w 451"/>
              <a:gd name="T25" fmla="*/ 56 h 449"/>
              <a:gd name="T26" fmla="*/ 33 w 451"/>
              <a:gd name="T27" fmla="*/ 55 h 449"/>
              <a:gd name="T28" fmla="*/ 68 w 451"/>
              <a:gd name="T29" fmla="*/ 78 h 449"/>
              <a:gd name="T30" fmla="*/ 125 w 451"/>
              <a:gd name="T31" fmla="*/ 304 h 449"/>
              <a:gd name="T32" fmla="*/ 142 w 451"/>
              <a:gd name="T33" fmla="*/ 304 h 449"/>
              <a:gd name="T34" fmla="*/ 127 w 451"/>
              <a:gd name="T35" fmla="*/ 353 h 449"/>
              <a:gd name="T36" fmla="*/ 125 w 451"/>
              <a:gd name="T37" fmla="*/ 353 h 449"/>
              <a:gd name="T38" fmla="*/ 77 w 451"/>
              <a:gd name="T39" fmla="*/ 401 h 449"/>
              <a:gd name="T40" fmla="*/ 125 w 451"/>
              <a:gd name="T41" fmla="*/ 449 h 449"/>
              <a:gd name="T42" fmla="*/ 170 w 451"/>
              <a:gd name="T43" fmla="*/ 420 h 449"/>
              <a:gd name="T44" fmla="*/ 322 w 451"/>
              <a:gd name="T45" fmla="*/ 420 h 449"/>
              <a:gd name="T46" fmla="*/ 366 w 451"/>
              <a:gd name="T47" fmla="*/ 449 h 449"/>
              <a:gd name="T48" fmla="*/ 413 w 451"/>
              <a:gd name="T49" fmla="*/ 402 h 449"/>
              <a:gd name="T50" fmla="*/ 366 w 451"/>
              <a:gd name="T51" fmla="*/ 355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51" h="449">
                <a:moveTo>
                  <a:pt x="366" y="355"/>
                </a:moveTo>
                <a:cubicBezTo>
                  <a:pt x="343" y="355"/>
                  <a:pt x="325" y="371"/>
                  <a:pt x="320" y="391"/>
                </a:cubicBezTo>
                <a:cubicBezTo>
                  <a:pt x="173" y="391"/>
                  <a:pt x="173" y="391"/>
                  <a:pt x="173" y="391"/>
                </a:cubicBezTo>
                <a:cubicBezTo>
                  <a:pt x="170" y="380"/>
                  <a:pt x="164" y="370"/>
                  <a:pt x="154" y="363"/>
                </a:cubicBezTo>
                <a:cubicBezTo>
                  <a:pt x="173" y="304"/>
                  <a:pt x="173" y="304"/>
                  <a:pt x="173" y="304"/>
                </a:cubicBezTo>
                <a:cubicBezTo>
                  <a:pt x="405" y="304"/>
                  <a:pt x="405" y="304"/>
                  <a:pt x="405" y="304"/>
                </a:cubicBezTo>
                <a:cubicBezTo>
                  <a:pt x="451" y="103"/>
                  <a:pt x="451" y="103"/>
                  <a:pt x="451" y="103"/>
                </a:cubicBezTo>
                <a:cubicBezTo>
                  <a:pt x="84" y="54"/>
                  <a:pt x="84" y="54"/>
                  <a:pt x="84" y="54"/>
                </a:cubicBezTo>
                <a:cubicBezTo>
                  <a:pt x="55" y="35"/>
                  <a:pt x="55" y="35"/>
                  <a:pt x="55" y="35"/>
                </a:cubicBezTo>
                <a:cubicBezTo>
                  <a:pt x="56" y="28"/>
                  <a:pt x="56" y="28"/>
                  <a:pt x="56" y="28"/>
                </a:cubicBezTo>
                <a:cubicBezTo>
                  <a:pt x="56" y="13"/>
                  <a:pt x="43" y="0"/>
                  <a:pt x="28" y="0"/>
                </a:cubicBezTo>
                <a:cubicBezTo>
                  <a:pt x="12" y="0"/>
                  <a:pt x="0" y="13"/>
                  <a:pt x="0" y="28"/>
                </a:cubicBezTo>
                <a:cubicBezTo>
                  <a:pt x="0" y="44"/>
                  <a:pt x="12" y="56"/>
                  <a:pt x="28" y="56"/>
                </a:cubicBezTo>
                <a:cubicBezTo>
                  <a:pt x="33" y="55"/>
                  <a:pt x="33" y="55"/>
                  <a:pt x="33" y="55"/>
                </a:cubicBezTo>
                <a:cubicBezTo>
                  <a:pt x="68" y="78"/>
                  <a:pt x="68" y="78"/>
                  <a:pt x="68" y="78"/>
                </a:cubicBezTo>
                <a:cubicBezTo>
                  <a:pt x="125" y="304"/>
                  <a:pt x="125" y="304"/>
                  <a:pt x="125" y="304"/>
                </a:cubicBezTo>
                <a:cubicBezTo>
                  <a:pt x="142" y="304"/>
                  <a:pt x="142" y="304"/>
                  <a:pt x="142" y="304"/>
                </a:cubicBezTo>
                <a:cubicBezTo>
                  <a:pt x="127" y="353"/>
                  <a:pt x="127" y="353"/>
                  <a:pt x="127" y="353"/>
                </a:cubicBezTo>
                <a:cubicBezTo>
                  <a:pt x="125" y="353"/>
                  <a:pt x="125" y="353"/>
                  <a:pt x="125" y="353"/>
                </a:cubicBezTo>
                <a:cubicBezTo>
                  <a:pt x="99" y="353"/>
                  <a:pt x="77" y="374"/>
                  <a:pt x="77" y="401"/>
                </a:cubicBezTo>
                <a:cubicBezTo>
                  <a:pt x="77" y="428"/>
                  <a:pt x="99" y="449"/>
                  <a:pt x="125" y="449"/>
                </a:cubicBezTo>
                <a:cubicBezTo>
                  <a:pt x="145" y="449"/>
                  <a:pt x="162" y="437"/>
                  <a:pt x="170" y="420"/>
                </a:cubicBezTo>
                <a:cubicBezTo>
                  <a:pt x="322" y="420"/>
                  <a:pt x="322" y="420"/>
                  <a:pt x="322" y="420"/>
                </a:cubicBezTo>
                <a:cubicBezTo>
                  <a:pt x="329" y="437"/>
                  <a:pt x="346" y="449"/>
                  <a:pt x="366" y="449"/>
                </a:cubicBezTo>
                <a:cubicBezTo>
                  <a:pt x="392" y="449"/>
                  <a:pt x="413" y="428"/>
                  <a:pt x="413" y="402"/>
                </a:cubicBezTo>
                <a:cubicBezTo>
                  <a:pt x="413" y="376"/>
                  <a:pt x="392" y="355"/>
                  <a:pt x="366" y="355"/>
                </a:cubicBezTo>
                <a:close/>
              </a:path>
            </a:pathLst>
          </a:custGeom>
          <a:solidFill>
            <a:schemeClr val="bg1"/>
          </a:solidFill>
          <a:ln>
            <a:noFill/>
          </a:ln>
        </p:spPr>
        <p:txBody>
          <a:bodyPr vert="horz" wrap="square" lIns="91440" tIns="45720" rIns="91440" bIns="45720" numCol="1" anchor="t" anchorCtr="0" compatLnSpc="1"/>
          <a:lstStyle/>
          <a:p>
            <a:endParaRPr lang="id-ID">
              <a:solidFill>
                <a:schemeClr val="tx1"/>
              </a:solidFill>
              <a:latin typeface="微软雅黑" panose="020B0503020204020204" pitchFamily="34" charset="-122"/>
              <a:ea typeface="微软雅黑" panose="020B0503020204020204" pitchFamily="34" charset="-122"/>
            </a:endParaRPr>
          </a:p>
        </p:txBody>
      </p:sp>
    </p:spTree>
  </p:cSld>
  <p:clrMapOvr>
    <a:masterClrMapping/>
  </p:clrMapOvr>
  <p:transition advTm="5054">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wipe(left)">
                                      <p:cBhvr>
                                        <p:cTn id="11" dur="500"/>
                                        <p:tgtEl>
                                          <p:spTgt spid="5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250"/>
                                        <p:tgtEl>
                                          <p:spTgt spid="7"/>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250"/>
                                        <p:tgtEl>
                                          <p:spTgt spid="31"/>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250" fill="hold"/>
                                        <p:tgtEl>
                                          <p:spTgt spid="5"/>
                                        </p:tgtEl>
                                        <p:attrNameLst>
                                          <p:attrName>ppt_w</p:attrName>
                                        </p:attrNameLst>
                                      </p:cBhvr>
                                      <p:tavLst>
                                        <p:tav tm="0">
                                          <p:val>
                                            <p:fltVal val="0"/>
                                          </p:val>
                                        </p:tav>
                                        <p:tav tm="100000">
                                          <p:val>
                                            <p:strVal val="#ppt_w"/>
                                          </p:val>
                                        </p:tav>
                                      </p:tavLst>
                                    </p:anim>
                                    <p:anim calcmode="lin" valueType="num">
                                      <p:cBhvr>
                                        <p:cTn id="24" dur="250" fill="hold"/>
                                        <p:tgtEl>
                                          <p:spTgt spid="5"/>
                                        </p:tgtEl>
                                        <p:attrNameLst>
                                          <p:attrName>ppt_h</p:attrName>
                                        </p:attrNameLst>
                                      </p:cBhvr>
                                      <p:tavLst>
                                        <p:tav tm="0">
                                          <p:val>
                                            <p:fltVal val="0"/>
                                          </p:val>
                                        </p:tav>
                                        <p:tav tm="100000">
                                          <p:val>
                                            <p:strVal val="#ppt_h"/>
                                          </p:val>
                                        </p:tav>
                                      </p:tavLst>
                                    </p:anim>
                                    <p:animEffect transition="in" filter="fade">
                                      <p:cBhvr>
                                        <p:cTn id="25" dur="250"/>
                                        <p:tgtEl>
                                          <p:spTgt spid="5"/>
                                        </p:tgtEl>
                                      </p:cBhvr>
                                    </p:animEffect>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50"/>
                                        </p:tgtEl>
                                        <p:attrNameLst>
                                          <p:attrName>style.visibility</p:attrName>
                                        </p:attrNameLst>
                                      </p:cBhvr>
                                      <p:to>
                                        <p:strVal val="visible"/>
                                      </p:to>
                                    </p:set>
                                    <p:animEffect transition="in" filter="fade">
                                      <p:cBhvr>
                                        <p:cTn id="29" dur="250"/>
                                        <p:tgtEl>
                                          <p:spTgt spid="5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51"/>
                                        </p:tgtEl>
                                        <p:attrNameLst>
                                          <p:attrName>style.visibility</p:attrName>
                                        </p:attrNameLst>
                                      </p:cBhvr>
                                      <p:to>
                                        <p:strVal val="visible"/>
                                      </p:to>
                                    </p:set>
                                    <p:animEffect transition="in" filter="fade">
                                      <p:cBhvr>
                                        <p:cTn id="32" dur="250"/>
                                        <p:tgtEl>
                                          <p:spTgt spid="51"/>
                                        </p:tgtEl>
                                      </p:cBhvr>
                                    </p:animEffect>
                                  </p:childTnLst>
                                </p:cTn>
                              </p:par>
                            </p:childTnLst>
                          </p:cTn>
                        </p:par>
                        <p:par>
                          <p:cTn id="33" fill="hold">
                            <p:stCondLst>
                              <p:cond delay="3000"/>
                            </p:stCondLst>
                            <p:childTnLst>
                              <p:par>
                                <p:cTn id="34" presetID="10" presetClass="entr" presetSubtype="0" fill="hold" nodeType="after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fade">
                                      <p:cBhvr>
                                        <p:cTn id="36" dur="250"/>
                                        <p:tgtEl>
                                          <p:spTgt spid="25"/>
                                        </p:tgtEl>
                                      </p:cBhvr>
                                    </p:animEffect>
                                  </p:childTnLst>
                                </p:cTn>
                              </p:par>
                            </p:childTnLst>
                          </p:cTn>
                        </p:par>
                        <p:par>
                          <p:cTn id="37" fill="hold">
                            <p:stCondLst>
                              <p:cond delay="3500"/>
                            </p:stCondLst>
                            <p:childTnLst>
                              <p:par>
                                <p:cTn id="38" presetID="53" presetClass="entr" presetSubtype="16" fill="hold" grpId="0" nodeType="afterEffect">
                                  <p:stCondLst>
                                    <p:cond delay="0"/>
                                  </p:stCondLst>
                                  <p:childTnLst>
                                    <p:set>
                                      <p:cBhvr>
                                        <p:cTn id="39" dur="1" fill="hold">
                                          <p:stCondLst>
                                            <p:cond delay="0"/>
                                          </p:stCondLst>
                                        </p:cTn>
                                        <p:tgtEl>
                                          <p:spTgt spid="69"/>
                                        </p:tgtEl>
                                        <p:attrNameLst>
                                          <p:attrName>style.visibility</p:attrName>
                                        </p:attrNameLst>
                                      </p:cBhvr>
                                      <p:to>
                                        <p:strVal val="visible"/>
                                      </p:to>
                                    </p:set>
                                    <p:anim calcmode="lin" valueType="num">
                                      <p:cBhvr>
                                        <p:cTn id="40" dur="250" fill="hold"/>
                                        <p:tgtEl>
                                          <p:spTgt spid="69"/>
                                        </p:tgtEl>
                                        <p:attrNameLst>
                                          <p:attrName>ppt_w</p:attrName>
                                        </p:attrNameLst>
                                      </p:cBhvr>
                                      <p:tavLst>
                                        <p:tav tm="0">
                                          <p:val>
                                            <p:fltVal val="0"/>
                                          </p:val>
                                        </p:tav>
                                        <p:tav tm="100000">
                                          <p:val>
                                            <p:strVal val="#ppt_w"/>
                                          </p:val>
                                        </p:tav>
                                      </p:tavLst>
                                    </p:anim>
                                    <p:anim calcmode="lin" valueType="num">
                                      <p:cBhvr>
                                        <p:cTn id="41" dur="250" fill="hold"/>
                                        <p:tgtEl>
                                          <p:spTgt spid="69"/>
                                        </p:tgtEl>
                                        <p:attrNameLst>
                                          <p:attrName>ppt_h</p:attrName>
                                        </p:attrNameLst>
                                      </p:cBhvr>
                                      <p:tavLst>
                                        <p:tav tm="0">
                                          <p:val>
                                            <p:fltVal val="0"/>
                                          </p:val>
                                        </p:tav>
                                        <p:tav tm="100000">
                                          <p:val>
                                            <p:strVal val="#ppt_h"/>
                                          </p:val>
                                        </p:tav>
                                      </p:tavLst>
                                    </p:anim>
                                    <p:animEffect transition="in" filter="fade">
                                      <p:cBhvr>
                                        <p:cTn id="42" dur="250"/>
                                        <p:tgtEl>
                                          <p:spTgt spid="69"/>
                                        </p:tgtEl>
                                      </p:cBhvr>
                                    </p:animEffect>
                                  </p:childTnLst>
                                </p:cTn>
                              </p:par>
                            </p:childTnLst>
                          </p:cTn>
                        </p:par>
                        <p:par>
                          <p:cTn id="43" fill="hold">
                            <p:stCondLst>
                              <p:cond delay="4000"/>
                            </p:stCondLst>
                            <p:childTnLst>
                              <p:par>
                                <p:cTn id="44" presetID="10" presetClass="entr" presetSubtype="0"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Effect transition="in" filter="fade">
                                      <p:cBhvr>
                                        <p:cTn id="46" dur="250"/>
                                        <p:tgtEl>
                                          <p:spTgt spid="54"/>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fade">
                                      <p:cBhvr>
                                        <p:cTn id="49" dur="250"/>
                                        <p:tgtEl>
                                          <p:spTgt spid="2"/>
                                        </p:tgtEl>
                                      </p:cBhvr>
                                    </p:animEffect>
                                  </p:childTnLst>
                                </p:cTn>
                              </p:par>
                            </p:childTnLst>
                          </p:cTn>
                        </p:par>
                        <p:par>
                          <p:cTn id="50" fill="hold">
                            <p:stCondLst>
                              <p:cond delay="4500"/>
                            </p:stCondLst>
                            <p:childTnLst>
                              <p:par>
                                <p:cTn id="51" presetID="10" presetClass="entr" presetSubtype="0"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fade">
                                      <p:cBhvr>
                                        <p:cTn id="53" dur="250"/>
                                        <p:tgtEl>
                                          <p:spTgt spid="13"/>
                                        </p:tgtEl>
                                      </p:cBhvr>
                                    </p:animEffect>
                                  </p:childTnLst>
                                </p:cTn>
                              </p:par>
                            </p:childTnLst>
                          </p:cTn>
                        </p:par>
                        <p:par>
                          <p:cTn id="54" fill="hold">
                            <p:stCondLst>
                              <p:cond delay="5000"/>
                            </p:stCondLst>
                            <p:childTnLst>
                              <p:par>
                                <p:cTn id="55" presetID="53" presetClass="entr" presetSubtype="16"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p:cTn id="57" dur="250" fill="hold"/>
                                        <p:tgtEl>
                                          <p:spTgt spid="59"/>
                                        </p:tgtEl>
                                        <p:attrNameLst>
                                          <p:attrName>ppt_w</p:attrName>
                                        </p:attrNameLst>
                                      </p:cBhvr>
                                      <p:tavLst>
                                        <p:tav tm="0">
                                          <p:val>
                                            <p:fltVal val="0"/>
                                          </p:val>
                                        </p:tav>
                                        <p:tav tm="100000">
                                          <p:val>
                                            <p:strVal val="#ppt_w"/>
                                          </p:val>
                                        </p:tav>
                                      </p:tavLst>
                                    </p:anim>
                                    <p:anim calcmode="lin" valueType="num">
                                      <p:cBhvr>
                                        <p:cTn id="58" dur="250" fill="hold"/>
                                        <p:tgtEl>
                                          <p:spTgt spid="59"/>
                                        </p:tgtEl>
                                        <p:attrNameLst>
                                          <p:attrName>ppt_h</p:attrName>
                                        </p:attrNameLst>
                                      </p:cBhvr>
                                      <p:tavLst>
                                        <p:tav tm="0">
                                          <p:val>
                                            <p:fltVal val="0"/>
                                          </p:val>
                                        </p:tav>
                                        <p:tav tm="100000">
                                          <p:val>
                                            <p:strVal val="#ppt_h"/>
                                          </p:val>
                                        </p:tav>
                                      </p:tavLst>
                                    </p:anim>
                                    <p:animEffect transition="in" filter="fade">
                                      <p:cBhvr>
                                        <p:cTn id="59" dur="250"/>
                                        <p:tgtEl>
                                          <p:spTgt spid="59"/>
                                        </p:tgtEl>
                                      </p:cBhvr>
                                    </p:animEffect>
                                  </p:childTnLst>
                                </p:cTn>
                              </p:par>
                            </p:childTnLst>
                          </p:cTn>
                        </p:par>
                        <p:par>
                          <p:cTn id="60" fill="hold">
                            <p:stCondLst>
                              <p:cond delay="5500"/>
                            </p:stCondLst>
                            <p:childTnLst>
                              <p:par>
                                <p:cTn id="61" presetID="10" presetClass="entr" presetSubtype="0"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Effect transition="in" filter="fade">
                                      <p:cBhvr>
                                        <p:cTn id="63" dur="250"/>
                                        <p:tgtEl>
                                          <p:spTgt spid="52"/>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53"/>
                                        </p:tgtEl>
                                        <p:attrNameLst>
                                          <p:attrName>style.visibility</p:attrName>
                                        </p:attrNameLst>
                                      </p:cBhvr>
                                      <p:to>
                                        <p:strVal val="visible"/>
                                      </p:to>
                                    </p:set>
                                    <p:animEffect transition="in" filter="fade">
                                      <p:cBhvr>
                                        <p:cTn id="66" dur="250"/>
                                        <p:tgtEl>
                                          <p:spTgt spid="53"/>
                                        </p:tgtEl>
                                      </p:cBhvr>
                                    </p:animEffect>
                                  </p:childTnLst>
                                </p:cTn>
                              </p:par>
                            </p:childTnLst>
                          </p:cTn>
                        </p:par>
                        <p:par>
                          <p:cTn id="67" fill="hold">
                            <p:stCondLst>
                              <p:cond delay="6000"/>
                            </p:stCondLst>
                            <p:childTnLst>
                              <p:par>
                                <p:cTn id="68" presetID="10" presetClass="entr" presetSubtype="0" fill="hold"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fade">
                                      <p:cBhvr>
                                        <p:cTn id="70" dur="250"/>
                                        <p:tgtEl>
                                          <p:spTgt spid="19"/>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63"/>
                                        </p:tgtEl>
                                        <p:attrNameLst>
                                          <p:attrName>style.visibility</p:attrName>
                                        </p:attrNameLst>
                                      </p:cBhvr>
                                      <p:to>
                                        <p:strVal val="visible"/>
                                      </p:to>
                                    </p:set>
                                    <p:anim calcmode="lin" valueType="num">
                                      <p:cBhvr>
                                        <p:cTn id="74" dur="250" fill="hold"/>
                                        <p:tgtEl>
                                          <p:spTgt spid="63"/>
                                        </p:tgtEl>
                                        <p:attrNameLst>
                                          <p:attrName>ppt_w</p:attrName>
                                        </p:attrNameLst>
                                      </p:cBhvr>
                                      <p:tavLst>
                                        <p:tav tm="0">
                                          <p:val>
                                            <p:fltVal val="0"/>
                                          </p:val>
                                        </p:tav>
                                        <p:tav tm="100000">
                                          <p:val>
                                            <p:strVal val="#ppt_w"/>
                                          </p:val>
                                        </p:tav>
                                      </p:tavLst>
                                    </p:anim>
                                    <p:anim calcmode="lin" valueType="num">
                                      <p:cBhvr>
                                        <p:cTn id="75" dur="250" fill="hold"/>
                                        <p:tgtEl>
                                          <p:spTgt spid="63"/>
                                        </p:tgtEl>
                                        <p:attrNameLst>
                                          <p:attrName>ppt_h</p:attrName>
                                        </p:attrNameLst>
                                      </p:cBhvr>
                                      <p:tavLst>
                                        <p:tav tm="0">
                                          <p:val>
                                            <p:fltVal val="0"/>
                                          </p:val>
                                        </p:tav>
                                        <p:tav tm="100000">
                                          <p:val>
                                            <p:strVal val="#ppt_h"/>
                                          </p:val>
                                        </p:tav>
                                      </p:tavLst>
                                    </p:anim>
                                    <p:animEffect transition="in" filter="fade">
                                      <p:cBhvr>
                                        <p:cTn id="76" dur="250"/>
                                        <p:tgtEl>
                                          <p:spTgt spid="63"/>
                                        </p:tgtEl>
                                      </p:cBhvr>
                                    </p:animEffect>
                                  </p:childTnLst>
                                </p:cTn>
                              </p:par>
                            </p:childTnLst>
                          </p:cTn>
                        </p:par>
                        <p:par>
                          <p:cTn id="77" fill="hold">
                            <p:stCondLst>
                              <p:cond delay="7000"/>
                            </p:stCondLst>
                            <p:childTnLst>
                              <p:par>
                                <p:cTn id="78" presetID="10" presetClass="entr" presetSubtype="0" fill="hold" grpId="0" nodeType="afterEffect">
                                  <p:stCondLst>
                                    <p:cond delay="0"/>
                                  </p:stCondLst>
                                  <p:childTnLst>
                                    <p:set>
                                      <p:cBhvr>
                                        <p:cTn id="79" dur="1" fill="hold">
                                          <p:stCondLst>
                                            <p:cond delay="0"/>
                                          </p:stCondLst>
                                        </p:cTn>
                                        <p:tgtEl>
                                          <p:spTgt spid="3"/>
                                        </p:tgtEl>
                                        <p:attrNameLst>
                                          <p:attrName>style.visibility</p:attrName>
                                        </p:attrNameLst>
                                      </p:cBhvr>
                                      <p:to>
                                        <p:strVal val="visible"/>
                                      </p:to>
                                    </p:set>
                                    <p:animEffect transition="in" filter="fade">
                                      <p:cBhvr>
                                        <p:cTn id="80" dur="250"/>
                                        <p:tgtEl>
                                          <p:spTgt spid="3"/>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4"/>
                                        </p:tgtEl>
                                        <p:attrNameLst>
                                          <p:attrName>style.visibility</p:attrName>
                                        </p:attrNameLst>
                                      </p:cBhvr>
                                      <p:to>
                                        <p:strVal val="visible"/>
                                      </p:to>
                                    </p:set>
                                    <p:animEffect transition="in" filter="fade">
                                      <p:cBhvr>
                                        <p:cTn id="83" dur="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bldLvl="0" animBg="1"/>
      <p:bldP spid="50" grpId="0"/>
      <p:bldP spid="51" grpId="0"/>
      <p:bldP spid="52" grpId="0"/>
      <p:bldP spid="53" grpId="0"/>
      <p:bldP spid="54" grpId="0"/>
      <p:bldP spid="2" grpId="0"/>
      <p:bldP spid="3" grpId="0"/>
      <p:bldP spid="4" grpId="0"/>
      <p:bldP spid="5" grpId="0" bldLvl="0" animBg="1"/>
      <p:bldP spid="69"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Isosceles Triangle 8"/>
          <p:cNvSpPr/>
          <p:nvPr/>
        </p:nvSpPr>
        <p:spPr bwMode="auto">
          <a:xfrm rot="5400000">
            <a:off x="-195553" y="389152"/>
            <a:ext cx="649517" cy="333779"/>
          </a:xfrm>
          <a:prstGeom prst="triangle">
            <a:avLst/>
          </a:prstGeom>
          <a:gradFill>
            <a:gsLst>
              <a:gs pos="0">
                <a:srgbClr val="E30000"/>
              </a:gs>
              <a:gs pos="100000">
                <a:srgbClr val="760303"/>
              </a:gs>
            </a:gsLst>
            <a:lin ang="5400000" scaled="0"/>
          </a:gradFill>
          <a:ln w="9525">
            <a:noFill/>
            <a:round/>
          </a:ln>
          <a:effectLst>
            <a:outerShdw blurRad="50800" dist="38100" dir="2700000" algn="tl" rotWithShape="0">
              <a:prstClr val="black">
                <a:alpha val="40000"/>
              </a:prstClr>
            </a:outerShdw>
          </a:effectLst>
        </p:spPr>
        <p:txBody>
          <a:bodyPr vert="horz" wrap="square" lIns="121920" tIns="60960" rIns="121920" bIns="60960" numCol="1" rtlCol="0" anchor="t" anchorCtr="0" compatLnSpc="1"/>
          <a:lstStyle/>
          <a:p>
            <a:pPr algn="ctr"/>
            <a:endParaRPr lang="en-US" sz="2400"/>
          </a:p>
        </p:txBody>
      </p:sp>
      <p:grpSp>
        <p:nvGrpSpPr>
          <p:cNvPr id="56" name="组合 55"/>
          <p:cNvGrpSpPr/>
          <p:nvPr/>
        </p:nvGrpSpPr>
        <p:grpSpPr>
          <a:xfrm>
            <a:off x="280712" y="212555"/>
            <a:ext cx="5282645" cy="678814"/>
            <a:chOff x="-3965474" y="172906"/>
            <a:chExt cx="5241581" cy="673538"/>
          </a:xfrm>
        </p:grpSpPr>
        <p:sp>
          <p:nvSpPr>
            <p:cNvPr id="57" name="Text Box 7"/>
            <p:cNvSpPr txBox="1">
              <a:spLocks noChangeArrowheads="1"/>
            </p:cNvSpPr>
            <p:nvPr/>
          </p:nvSpPr>
          <p:spPr bwMode="auto">
            <a:xfrm>
              <a:off x="-984643" y="270732"/>
              <a:ext cx="2260750" cy="504245"/>
            </a:xfrm>
            <a:prstGeom prst="rect">
              <a:avLst/>
            </a:prstGeom>
            <a:noFill/>
            <a:ln w="9525">
              <a:noFill/>
              <a:miter lim="800000"/>
            </a:ln>
          </p:spPr>
          <p:txBody>
            <a:bodyPr wrap="none" lIns="46078" tIns="23040" rIns="46078" bIns="23040">
              <a:spAutoFit/>
            </a:bodyPr>
            <a:lstStyle/>
            <a:p>
              <a:pPr defTabSz="1087755"/>
              <a:r>
                <a:rPr lang="en-CA" altLang="zh-CN" sz="1500" dirty="0" smtClean="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PROBATION </a:t>
              </a:r>
            </a:p>
            <a:p>
              <a:pPr defTabSz="1087755"/>
              <a:r>
                <a:rPr lang="en-CA" altLang="zh-CN" sz="1500" dirty="0" smtClean="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PERIOD MANAGEMENT</a:t>
              </a:r>
              <a:endParaRPr lang="en-CA" altLang="zh-CN" sz="15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58" name="矩形 57"/>
            <p:cNvSpPr/>
            <p:nvPr/>
          </p:nvSpPr>
          <p:spPr>
            <a:xfrm>
              <a:off x="-3965474" y="172906"/>
              <a:ext cx="3130157" cy="673538"/>
            </a:xfrm>
            <a:prstGeom prst="rect">
              <a:avLst/>
            </a:prstGeom>
          </p:spPr>
          <p:txBody>
            <a:bodyPr wrap="none">
              <a:spAutoFit/>
            </a:bodyPr>
            <a:lstStyle/>
            <a:p>
              <a:pPr algn="l"/>
              <a:r>
                <a:rPr lang="zh-CN" altLang="en-US" sz="3600" b="1" spc="300" dirty="0" smtClean="0">
                  <a:latin typeface="微软雅黑" panose="020B0503020204020204" pitchFamily="34" charset="-122"/>
                  <a:ea typeface="微软雅黑" panose="020B0503020204020204" pitchFamily="34" charset="-122"/>
                </a:rPr>
                <a:t>此处添加标题</a:t>
              </a:r>
            </a:p>
          </p:txBody>
        </p:sp>
      </p:grpSp>
      <p:sp>
        <p:nvSpPr>
          <p:cNvPr id="7" name="空心弧 6"/>
          <p:cNvSpPr/>
          <p:nvPr/>
        </p:nvSpPr>
        <p:spPr>
          <a:xfrm rot="5400000">
            <a:off x="1182087" y="1163970"/>
            <a:ext cx="4190637" cy="3899619"/>
          </a:xfrm>
          <a:prstGeom prst="blockArc">
            <a:avLst>
              <a:gd name="adj1" fmla="val 10897210"/>
              <a:gd name="adj2" fmla="val 6953"/>
              <a:gd name="adj3" fmla="val 1246"/>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5" rIns="121908" bIns="60955" anchor="ctr"/>
          <a:lstStyle/>
          <a:p>
            <a:pPr algn="ctr" defTabSz="1218565" fontAlgn="auto">
              <a:spcBef>
                <a:spcPts val="0"/>
              </a:spcBef>
              <a:spcAft>
                <a:spcPts val="0"/>
              </a:spcAft>
              <a:defRPr/>
            </a:pPr>
            <a:endParaRPr lang="zh-CN" altLang="en-US" sz="3320">
              <a:solidFill>
                <a:prstClr val="black"/>
              </a:solidFill>
              <a:latin typeface="微软雅黑" panose="020B0503020204020204" pitchFamily="34" charset="-122"/>
              <a:ea typeface="微软雅黑" panose="020B0503020204020204" pitchFamily="34" charset="-122"/>
              <a:cs typeface="Arial" panose="020B0604020202020204" pitchFamily="34" charset="0"/>
            </a:endParaRPr>
          </a:p>
        </p:txBody>
      </p:sp>
      <p:cxnSp>
        <p:nvCxnSpPr>
          <p:cNvPr id="8" name="直接连接符 7"/>
          <p:cNvCxnSpPr/>
          <p:nvPr/>
        </p:nvCxnSpPr>
        <p:spPr bwMode="auto">
          <a:xfrm>
            <a:off x="4089955" y="1277610"/>
            <a:ext cx="1921933" cy="0"/>
          </a:xfrm>
          <a:prstGeom prst="line">
            <a:avLst/>
          </a:prstGeom>
          <a:ln w="12700">
            <a:solidFill>
              <a:srgbClr val="9DA8B1"/>
            </a:solidFill>
            <a:prstDash val="lgDashDot"/>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bwMode="auto">
          <a:xfrm>
            <a:off x="4156151" y="4998464"/>
            <a:ext cx="1919817" cy="0"/>
          </a:xfrm>
          <a:prstGeom prst="line">
            <a:avLst/>
          </a:prstGeom>
          <a:ln w="12700">
            <a:solidFill>
              <a:srgbClr val="9DA8B1"/>
            </a:solidFill>
            <a:prstDash val="lgDashDot"/>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bwMode="auto">
          <a:xfrm>
            <a:off x="5252114" y="2539413"/>
            <a:ext cx="1778844" cy="0"/>
          </a:xfrm>
          <a:prstGeom prst="line">
            <a:avLst/>
          </a:prstGeom>
          <a:ln w="12700">
            <a:solidFill>
              <a:srgbClr val="9DA8B1"/>
            </a:solidFill>
            <a:prstDash val="lgDashDot"/>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bwMode="auto">
          <a:xfrm>
            <a:off x="5059469" y="3852740"/>
            <a:ext cx="1920933" cy="0"/>
          </a:xfrm>
          <a:prstGeom prst="line">
            <a:avLst/>
          </a:prstGeom>
          <a:ln w="12700">
            <a:solidFill>
              <a:srgbClr val="9DA8B1"/>
            </a:solidFill>
            <a:prstDash val="lgDashDot"/>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7268047" y="760264"/>
            <a:ext cx="1426007" cy="430877"/>
          </a:xfrm>
          <a:prstGeom prst="rect">
            <a:avLst/>
          </a:prstGeom>
        </p:spPr>
        <p:txBody>
          <a:bodyPr wrap="none" lIns="121908" tIns="60955" rIns="121908" bIns="60955">
            <a:spAutoFit/>
          </a:bodyPr>
          <a:lstStyle/>
          <a:p>
            <a:r>
              <a:rPr lang="zh-CN" altLang="en-US" sz="2000" b="1" spc="300" dirty="0">
                <a:solidFill>
                  <a:schemeClr val="tx1"/>
                </a:solidFill>
                <a:latin typeface="微软雅黑" panose="020B0503020204020204" pitchFamily="34" charset="-122"/>
                <a:ea typeface="微软雅黑" panose="020B0503020204020204" pitchFamily="34" charset="-122"/>
              </a:rPr>
              <a:t>标题内容</a:t>
            </a:r>
          </a:p>
        </p:txBody>
      </p:sp>
      <p:sp>
        <p:nvSpPr>
          <p:cNvPr id="13" name="矩形 47"/>
          <p:cNvSpPr>
            <a:spLocks noChangeArrowheads="1"/>
          </p:cNvSpPr>
          <p:nvPr/>
        </p:nvSpPr>
        <p:spPr bwMode="auto">
          <a:xfrm>
            <a:off x="7272467" y="1114110"/>
            <a:ext cx="3328012" cy="584765"/>
          </a:xfrm>
          <a:prstGeom prst="rect">
            <a:avLst/>
          </a:prstGeom>
          <a:noFill/>
          <a:ln>
            <a:noFill/>
          </a:ln>
        </p:spPr>
        <p:txBody>
          <a:bodyPr wrap="square" lIns="121908" tIns="60955" rIns="121908" bIns="60955">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nSpc>
                <a:spcPct val="150000"/>
              </a:lnSpc>
              <a:buFont typeface="Arial" panose="020B0604020202020204" pitchFamily="34" charset="0"/>
              <a:buNone/>
            </a:pPr>
            <a:r>
              <a:rPr lang="zh-CN" altLang="en-US" sz="1000" dirty="0">
                <a:solidFill>
                  <a:schemeClr val="tx1"/>
                </a:solidFill>
              </a:rPr>
              <a:t>点击输入简要文字内容，文字内容需概括精炼，不用多余的文字修饰，言简意赅的说明该项内容。</a:t>
            </a:r>
          </a:p>
        </p:txBody>
      </p:sp>
      <p:grpSp>
        <p:nvGrpSpPr>
          <p:cNvPr id="14" name="组合 13"/>
          <p:cNvGrpSpPr/>
          <p:nvPr/>
        </p:nvGrpSpPr>
        <p:grpSpPr bwMode="auto">
          <a:xfrm>
            <a:off x="1467817" y="1604801"/>
            <a:ext cx="3012857" cy="3012857"/>
            <a:chOff x="1103084" y="2155824"/>
            <a:chExt cx="3176815" cy="3176815"/>
          </a:xfrm>
        </p:grpSpPr>
        <p:sp>
          <p:nvSpPr>
            <p:cNvPr id="15" name="椭圆 14"/>
            <p:cNvSpPr/>
            <p:nvPr/>
          </p:nvSpPr>
          <p:spPr>
            <a:xfrm>
              <a:off x="1103084" y="2155824"/>
              <a:ext cx="3176815" cy="3176815"/>
            </a:xfrm>
            <a:prstGeom prst="ellipse">
              <a:avLst/>
            </a:prstGeom>
            <a:solidFill>
              <a:srgbClr val="CCD0D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auto">
                <a:spcBef>
                  <a:spcPts val="0"/>
                </a:spcBef>
                <a:spcAft>
                  <a:spcPts val="0"/>
                </a:spcAft>
                <a:defRPr/>
              </a:pPr>
              <a:endParaRPr lang="zh-CN" altLang="en-US">
                <a:solidFill>
                  <a:prstClr val="white"/>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6" name="椭圆 15"/>
            <p:cNvSpPr/>
            <p:nvPr/>
          </p:nvSpPr>
          <p:spPr>
            <a:xfrm>
              <a:off x="1281790" y="2334530"/>
              <a:ext cx="2819403" cy="2819403"/>
            </a:xfrm>
            <a:prstGeom prst="ellipse">
              <a:avLst/>
            </a:prstGeom>
            <a:blipFill dpi="0" rotWithShape="1">
              <a:blip r:embed="rId2" cstate="screen">
                <a:extLst>
                  <a:ext uri="{BEBA8EAE-BF5A-486C-A8C5-ECC9F3942E4B}">
                    <a14:imgProps xmlns:a14="http://schemas.microsoft.com/office/drawing/2010/main">
                      <a14:imgLayer r:embed="rId3">
                        <a14:imgEffect>
                          <a14:artisticBlur/>
                        </a14:imgEffect>
                      </a14:imgLayer>
                    </a14:imgProp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auto">
                <a:spcBef>
                  <a:spcPts val="0"/>
                </a:spcBef>
                <a:spcAft>
                  <a:spcPts val="0"/>
                </a:spcAft>
                <a:defRPr/>
              </a:pPr>
              <a:endParaRPr lang="zh-CN" altLang="en-US">
                <a:solidFill>
                  <a:prstClr val="white"/>
                </a:solidFill>
                <a:latin typeface="微软雅黑" panose="020B0503020204020204" pitchFamily="34" charset="-122"/>
                <a:ea typeface="微软雅黑" panose="020B0503020204020204" pitchFamily="34" charset="-122"/>
                <a:cs typeface="Arial" panose="020B0604020202020204" pitchFamily="34" charset="0"/>
              </a:endParaRPr>
            </a:p>
          </p:txBody>
        </p:sp>
      </p:grpSp>
      <p:sp>
        <p:nvSpPr>
          <p:cNvPr id="17" name="椭圆 16"/>
          <p:cNvSpPr/>
          <p:nvPr/>
        </p:nvSpPr>
        <p:spPr>
          <a:xfrm>
            <a:off x="3787054" y="988973"/>
            <a:ext cx="497747" cy="497747"/>
          </a:xfrm>
          <a:prstGeom prst="ellipse">
            <a:avLst/>
          </a:prstGeom>
          <a:gradFill>
            <a:gsLst>
              <a:gs pos="0">
                <a:srgbClr val="E30000"/>
              </a:gs>
              <a:gs pos="100000">
                <a:srgbClr val="760303"/>
              </a:gs>
            </a:gsLst>
            <a:lin ang="18900000" scaled="0"/>
          </a:gra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prstClr val="white"/>
                </a:solidFill>
                <a:latin typeface="Impact" panose="020B0806030902050204" pitchFamily="34" charset="0"/>
                <a:ea typeface="微软雅黑" panose="020B0503020204020204" pitchFamily="34" charset="-122"/>
              </a:rPr>
              <a:t>1</a:t>
            </a:r>
            <a:endParaRPr lang="zh-CN" altLang="en-US" dirty="0">
              <a:solidFill>
                <a:prstClr val="white"/>
              </a:solidFill>
              <a:latin typeface="Impact" panose="020B0806030902050204" pitchFamily="34" charset="0"/>
              <a:ea typeface="微软雅黑" panose="020B0503020204020204" pitchFamily="34" charset="-122"/>
            </a:endParaRPr>
          </a:p>
        </p:txBody>
      </p:sp>
      <p:sp>
        <p:nvSpPr>
          <p:cNvPr id="18" name="椭圆 17"/>
          <p:cNvSpPr/>
          <p:nvPr/>
        </p:nvSpPr>
        <p:spPr>
          <a:xfrm>
            <a:off x="4843172" y="2270202"/>
            <a:ext cx="497747" cy="497747"/>
          </a:xfrm>
          <a:prstGeom prst="ellipse">
            <a:avLst/>
          </a:prstGeom>
          <a:gradFill>
            <a:gsLst>
              <a:gs pos="0">
                <a:srgbClr val="E30000"/>
              </a:gs>
              <a:gs pos="100000">
                <a:srgbClr val="760303"/>
              </a:gs>
            </a:gsLst>
            <a:lin ang="18900000" scaled="0"/>
          </a:gra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prstClr val="white"/>
                </a:solidFill>
                <a:latin typeface="Impact" panose="020B0806030902050204" pitchFamily="34" charset="0"/>
                <a:ea typeface="微软雅黑" panose="020B0503020204020204" pitchFamily="34" charset="-122"/>
              </a:rPr>
              <a:t>2</a:t>
            </a:r>
            <a:endParaRPr lang="zh-CN" altLang="en-US" dirty="0">
              <a:solidFill>
                <a:prstClr val="white"/>
              </a:solidFill>
              <a:latin typeface="Impact" panose="020B0806030902050204" pitchFamily="34" charset="0"/>
              <a:ea typeface="微软雅黑" panose="020B0503020204020204" pitchFamily="34" charset="-122"/>
            </a:endParaRPr>
          </a:p>
        </p:txBody>
      </p:sp>
      <p:sp>
        <p:nvSpPr>
          <p:cNvPr id="19" name="椭圆 18"/>
          <p:cNvSpPr/>
          <p:nvPr/>
        </p:nvSpPr>
        <p:spPr>
          <a:xfrm>
            <a:off x="4815252" y="3580060"/>
            <a:ext cx="497747" cy="497747"/>
          </a:xfrm>
          <a:prstGeom prst="ellipse">
            <a:avLst/>
          </a:prstGeom>
          <a:gradFill>
            <a:gsLst>
              <a:gs pos="0">
                <a:srgbClr val="E30000"/>
              </a:gs>
              <a:gs pos="100000">
                <a:srgbClr val="760303"/>
              </a:gs>
            </a:gsLst>
            <a:lin ang="18900000" scaled="0"/>
          </a:gra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prstClr val="white"/>
                </a:solidFill>
                <a:latin typeface="Impact" panose="020B0806030902050204" pitchFamily="34" charset="0"/>
                <a:ea typeface="微软雅黑" panose="020B0503020204020204" pitchFamily="34" charset="-122"/>
              </a:rPr>
              <a:t>3</a:t>
            </a:r>
            <a:endParaRPr lang="zh-CN" altLang="en-US" dirty="0">
              <a:solidFill>
                <a:prstClr val="white"/>
              </a:solidFill>
              <a:latin typeface="Impact" panose="020B0806030902050204" pitchFamily="34" charset="0"/>
              <a:ea typeface="微软雅黑" panose="020B0503020204020204" pitchFamily="34" charset="-122"/>
            </a:endParaRPr>
          </a:p>
        </p:txBody>
      </p:sp>
      <p:sp>
        <p:nvSpPr>
          <p:cNvPr id="20" name="椭圆 19"/>
          <p:cNvSpPr/>
          <p:nvPr/>
        </p:nvSpPr>
        <p:spPr>
          <a:xfrm>
            <a:off x="3787054" y="4713668"/>
            <a:ext cx="497747" cy="497747"/>
          </a:xfrm>
          <a:prstGeom prst="ellipse">
            <a:avLst/>
          </a:prstGeom>
          <a:gradFill>
            <a:gsLst>
              <a:gs pos="0">
                <a:srgbClr val="E30000"/>
              </a:gs>
              <a:gs pos="100000">
                <a:srgbClr val="760303"/>
              </a:gs>
            </a:gsLst>
            <a:lin ang="18900000" scaled="0"/>
          </a:gra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prstClr val="white"/>
                </a:solidFill>
                <a:latin typeface="Impact" panose="020B0806030902050204" pitchFamily="34" charset="0"/>
                <a:ea typeface="微软雅黑" panose="020B0503020204020204" pitchFamily="34" charset="-122"/>
              </a:rPr>
              <a:t>4</a:t>
            </a:r>
            <a:endParaRPr lang="zh-CN" altLang="en-US" dirty="0">
              <a:solidFill>
                <a:prstClr val="white"/>
              </a:solidFill>
              <a:latin typeface="Impact" panose="020B0806030902050204" pitchFamily="34" charset="0"/>
              <a:ea typeface="微软雅黑" panose="020B0503020204020204" pitchFamily="34" charset="-122"/>
            </a:endParaRPr>
          </a:p>
        </p:txBody>
      </p:sp>
      <p:grpSp>
        <p:nvGrpSpPr>
          <p:cNvPr id="21" name="组合 20"/>
          <p:cNvGrpSpPr/>
          <p:nvPr/>
        </p:nvGrpSpPr>
        <p:grpSpPr>
          <a:xfrm>
            <a:off x="5986892" y="707794"/>
            <a:ext cx="1145275" cy="1145275"/>
            <a:chOff x="3989630" y="984316"/>
            <a:chExt cx="858956" cy="858956"/>
          </a:xfrm>
        </p:grpSpPr>
        <p:grpSp>
          <p:nvGrpSpPr>
            <p:cNvPr id="22" name="组合 21"/>
            <p:cNvGrpSpPr/>
            <p:nvPr/>
          </p:nvGrpSpPr>
          <p:grpSpPr>
            <a:xfrm>
              <a:off x="3989630" y="984316"/>
              <a:ext cx="858956" cy="858956"/>
              <a:chOff x="304800" y="673100"/>
              <a:chExt cx="4000500" cy="4000500"/>
            </a:xfrm>
            <a:effectLst>
              <a:outerShdw blurRad="444500" dist="254000" dir="8100000" algn="tr" rotWithShape="0">
                <a:prstClr val="black">
                  <a:alpha val="50000"/>
                </a:prstClr>
              </a:outerShdw>
            </a:effectLst>
          </p:grpSpPr>
          <p:sp>
            <p:nvSpPr>
              <p:cNvPr id="26" name="同心圆 2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27" name="椭圆 26"/>
              <p:cNvSpPr/>
              <p:nvPr/>
            </p:nvSpPr>
            <p:spPr>
              <a:xfrm>
                <a:off x="392112" y="760412"/>
                <a:ext cx="3825876" cy="3825876"/>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grpSp>
        <p:grpSp>
          <p:nvGrpSpPr>
            <p:cNvPr id="23" name="组合 54"/>
            <p:cNvGrpSpPr>
              <a:grpSpLocks noChangeAspect="1"/>
            </p:cNvGrpSpPr>
            <p:nvPr/>
          </p:nvGrpSpPr>
          <p:grpSpPr bwMode="auto">
            <a:xfrm>
              <a:off x="4230408" y="1145668"/>
              <a:ext cx="389996" cy="469766"/>
              <a:chOff x="3452849" y="2667439"/>
              <a:chExt cx="239345" cy="288607"/>
            </a:xfrm>
          </p:grpSpPr>
          <p:sp>
            <p:nvSpPr>
              <p:cNvPr id="24" name="Freeform 846"/>
              <p:cNvSpPr/>
              <p:nvPr/>
            </p:nvSpPr>
            <p:spPr bwMode="auto">
              <a:xfrm>
                <a:off x="3452849" y="2721892"/>
                <a:ext cx="239345" cy="234154"/>
              </a:xfrm>
              <a:custGeom>
                <a:avLst/>
                <a:gdLst>
                  <a:gd name="T0" fmla="*/ 29 w 48"/>
                  <a:gd name="T1" fmla="*/ 0 h 47"/>
                  <a:gd name="T2" fmla="*/ 29 w 48"/>
                  <a:gd name="T3" fmla="*/ 7 h 47"/>
                  <a:gd name="T4" fmla="*/ 41 w 48"/>
                  <a:gd name="T5" fmla="*/ 23 h 47"/>
                  <a:gd name="T6" fmla="*/ 24 w 48"/>
                  <a:gd name="T7" fmla="*/ 41 h 47"/>
                  <a:gd name="T8" fmla="*/ 6 w 48"/>
                  <a:gd name="T9" fmla="*/ 23 h 47"/>
                  <a:gd name="T10" fmla="*/ 18 w 48"/>
                  <a:gd name="T11" fmla="*/ 7 h 47"/>
                  <a:gd name="T12" fmla="*/ 18 w 48"/>
                  <a:gd name="T13" fmla="*/ 0 h 47"/>
                  <a:gd name="T14" fmla="*/ 0 w 48"/>
                  <a:gd name="T15" fmla="*/ 23 h 47"/>
                  <a:gd name="T16" fmla="*/ 24 w 48"/>
                  <a:gd name="T17" fmla="*/ 47 h 47"/>
                  <a:gd name="T18" fmla="*/ 48 w 48"/>
                  <a:gd name="T19" fmla="*/ 23 h 47"/>
                  <a:gd name="T20" fmla="*/ 29 w 48"/>
                  <a:gd name="T21"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47">
                    <a:moveTo>
                      <a:pt x="29" y="0"/>
                    </a:moveTo>
                    <a:cubicBezTo>
                      <a:pt x="29" y="7"/>
                      <a:pt x="29" y="7"/>
                      <a:pt x="29" y="7"/>
                    </a:cubicBezTo>
                    <a:cubicBezTo>
                      <a:pt x="36" y="9"/>
                      <a:pt x="41" y="16"/>
                      <a:pt x="41" y="23"/>
                    </a:cubicBezTo>
                    <a:cubicBezTo>
                      <a:pt x="41" y="33"/>
                      <a:pt x="33" y="41"/>
                      <a:pt x="24" y="41"/>
                    </a:cubicBezTo>
                    <a:cubicBezTo>
                      <a:pt x="14" y="41"/>
                      <a:pt x="6" y="33"/>
                      <a:pt x="6" y="23"/>
                    </a:cubicBezTo>
                    <a:cubicBezTo>
                      <a:pt x="6" y="16"/>
                      <a:pt x="11" y="9"/>
                      <a:pt x="18" y="7"/>
                    </a:cubicBezTo>
                    <a:cubicBezTo>
                      <a:pt x="18" y="0"/>
                      <a:pt x="18" y="0"/>
                      <a:pt x="18" y="0"/>
                    </a:cubicBezTo>
                    <a:cubicBezTo>
                      <a:pt x="7" y="2"/>
                      <a:pt x="0" y="12"/>
                      <a:pt x="0" y="23"/>
                    </a:cubicBezTo>
                    <a:cubicBezTo>
                      <a:pt x="0" y="37"/>
                      <a:pt x="10" y="47"/>
                      <a:pt x="24" y="47"/>
                    </a:cubicBezTo>
                    <a:cubicBezTo>
                      <a:pt x="37" y="47"/>
                      <a:pt x="48" y="37"/>
                      <a:pt x="48" y="23"/>
                    </a:cubicBezTo>
                    <a:cubicBezTo>
                      <a:pt x="48" y="12"/>
                      <a:pt x="40" y="2"/>
                      <a:pt x="29" y="0"/>
                    </a:cubicBezTo>
                    <a:close/>
                  </a:path>
                </a:pathLst>
              </a:custGeom>
              <a:gradFill>
                <a:gsLst>
                  <a:gs pos="0">
                    <a:srgbClr val="E30000"/>
                  </a:gs>
                  <a:gs pos="100000">
                    <a:srgbClr val="760303"/>
                  </a:gs>
                </a:gsLst>
                <a:lin ang="18900000" scaled="0"/>
              </a:gradFill>
              <a:ln>
                <a:noFill/>
              </a:ln>
            </p:spPr>
            <p:txBody>
              <a:bodyPr lIns="162560" tIns="81280" rIns="162560" bIns="81280"/>
              <a:lstStyle/>
              <a:p>
                <a:pPr defTabSz="1218565" fontAlgn="auto">
                  <a:spcBef>
                    <a:spcPts val="0"/>
                  </a:spcBef>
                  <a:spcAft>
                    <a:spcPts val="0"/>
                  </a:spcAft>
                  <a:defRPr/>
                </a:pPr>
                <a:endParaRPr lang="zh-CN" altLang="en-US" sz="3320">
                  <a:solidFill>
                    <a:schemeClr val="tx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5" name="Freeform 847"/>
              <p:cNvSpPr/>
              <p:nvPr/>
            </p:nvSpPr>
            <p:spPr bwMode="auto">
              <a:xfrm>
                <a:off x="3547138" y="2667439"/>
                <a:ext cx="44424" cy="138859"/>
              </a:xfrm>
              <a:custGeom>
                <a:avLst/>
                <a:gdLst>
                  <a:gd name="T0" fmla="*/ 7 w 9"/>
                  <a:gd name="T1" fmla="*/ 0 h 28"/>
                  <a:gd name="T2" fmla="*/ 2 w 9"/>
                  <a:gd name="T3" fmla="*/ 0 h 28"/>
                  <a:gd name="T4" fmla="*/ 0 w 9"/>
                  <a:gd name="T5" fmla="*/ 2 h 28"/>
                  <a:gd name="T6" fmla="*/ 0 w 9"/>
                  <a:gd name="T7" fmla="*/ 10 h 28"/>
                  <a:gd name="T8" fmla="*/ 0 w 9"/>
                  <a:gd name="T9" fmla="*/ 16 h 28"/>
                  <a:gd name="T10" fmla="*/ 0 w 9"/>
                  <a:gd name="T11" fmla="*/ 26 h 28"/>
                  <a:gd name="T12" fmla="*/ 2 w 9"/>
                  <a:gd name="T13" fmla="*/ 28 h 28"/>
                  <a:gd name="T14" fmla="*/ 7 w 9"/>
                  <a:gd name="T15" fmla="*/ 28 h 28"/>
                  <a:gd name="T16" fmla="*/ 9 w 9"/>
                  <a:gd name="T17" fmla="*/ 26 h 28"/>
                  <a:gd name="T18" fmla="*/ 9 w 9"/>
                  <a:gd name="T19" fmla="*/ 16 h 28"/>
                  <a:gd name="T20" fmla="*/ 9 w 9"/>
                  <a:gd name="T21" fmla="*/ 10 h 28"/>
                  <a:gd name="T22" fmla="*/ 9 w 9"/>
                  <a:gd name="T23" fmla="*/ 2 h 28"/>
                  <a:gd name="T24" fmla="*/ 7 w 9"/>
                  <a:gd name="T2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28">
                    <a:moveTo>
                      <a:pt x="7" y="0"/>
                    </a:moveTo>
                    <a:cubicBezTo>
                      <a:pt x="2" y="0"/>
                      <a:pt x="2" y="0"/>
                      <a:pt x="2" y="0"/>
                    </a:cubicBezTo>
                    <a:cubicBezTo>
                      <a:pt x="1" y="0"/>
                      <a:pt x="0" y="1"/>
                      <a:pt x="0" y="2"/>
                    </a:cubicBezTo>
                    <a:cubicBezTo>
                      <a:pt x="0" y="10"/>
                      <a:pt x="0" y="10"/>
                      <a:pt x="0" y="10"/>
                    </a:cubicBezTo>
                    <a:cubicBezTo>
                      <a:pt x="0" y="16"/>
                      <a:pt x="0" y="16"/>
                      <a:pt x="0" y="16"/>
                    </a:cubicBezTo>
                    <a:cubicBezTo>
                      <a:pt x="0" y="26"/>
                      <a:pt x="0" y="26"/>
                      <a:pt x="0" y="26"/>
                    </a:cubicBezTo>
                    <a:cubicBezTo>
                      <a:pt x="0" y="27"/>
                      <a:pt x="1" y="28"/>
                      <a:pt x="2" y="28"/>
                    </a:cubicBezTo>
                    <a:cubicBezTo>
                      <a:pt x="7" y="28"/>
                      <a:pt x="7" y="28"/>
                      <a:pt x="7" y="28"/>
                    </a:cubicBezTo>
                    <a:cubicBezTo>
                      <a:pt x="8" y="28"/>
                      <a:pt x="9" y="27"/>
                      <a:pt x="9" y="26"/>
                    </a:cubicBezTo>
                    <a:cubicBezTo>
                      <a:pt x="9" y="16"/>
                      <a:pt x="9" y="16"/>
                      <a:pt x="9" y="16"/>
                    </a:cubicBezTo>
                    <a:cubicBezTo>
                      <a:pt x="9" y="10"/>
                      <a:pt x="9" y="10"/>
                      <a:pt x="9" y="10"/>
                    </a:cubicBezTo>
                    <a:cubicBezTo>
                      <a:pt x="9" y="2"/>
                      <a:pt x="9" y="2"/>
                      <a:pt x="9" y="2"/>
                    </a:cubicBezTo>
                    <a:cubicBezTo>
                      <a:pt x="9" y="1"/>
                      <a:pt x="8" y="0"/>
                      <a:pt x="7" y="0"/>
                    </a:cubicBezTo>
                    <a:close/>
                  </a:path>
                </a:pathLst>
              </a:custGeom>
              <a:gradFill>
                <a:gsLst>
                  <a:gs pos="0">
                    <a:srgbClr val="E30000"/>
                  </a:gs>
                  <a:gs pos="100000">
                    <a:srgbClr val="760303"/>
                  </a:gs>
                </a:gsLst>
                <a:lin ang="5400000" scaled="0"/>
              </a:gradFill>
              <a:ln>
                <a:noFill/>
              </a:ln>
            </p:spPr>
            <p:txBody>
              <a:bodyPr lIns="162560" tIns="81280" rIns="162560" bIns="81280"/>
              <a:lstStyle/>
              <a:p>
                <a:pPr defTabSz="1218565" fontAlgn="auto">
                  <a:spcBef>
                    <a:spcPts val="0"/>
                  </a:spcBef>
                  <a:spcAft>
                    <a:spcPts val="0"/>
                  </a:spcAft>
                  <a:defRPr/>
                </a:pPr>
                <a:endParaRPr lang="zh-CN" altLang="en-US" sz="3320">
                  <a:solidFill>
                    <a:schemeClr val="tx1"/>
                  </a:solidFill>
                  <a:latin typeface="微软雅黑" panose="020B0503020204020204" pitchFamily="34" charset="-122"/>
                  <a:ea typeface="微软雅黑" panose="020B0503020204020204" pitchFamily="34" charset="-122"/>
                  <a:cs typeface="Arial" panose="020B0604020202020204" pitchFamily="34" charset="0"/>
                </a:endParaRPr>
              </a:p>
            </p:txBody>
          </p:sp>
        </p:grpSp>
      </p:grpSp>
      <p:grpSp>
        <p:nvGrpSpPr>
          <p:cNvPr id="28" name="组合 27"/>
          <p:cNvGrpSpPr/>
          <p:nvPr/>
        </p:nvGrpSpPr>
        <p:grpSpPr>
          <a:xfrm>
            <a:off x="6913668" y="1885952"/>
            <a:ext cx="1145275" cy="1145275"/>
            <a:chOff x="4684712" y="1948340"/>
            <a:chExt cx="858956" cy="858956"/>
          </a:xfrm>
        </p:grpSpPr>
        <p:grpSp>
          <p:nvGrpSpPr>
            <p:cNvPr id="29" name="组合 28"/>
            <p:cNvGrpSpPr/>
            <p:nvPr/>
          </p:nvGrpSpPr>
          <p:grpSpPr>
            <a:xfrm>
              <a:off x="4684712" y="1948340"/>
              <a:ext cx="858956" cy="858956"/>
              <a:chOff x="304800" y="673100"/>
              <a:chExt cx="4000500" cy="4000500"/>
            </a:xfrm>
            <a:effectLst>
              <a:outerShdw blurRad="444500" dist="254000" dir="8100000" algn="tr" rotWithShape="0">
                <a:prstClr val="black">
                  <a:alpha val="50000"/>
                </a:prstClr>
              </a:outerShdw>
            </a:effectLst>
          </p:grpSpPr>
          <p:sp>
            <p:nvSpPr>
              <p:cNvPr id="31" name="同心圆 3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32" name="椭圆 31"/>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grpSp>
        <p:sp>
          <p:nvSpPr>
            <p:cNvPr id="30" name="Freeform 168"/>
            <p:cNvSpPr>
              <a:spLocks noChangeAspect="1" noEditPoints="1"/>
            </p:cNvSpPr>
            <p:nvPr/>
          </p:nvSpPr>
          <p:spPr bwMode="auto">
            <a:xfrm>
              <a:off x="4918327" y="2222412"/>
              <a:ext cx="425533" cy="364326"/>
            </a:xfrm>
            <a:custGeom>
              <a:avLst/>
              <a:gdLst>
                <a:gd name="T0" fmla="*/ 4 w 94"/>
                <a:gd name="T1" fmla="*/ 19 h 81"/>
                <a:gd name="T2" fmla="*/ 46 w 94"/>
                <a:gd name="T3" fmla="*/ 19 h 81"/>
                <a:gd name="T4" fmla="*/ 50 w 94"/>
                <a:gd name="T5" fmla="*/ 16 h 81"/>
                <a:gd name="T6" fmla="*/ 73 w 94"/>
                <a:gd name="T7" fmla="*/ 0 h 81"/>
                <a:gd name="T8" fmla="*/ 73 w 94"/>
                <a:gd name="T9" fmla="*/ 33 h 81"/>
                <a:gd name="T10" fmla="*/ 73 w 94"/>
                <a:gd name="T11" fmla="*/ 66 h 81"/>
                <a:gd name="T12" fmla="*/ 50 w 94"/>
                <a:gd name="T13" fmla="*/ 49 h 81"/>
                <a:gd name="T14" fmla="*/ 46 w 94"/>
                <a:gd name="T15" fmla="*/ 47 h 81"/>
                <a:gd name="T16" fmla="*/ 33 w 94"/>
                <a:gd name="T17" fmla="*/ 47 h 81"/>
                <a:gd name="T18" fmla="*/ 40 w 94"/>
                <a:gd name="T19" fmla="*/ 70 h 81"/>
                <a:gd name="T20" fmla="*/ 45 w 94"/>
                <a:gd name="T21" fmla="*/ 70 h 81"/>
                <a:gd name="T22" fmla="*/ 45 w 94"/>
                <a:gd name="T23" fmla="*/ 81 h 81"/>
                <a:gd name="T24" fmla="*/ 43 w 94"/>
                <a:gd name="T25" fmla="*/ 81 h 81"/>
                <a:gd name="T26" fmla="*/ 21 w 94"/>
                <a:gd name="T27" fmla="*/ 81 h 81"/>
                <a:gd name="T28" fmla="*/ 11 w 94"/>
                <a:gd name="T29" fmla="*/ 47 h 81"/>
                <a:gd name="T30" fmla="*/ 4 w 94"/>
                <a:gd name="T31" fmla="*/ 47 h 81"/>
                <a:gd name="T32" fmla="*/ 4 w 94"/>
                <a:gd name="T33" fmla="*/ 19 h 81"/>
                <a:gd name="T34" fmla="*/ 87 w 94"/>
                <a:gd name="T35" fmla="*/ 23 h 81"/>
                <a:gd name="T36" fmla="*/ 94 w 94"/>
                <a:gd name="T37" fmla="*/ 33 h 81"/>
                <a:gd name="T38" fmla="*/ 87 w 94"/>
                <a:gd name="T39" fmla="*/ 43 h 81"/>
                <a:gd name="T40" fmla="*/ 87 w 94"/>
                <a:gd name="T41" fmla="*/ 66 h 81"/>
                <a:gd name="T42" fmla="*/ 78 w 94"/>
                <a:gd name="T43" fmla="*/ 66 h 81"/>
                <a:gd name="T44" fmla="*/ 78 w 94"/>
                <a:gd name="T45" fmla="*/ 0 h 81"/>
                <a:gd name="T46" fmla="*/ 87 w 94"/>
                <a:gd name="T47" fmla="*/ 0 h 81"/>
                <a:gd name="T48" fmla="*/ 87 w 94"/>
                <a:gd name="T49" fmla="*/ 23 h 81"/>
                <a:gd name="T50" fmla="*/ 46 w 94"/>
                <a:gd name="T51" fmla="*/ 49 h 81"/>
                <a:gd name="T52" fmla="*/ 37 w 94"/>
                <a:gd name="T53" fmla="*/ 49 h 81"/>
                <a:gd name="T54" fmla="*/ 40 w 94"/>
                <a:gd name="T55" fmla="*/ 61 h 81"/>
                <a:gd name="T56" fmla="*/ 43 w 94"/>
                <a:gd name="T57" fmla="*/ 61 h 81"/>
                <a:gd name="T58" fmla="*/ 43 w 94"/>
                <a:gd name="T59" fmla="*/ 57 h 81"/>
                <a:gd name="T60" fmla="*/ 46 w 94"/>
                <a:gd name="T61" fmla="*/ 4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81">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gradFill>
              <a:gsLst>
                <a:gs pos="0">
                  <a:srgbClr val="E30000"/>
                </a:gs>
                <a:gs pos="100000">
                  <a:srgbClr val="760303"/>
                </a:gs>
              </a:gsLst>
              <a:lin ang="18900000" scaled="0"/>
            </a:gradFill>
            <a:ln>
              <a:noFill/>
            </a:ln>
          </p:spPr>
          <p:txBody>
            <a:bodyPr lIns="162560" tIns="81280" rIns="162560" bIns="81280"/>
            <a:lstStyle/>
            <a:p>
              <a:pPr defTabSz="1218565" fontAlgn="auto">
                <a:spcBef>
                  <a:spcPts val="0"/>
                </a:spcBef>
                <a:spcAft>
                  <a:spcPts val="0"/>
                </a:spcAft>
                <a:defRPr/>
              </a:pPr>
              <a:endParaRPr lang="zh-CN" altLang="en-US" sz="3320">
                <a:solidFill>
                  <a:schemeClr val="tx1"/>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33" name="组合 32"/>
          <p:cNvGrpSpPr/>
          <p:nvPr/>
        </p:nvGrpSpPr>
        <p:grpSpPr>
          <a:xfrm>
            <a:off x="6938896" y="3280102"/>
            <a:ext cx="1145275" cy="1145275"/>
            <a:chOff x="4716016" y="2993953"/>
            <a:chExt cx="858956" cy="858956"/>
          </a:xfrm>
        </p:grpSpPr>
        <p:grpSp>
          <p:nvGrpSpPr>
            <p:cNvPr id="34" name="组合 33"/>
            <p:cNvGrpSpPr/>
            <p:nvPr/>
          </p:nvGrpSpPr>
          <p:grpSpPr>
            <a:xfrm>
              <a:off x="4716016" y="2993953"/>
              <a:ext cx="858956" cy="858956"/>
              <a:chOff x="304800" y="673100"/>
              <a:chExt cx="4000500" cy="4000500"/>
            </a:xfrm>
            <a:effectLst>
              <a:outerShdw blurRad="444500" dist="254000" dir="8100000" algn="tr" rotWithShape="0">
                <a:prstClr val="black">
                  <a:alpha val="50000"/>
                </a:prstClr>
              </a:outerShdw>
            </a:effectLst>
          </p:grpSpPr>
          <p:sp>
            <p:nvSpPr>
              <p:cNvPr id="36" name="同心圆 3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37" name="椭圆 3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grpSp>
        <p:sp>
          <p:nvSpPr>
            <p:cNvPr id="35" name="Freeform 203"/>
            <p:cNvSpPr>
              <a:spLocks noChangeAspect="1" noEditPoints="1"/>
            </p:cNvSpPr>
            <p:nvPr/>
          </p:nvSpPr>
          <p:spPr bwMode="auto">
            <a:xfrm>
              <a:off x="4972990" y="3242045"/>
              <a:ext cx="370870" cy="356606"/>
            </a:xfrm>
            <a:custGeom>
              <a:avLst/>
              <a:gdLst>
                <a:gd name="T0" fmla="*/ 88 w 218"/>
                <a:gd name="T1" fmla="*/ 43 h 209"/>
                <a:gd name="T2" fmla="*/ 36 w 218"/>
                <a:gd name="T3" fmla="*/ 43 h 209"/>
                <a:gd name="T4" fmla="*/ 26 w 218"/>
                <a:gd name="T5" fmla="*/ 57 h 209"/>
                <a:gd name="T6" fmla="*/ 36 w 218"/>
                <a:gd name="T7" fmla="*/ 71 h 209"/>
                <a:gd name="T8" fmla="*/ 88 w 218"/>
                <a:gd name="T9" fmla="*/ 71 h 209"/>
                <a:gd name="T10" fmla="*/ 88 w 218"/>
                <a:gd name="T11" fmla="*/ 43 h 209"/>
                <a:gd name="T12" fmla="*/ 88 w 218"/>
                <a:gd name="T13" fmla="*/ 43 h 209"/>
                <a:gd name="T14" fmla="*/ 126 w 218"/>
                <a:gd name="T15" fmla="*/ 71 h 209"/>
                <a:gd name="T16" fmla="*/ 187 w 218"/>
                <a:gd name="T17" fmla="*/ 71 h 209"/>
                <a:gd name="T18" fmla="*/ 194 w 218"/>
                <a:gd name="T19" fmla="*/ 71 h 209"/>
                <a:gd name="T20" fmla="*/ 197 w 218"/>
                <a:gd name="T21" fmla="*/ 76 h 209"/>
                <a:gd name="T22" fmla="*/ 213 w 218"/>
                <a:gd name="T23" fmla="*/ 102 h 209"/>
                <a:gd name="T24" fmla="*/ 218 w 218"/>
                <a:gd name="T25" fmla="*/ 109 h 209"/>
                <a:gd name="T26" fmla="*/ 213 w 218"/>
                <a:gd name="T27" fmla="*/ 114 h 209"/>
                <a:gd name="T28" fmla="*/ 197 w 218"/>
                <a:gd name="T29" fmla="*/ 140 h 209"/>
                <a:gd name="T30" fmla="*/ 194 w 218"/>
                <a:gd name="T31" fmla="*/ 147 h 209"/>
                <a:gd name="T32" fmla="*/ 187 w 218"/>
                <a:gd name="T33" fmla="*/ 147 h 209"/>
                <a:gd name="T34" fmla="*/ 126 w 218"/>
                <a:gd name="T35" fmla="*/ 147 h 209"/>
                <a:gd name="T36" fmla="*/ 126 w 218"/>
                <a:gd name="T37" fmla="*/ 180 h 209"/>
                <a:gd name="T38" fmla="*/ 180 w 218"/>
                <a:gd name="T39" fmla="*/ 180 h 209"/>
                <a:gd name="T40" fmla="*/ 180 w 218"/>
                <a:gd name="T41" fmla="*/ 209 h 209"/>
                <a:gd name="T42" fmla="*/ 40 w 218"/>
                <a:gd name="T43" fmla="*/ 209 h 209"/>
                <a:gd name="T44" fmla="*/ 40 w 218"/>
                <a:gd name="T45" fmla="*/ 180 h 209"/>
                <a:gd name="T46" fmla="*/ 90 w 218"/>
                <a:gd name="T47" fmla="*/ 180 h 209"/>
                <a:gd name="T48" fmla="*/ 90 w 218"/>
                <a:gd name="T49" fmla="*/ 95 h 209"/>
                <a:gd name="T50" fmla="*/ 29 w 218"/>
                <a:gd name="T51" fmla="*/ 95 h 209"/>
                <a:gd name="T52" fmla="*/ 22 w 218"/>
                <a:gd name="T53" fmla="*/ 95 h 209"/>
                <a:gd name="T54" fmla="*/ 19 w 218"/>
                <a:gd name="T55" fmla="*/ 88 h 209"/>
                <a:gd name="T56" fmla="*/ 3 w 218"/>
                <a:gd name="T57" fmla="*/ 62 h 209"/>
                <a:gd name="T58" fmla="*/ 0 w 218"/>
                <a:gd name="T59" fmla="*/ 57 h 209"/>
                <a:gd name="T60" fmla="*/ 3 w 218"/>
                <a:gd name="T61" fmla="*/ 50 h 209"/>
                <a:gd name="T62" fmla="*/ 19 w 218"/>
                <a:gd name="T63" fmla="*/ 24 h 209"/>
                <a:gd name="T64" fmla="*/ 22 w 218"/>
                <a:gd name="T65" fmla="*/ 19 h 209"/>
                <a:gd name="T66" fmla="*/ 29 w 218"/>
                <a:gd name="T67" fmla="*/ 19 h 209"/>
                <a:gd name="T68" fmla="*/ 90 w 218"/>
                <a:gd name="T69" fmla="*/ 19 h 209"/>
                <a:gd name="T70" fmla="*/ 90 w 218"/>
                <a:gd name="T71" fmla="*/ 15 h 209"/>
                <a:gd name="T72" fmla="*/ 109 w 218"/>
                <a:gd name="T73" fmla="*/ 0 h 209"/>
                <a:gd name="T74" fmla="*/ 126 w 218"/>
                <a:gd name="T75" fmla="*/ 15 h 209"/>
                <a:gd name="T76" fmla="*/ 126 w 218"/>
                <a:gd name="T77" fmla="*/ 71 h 209"/>
                <a:gd name="T78" fmla="*/ 126 w 218"/>
                <a:gd name="T79" fmla="*/ 71 h 209"/>
                <a:gd name="T80" fmla="*/ 182 w 218"/>
                <a:gd name="T81" fmla="*/ 93 h 209"/>
                <a:gd name="T82" fmla="*/ 128 w 218"/>
                <a:gd name="T83" fmla="*/ 93 h 209"/>
                <a:gd name="T84" fmla="*/ 128 w 218"/>
                <a:gd name="T85" fmla="*/ 123 h 209"/>
                <a:gd name="T86" fmla="*/ 182 w 218"/>
                <a:gd name="T87" fmla="*/ 123 h 209"/>
                <a:gd name="T88" fmla="*/ 192 w 218"/>
                <a:gd name="T89" fmla="*/ 109 h 209"/>
                <a:gd name="T90" fmla="*/ 182 w 218"/>
                <a:gd name="T91" fmla="*/ 93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8" h="209">
                  <a:moveTo>
                    <a:pt x="88" y="43"/>
                  </a:moveTo>
                  <a:lnTo>
                    <a:pt x="36" y="43"/>
                  </a:lnTo>
                  <a:lnTo>
                    <a:pt x="26" y="57"/>
                  </a:lnTo>
                  <a:lnTo>
                    <a:pt x="36" y="71"/>
                  </a:lnTo>
                  <a:lnTo>
                    <a:pt x="88" y="71"/>
                  </a:lnTo>
                  <a:lnTo>
                    <a:pt x="88" y="43"/>
                  </a:lnTo>
                  <a:lnTo>
                    <a:pt x="88" y="43"/>
                  </a:lnTo>
                  <a:close/>
                  <a:moveTo>
                    <a:pt x="126" y="71"/>
                  </a:moveTo>
                  <a:lnTo>
                    <a:pt x="187" y="71"/>
                  </a:lnTo>
                  <a:lnTo>
                    <a:pt x="194" y="71"/>
                  </a:lnTo>
                  <a:lnTo>
                    <a:pt x="197" y="76"/>
                  </a:lnTo>
                  <a:lnTo>
                    <a:pt x="213" y="102"/>
                  </a:lnTo>
                  <a:lnTo>
                    <a:pt x="218" y="109"/>
                  </a:lnTo>
                  <a:lnTo>
                    <a:pt x="213" y="114"/>
                  </a:lnTo>
                  <a:lnTo>
                    <a:pt x="197" y="140"/>
                  </a:lnTo>
                  <a:lnTo>
                    <a:pt x="194" y="147"/>
                  </a:lnTo>
                  <a:lnTo>
                    <a:pt x="187" y="147"/>
                  </a:lnTo>
                  <a:lnTo>
                    <a:pt x="126" y="147"/>
                  </a:lnTo>
                  <a:lnTo>
                    <a:pt x="126" y="180"/>
                  </a:lnTo>
                  <a:lnTo>
                    <a:pt x="180" y="180"/>
                  </a:lnTo>
                  <a:lnTo>
                    <a:pt x="180" y="209"/>
                  </a:lnTo>
                  <a:lnTo>
                    <a:pt x="40" y="209"/>
                  </a:lnTo>
                  <a:lnTo>
                    <a:pt x="40" y="180"/>
                  </a:lnTo>
                  <a:lnTo>
                    <a:pt x="90" y="180"/>
                  </a:lnTo>
                  <a:lnTo>
                    <a:pt x="90" y="95"/>
                  </a:lnTo>
                  <a:lnTo>
                    <a:pt x="29" y="95"/>
                  </a:lnTo>
                  <a:lnTo>
                    <a:pt x="22" y="95"/>
                  </a:lnTo>
                  <a:lnTo>
                    <a:pt x="19" y="88"/>
                  </a:lnTo>
                  <a:lnTo>
                    <a:pt x="3" y="62"/>
                  </a:lnTo>
                  <a:lnTo>
                    <a:pt x="0" y="57"/>
                  </a:lnTo>
                  <a:lnTo>
                    <a:pt x="3" y="50"/>
                  </a:lnTo>
                  <a:lnTo>
                    <a:pt x="19" y="24"/>
                  </a:lnTo>
                  <a:lnTo>
                    <a:pt x="22" y="19"/>
                  </a:lnTo>
                  <a:lnTo>
                    <a:pt x="29" y="19"/>
                  </a:lnTo>
                  <a:lnTo>
                    <a:pt x="90" y="19"/>
                  </a:lnTo>
                  <a:lnTo>
                    <a:pt x="90" y="15"/>
                  </a:lnTo>
                  <a:lnTo>
                    <a:pt x="109" y="0"/>
                  </a:lnTo>
                  <a:lnTo>
                    <a:pt x="126" y="15"/>
                  </a:lnTo>
                  <a:lnTo>
                    <a:pt x="126" y="71"/>
                  </a:lnTo>
                  <a:lnTo>
                    <a:pt x="126" y="71"/>
                  </a:lnTo>
                  <a:close/>
                  <a:moveTo>
                    <a:pt x="182" y="93"/>
                  </a:moveTo>
                  <a:lnTo>
                    <a:pt x="128" y="93"/>
                  </a:lnTo>
                  <a:lnTo>
                    <a:pt x="128" y="123"/>
                  </a:lnTo>
                  <a:lnTo>
                    <a:pt x="182" y="123"/>
                  </a:lnTo>
                  <a:lnTo>
                    <a:pt x="192" y="109"/>
                  </a:lnTo>
                  <a:lnTo>
                    <a:pt x="182" y="93"/>
                  </a:lnTo>
                  <a:close/>
                </a:path>
              </a:pathLst>
            </a:custGeom>
            <a:gradFill>
              <a:gsLst>
                <a:gs pos="0">
                  <a:srgbClr val="E30000"/>
                </a:gs>
                <a:gs pos="100000">
                  <a:srgbClr val="760303"/>
                </a:gs>
              </a:gsLst>
              <a:lin ang="18900000" scaled="0"/>
            </a:gradFill>
            <a:ln>
              <a:noFill/>
            </a:ln>
          </p:spPr>
          <p:txBody>
            <a:bodyPr lIns="162560" tIns="81280" rIns="162560" bIns="81280"/>
            <a:lstStyle/>
            <a:p>
              <a:pPr defTabSz="1218565" fontAlgn="auto">
                <a:spcBef>
                  <a:spcPts val="0"/>
                </a:spcBef>
                <a:spcAft>
                  <a:spcPts val="0"/>
                </a:spcAft>
                <a:defRPr/>
              </a:pPr>
              <a:endParaRPr lang="zh-CN" altLang="en-US" sz="3320">
                <a:solidFill>
                  <a:schemeClr val="tx1"/>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38" name="组合 37"/>
          <p:cNvGrpSpPr/>
          <p:nvPr/>
        </p:nvGrpSpPr>
        <p:grpSpPr>
          <a:xfrm>
            <a:off x="5998418" y="4441013"/>
            <a:ext cx="1145275" cy="1145275"/>
            <a:chOff x="3996846" y="3864636"/>
            <a:chExt cx="858956" cy="858956"/>
          </a:xfrm>
        </p:grpSpPr>
        <p:grpSp>
          <p:nvGrpSpPr>
            <p:cNvPr id="39" name="组合 38"/>
            <p:cNvGrpSpPr/>
            <p:nvPr/>
          </p:nvGrpSpPr>
          <p:grpSpPr>
            <a:xfrm>
              <a:off x="3996846" y="3864636"/>
              <a:ext cx="858956" cy="858956"/>
              <a:chOff x="304800" y="673100"/>
              <a:chExt cx="4000500" cy="4000500"/>
            </a:xfrm>
            <a:effectLst>
              <a:outerShdw blurRad="444500" dist="254000" dir="8100000" algn="tr" rotWithShape="0">
                <a:prstClr val="black">
                  <a:alpha val="50000"/>
                </a:prstClr>
              </a:outerShdw>
            </a:effectLst>
          </p:grpSpPr>
          <p:sp>
            <p:nvSpPr>
              <p:cNvPr id="41" name="同心圆 4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42" name="椭圆 41"/>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grpSp>
        <p:sp>
          <p:nvSpPr>
            <p:cNvPr id="40" name="Freeform 110"/>
            <p:cNvSpPr>
              <a:spLocks noChangeAspect="1" noEditPoints="1"/>
            </p:cNvSpPr>
            <p:nvPr/>
          </p:nvSpPr>
          <p:spPr bwMode="auto">
            <a:xfrm>
              <a:off x="4211960" y="4064356"/>
              <a:ext cx="424516" cy="376344"/>
            </a:xfrm>
            <a:custGeom>
              <a:avLst/>
              <a:gdLst>
                <a:gd name="T0" fmla="*/ 55 w 100"/>
                <a:gd name="T1" fmla="*/ 4 h 88"/>
                <a:gd name="T2" fmla="*/ 76 w 100"/>
                <a:gd name="T3" fmla="*/ 41 h 88"/>
                <a:gd name="T4" fmla="*/ 76 w 100"/>
                <a:gd name="T5" fmla="*/ 41 h 88"/>
                <a:gd name="T6" fmla="*/ 98 w 100"/>
                <a:gd name="T7" fmla="*/ 79 h 88"/>
                <a:gd name="T8" fmla="*/ 96 w 100"/>
                <a:gd name="T9" fmla="*/ 87 h 88"/>
                <a:gd name="T10" fmla="*/ 92 w 100"/>
                <a:gd name="T11" fmla="*/ 88 h 88"/>
                <a:gd name="T12" fmla="*/ 92 w 100"/>
                <a:gd name="T13" fmla="*/ 88 h 88"/>
                <a:gd name="T14" fmla="*/ 49 w 100"/>
                <a:gd name="T15" fmla="*/ 88 h 88"/>
                <a:gd name="T16" fmla="*/ 7 w 100"/>
                <a:gd name="T17" fmla="*/ 88 h 88"/>
                <a:gd name="T18" fmla="*/ 0 w 100"/>
                <a:gd name="T19" fmla="*/ 82 h 88"/>
                <a:gd name="T20" fmla="*/ 1 w 100"/>
                <a:gd name="T21" fmla="*/ 78 h 88"/>
                <a:gd name="T22" fmla="*/ 23 w 100"/>
                <a:gd name="T23" fmla="*/ 41 h 88"/>
                <a:gd name="T24" fmla="*/ 23 w 100"/>
                <a:gd name="T25" fmla="*/ 41 h 88"/>
                <a:gd name="T26" fmla="*/ 44 w 100"/>
                <a:gd name="T27" fmla="*/ 4 h 88"/>
                <a:gd name="T28" fmla="*/ 53 w 100"/>
                <a:gd name="T29" fmla="*/ 2 h 88"/>
                <a:gd name="T30" fmla="*/ 55 w 100"/>
                <a:gd name="T31" fmla="*/ 4 h 88"/>
                <a:gd name="T32" fmla="*/ 44 w 100"/>
                <a:gd name="T33" fmla="*/ 34 h 88"/>
                <a:gd name="T34" fmla="*/ 44 w 100"/>
                <a:gd name="T35" fmla="*/ 37 h 88"/>
                <a:gd name="T36" fmla="*/ 46 w 100"/>
                <a:gd name="T37" fmla="*/ 62 h 88"/>
                <a:gd name="T38" fmla="*/ 52 w 100"/>
                <a:gd name="T39" fmla="*/ 62 h 88"/>
                <a:gd name="T40" fmla="*/ 54 w 100"/>
                <a:gd name="T41" fmla="*/ 37 h 88"/>
                <a:gd name="T42" fmla="*/ 54 w 100"/>
                <a:gd name="T43" fmla="*/ 34 h 88"/>
                <a:gd name="T44" fmla="*/ 44 w 100"/>
                <a:gd name="T45" fmla="*/ 34 h 88"/>
                <a:gd name="T46" fmla="*/ 49 w 100"/>
                <a:gd name="T47" fmla="*/ 72 h 88"/>
                <a:gd name="T48" fmla="*/ 53 w 100"/>
                <a:gd name="T49" fmla="*/ 69 h 88"/>
                <a:gd name="T50" fmla="*/ 49 w 100"/>
                <a:gd name="T51" fmla="*/ 65 h 88"/>
                <a:gd name="T52" fmla="*/ 45 w 100"/>
                <a:gd name="T53" fmla="*/ 69 h 88"/>
                <a:gd name="T54" fmla="*/ 49 w 100"/>
                <a:gd name="T55" fmla="*/ 72 h 88"/>
                <a:gd name="T56" fmla="*/ 65 w 100"/>
                <a:gd name="T57" fmla="*/ 48 h 88"/>
                <a:gd name="T58" fmla="*/ 49 w 100"/>
                <a:gd name="T59" fmla="*/ 20 h 88"/>
                <a:gd name="T60" fmla="*/ 34 w 100"/>
                <a:gd name="T61" fmla="*/ 47 h 88"/>
                <a:gd name="T62" fmla="*/ 33 w 100"/>
                <a:gd name="T63" fmla="*/ 48 h 88"/>
                <a:gd name="T64" fmla="*/ 17 w 100"/>
                <a:gd name="T65" fmla="*/ 75 h 88"/>
                <a:gd name="T66" fmla="*/ 49 w 100"/>
                <a:gd name="T67" fmla="*/ 75 h 88"/>
                <a:gd name="T68" fmla="*/ 81 w 100"/>
                <a:gd name="T69" fmla="*/ 75 h 88"/>
                <a:gd name="T70" fmla="*/ 65 w 100"/>
                <a:gd name="T71" fmla="*/ 48 h 88"/>
                <a:gd name="T72" fmla="*/ 65 w 100"/>
                <a:gd name="T73" fmla="*/ 4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0" h="88">
                  <a:moveTo>
                    <a:pt x="55" y="4"/>
                  </a:moveTo>
                  <a:cubicBezTo>
                    <a:pt x="76" y="41"/>
                    <a:pt x="76" y="41"/>
                    <a:pt x="76" y="41"/>
                  </a:cubicBezTo>
                  <a:cubicBezTo>
                    <a:pt x="76" y="41"/>
                    <a:pt x="76" y="41"/>
                    <a:pt x="76" y="41"/>
                  </a:cubicBezTo>
                  <a:cubicBezTo>
                    <a:pt x="98" y="79"/>
                    <a:pt x="98" y="79"/>
                    <a:pt x="98" y="79"/>
                  </a:cubicBezTo>
                  <a:cubicBezTo>
                    <a:pt x="100" y="82"/>
                    <a:pt x="99" y="85"/>
                    <a:pt x="96" y="87"/>
                  </a:cubicBezTo>
                  <a:cubicBezTo>
                    <a:pt x="95" y="88"/>
                    <a:pt x="93" y="88"/>
                    <a:pt x="92" y="88"/>
                  </a:cubicBezTo>
                  <a:cubicBezTo>
                    <a:pt x="92" y="88"/>
                    <a:pt x="92" y="88"/>
                    <a:pt x="92" y="88"/>
                  </a:cubicBezTo>
                  <a:cubicBezTo>
                    <a:pt x="49" y="88"/>
                    <a:pt x="49" y="88"/>
                    <a:pt x="49" y="88"/>
                  </a:cubicBezTo>
                  <a:cubicBezTo>
                    <a:pt x="7" y="88"/>
                    <a:pt x="7" y="88"/>
                    <a:pt x="7" y="88"/>
                  </a:cubicBezTo>
                  <a:cubicBezTo>
                    <a:pt x="3" y="88"/>
                    <a:pt x="0" y="85"/>
                    <a:pt x="0" y="82"/>
                  </a:cubicBezTo>
                  <a:cubicBezTo>
                    <a:pt x="0" y="80"/>
                    <a:pt x="1" y="79"/>
                    <a:pt x="1" y="78"/>
                  </a:cubicBezTo>
                  <a:cubicBezTo>
                    <a:pt x="23" y="41"/>
                    <a:pt x="23" y="41"/>
                    <a:pt x="23" y="41"/>
                  </a:cubicBezTo>
                  <a:cubicBezTo>
                    <a:pt x="23" y="41"/>
                    <a:pt x="23" y="41"/>
                    <a:pt x="23" y="41"/>
                  </a:cubicBezTo>
                  <a:cubicBezTo>
                    <a:pt x="44" y="4"/>
                    <a:pt x="44" y="4"/>
                    <a:pt x="44" y="4"/>
                  </a:cubicBezTo>
                  <a:cubicBezTo>
                    <a:pt x="46" y="1"/>
                    <a:pt x="50" y="0"/>
                    <a:pt x="53" y="2"/>
                  </a:cubicBezTo>
                  <a:cubicBezTo>
                    <a:pt x="54" y="3"/>
                    <a:pt x="54" y="3"/>
                    <a:pt x="55" y="4"/>
                  </a:cubicBezTo>
                  <a:close/>
                  <a:moveTo>
                    <a:pt x="44" y="34"/>
                  </a:moveTo>
                  <a:cubicBezTo>
                    <a:pt x="44" y="37"/>
                    <a:pt x="44" y="37"/>
                    <a:pt x="44" y="37"/>
                  </a:cubicBezTo>
                  <a:cubicBezTo>
                    <a:pt x="46" y="62"/>
                    <a:pt x="46" y="62"/>
                    <a:pt x="46" y="62"/>
                  </a:cubicBezTo>
                  <a:cubicBezTo>
                    <a:pt x="52" y="62"/>
                    <a:pt x="52" y="62"/>
                    <a:pt x="52" y="62"/>
                  </a:cubicBezTo>
                  <a:cubicBezTo>
                    <a:pt x="54" y="37"/>
                    <a:pt x="54" y="37"/>
                    <a:pt x="54" y="37"/>
                  </a:cubicBezTo>
                  <a:cubicBezTo>
                    <a:pt x="54" y="34"/>
                    <a:pt x="54" y="34"/>
                    <a:pt x="54" y="34"/>
                  </a:cubicBezTo>
                  <a:cubicBezTo>
                    <a:pt x="44" y="34"/>
                    <a:pt x="44" y="34"/>
                    <a:pt x="44" y="34"/>
                  </a:cubicBezTo>
                  <a:close/>
                  <a:moveTo>
                    <a:pt x="49" y="72"/>
                  </a:moveTo>
                  <a:cubicBezTo>
                    <a:pt x="52" y="72"/>
                    <a:pt x="53" y="71"/>
                    <a:pt x="53" y="69"/>
                  </a:cubicBezTo>
                  <a:cubicBezTo>
                    <a:pt x="53" y="66"/>
                    <a:pt x="51" y="65"/>
                    <a:pt x="49" y="65"/>
                  </a:cubicBezTo>
                  <a:cubicBezTo>
                    <a:pt x="47" y="65"/>
                    <a:pt x="45" y="66"/>
                    <a:pt x="45" y="69"/>
                  </a:cubicBezTo>
                  <a:cubicBezTo>
                    <a:pt x="45" y="71"/>
                    <a:pt x="47" y="72"/>
                    <a:pt x="49" y="72"/>
                  </a:cubicBezTo>
                  <a:close/>
                  <a:moveTo>
                    <a:pt x="65" y="48"/>
                  </a:moveTo>
                  <a:cubicBezTo>
                    <a:pt x="49" y="20"/>
                    <a:pt x="49" y="20"/>
                    <a:pt x="49" y="20"/>
                  </a:cubicBezTo>
                  <a:cubicBezTo>
                    <a:pt x="34" y="47"/>
                    <a:pt x="34" y="47"/>
                    <a:pt x="34" y="47"/>
                  </a:cubicBezTo>
                  <a:cubicBezTo>
                    <a:pt x="34" y="48"/>
                    <a:pt x="34" y="48"/>
                    <a:pt x="33" y="48"/>
                  </a:cubicBezTo>
                  <a:cubicBezTo>
                    <a:pt x="17" y="75"/>
                    <a:pt x="17" y="75"/>
                    <a:pt x="17" y="75"/>
                  </a:cubicBezTo>
                  <a:cubicBezTo>
                    <a:pt x="49" y="75"/>
                    <a:pt x="49" y="75"/>
                    <a:pt x="49" y="75"/>
                  </a:cubicBezTo>
                  <a:cubicBezTo>
                    <a:pt x="81" y="75"/>
                    <a:pt x="81" y="75"/>
                    <a:pt x="81" y="75"/>
                  </a:cubicBezTo>
                  <a:cubicBezTo>
                    <a:pt x="65" y="48"/>
                    <a:pt x="65" y="48"/>
                    <a:pt x="65" y="48"/>
                  </a:cubicBezTo>
                  <a:cubicBezTo>
                    <a:pt x="65" y="48"/>
                    <a:pt x="65" y="48"/>
                    <a:pt x="65" y="48"/>
                  </a:cubicBezTo>
                  <a:close/>
                </a:path>
              </a:pathLst>
            </a:custGeom>
            <a:gradFill>
              <a:gsLst>
                <a:gs pos="0">
                  <a:srgbClr val="E30000"/>
                </a:gs>
                <a:gs pos="100000">
                  <a:srgbClr val="760303"/>
                </a:gs>
              </a:gsLst>
              <a:lin ang="18900000" scaled="0"/>
            </a:gradFill>
            <a:ln>
              <a:noFill/>
            </a:ln>
          </p:spPr>
          <p:txBody>
            <a:bodyPr lIns="162560" tIns="81280" rIns="162560" bIns="81280"/>
            <a:lstStyle/>
            <a:p>
              <a:pPr defTabSz="1218565" fontAlgn="auto">
                <a:spcBef>
                  <a:spcPts val="0"/>
                </a:spcBef>
                <a:spcAft>
                  <a:spcPts val="0"/>
                </a:spcAft>
                <a:defRPr/>
              </a:pPr>
              <a:endParaRPr lang="zh-CN" altLang="en-US" sz="3320">
                <a:solidFill>
                  <a:schemeClr val="tx1"/>
                </a:solidFill>
                <a:latin typeface="微软雅黑" panose="020B0503020204020204" pitchFamily="34" charset="-122"/>
                <a:ea typeface="微软雅黑" panose="020B0503020204020204" pitchFamily="34" charset="-122"/>
                <a:cs typeface="Arial" panose="020B0604020202020204" pitchFamily="34" charset="0"/>
              </a:endParaRPr>
            </a:p>
          </p:txBody>
        </p:sp>
      </p:grpSp>
      <p:sp>
        <p:nvSpPr>
          <p:cNvPr id="43" name="矩形 42"/>
          <p:cNvSpPr/>
          <p:nvPr/>
        </p:nvSpPr>
        <p:spPr>
          <a:xfrm>
            <a:off x="8132143" y="1907377"/>
            <a:ext cx="1426007" cy="430877"/>
          </a:xfrm>
          <a:prstGeom prst="rect">
            <a:avLst/>
          </a:prstGeom>
        </p:spPr>
        <p:txBody>
          <a:bodyPr wrap="none" lIns="121908" tIns="60955" rIns="121908" bIns="60955">
            <a:spAutoFit/>
          </a:bodyPr>
          <a:lstStyle/>
          <a:p>
            <a:r>
              <a:rPr lang="zh-CN" altLang="en-US" sz="2000" b="1" spc="300" dirty="0">
                <a:solidFill>
                  <a:schemeClr val="tx1"/>
                </a:solidFill>
                <a:latin typeface="微软雅黑" panose="020B0503020204020204" pitchFamily="34" charset="-122"/>
                <a:ea typeface="微软雅黑" panose="020B0503020204020204" pitchFamily="34" charset="-122"/>
              </a:rPr>
              <a:t>标题内容</a:t>
            </a:r>
          </a:p>
        </p:txBody>
      </p:sp>
      <p:sp>
        <p:nvSpPr>
          <p:cNvPr id="44" name="矩形 47"/>
          <p:cNvSpPr>
            <a:spLocks noChangeArrowheads="1"/>
          </p:cNvSpPr>
          <p:nvPr/>
        </p:nvSpPr>
        <p:spPr bwMode="auto">
          <a:xfrm>
            <a:off x="8136563" y="2261223"/>
            <a:ext cx="3328012" cy="584765"/>
          </a:xfrm>
          <a:prstGeom prst="rect">
            <a:avLst/>
          </a:prstGeom>
          <a:noFill/>
          <a:ln>
            <a:noFill/>
          </a:ln>
        </p:spPr>
        <p:txBody>
          <a:bodyPr wrap="square" lIns="121908" tIns="60955" rIns="121908" bIns="60955">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nSpc>
                <a:spcPct val="150000"/>
              </a:lnSpc>
              <a:buFont typeface="Arial" panose="020B0604020202020204" pitchFamily="34" charset="0"/>
              <a:buNone/>
            </a:pPr>
            <a:r>
              <a:rPr lang="zh-CN" altLang="en-US" sz="1000" dirty="0">
                <a:solidFill>
                  <a:schemeClr val="tx1"/>
                </a:solidFill>
              </a:rPr>
              <a:t>点击输入简要文字内容，文字内容需概括精炼，不用多余的文字修饰，言简意赅的说明该项内容。</a:t>
            </a:r>
          </a:p>
        </p:txBody>
      </p:sp>
      <p:sp>
        <p:nvSpPr>
          <p:cNvPr id="45" name="矩形 44"/>
          <p:cNvSpPr/>
          <p:nvPr/>
        </p:nvSpPr>
        <p:spPr>
          <a:xfrm>
            <a:off x="8181949" y="3292014"/>
            <a:ext cx="1426007" cy="430877"/>
          </a:xfrm>
          <a:prstGeom prst="rect">
            <a:avLst/>
          </a:prstGeom>
        </p:spPr>
        <p:txBody>
          <a:bodyPr wrap="none" lIns="121908" tIns="60955" rIns="121908" bIns="60955">
            <a:spAutoFit/>
          </a:bodyPr>
          <a:lstStyle/>
          <a:p>
            <a:r>
              <a:rPr lang="zh-CN" altLang="en-US" sz="2000" b="1" spc="300" dirty="0">
                <a:solidFill>
                  <a:schemeClr val="tx1"/>
                </a:solidFill>
                <a:latin typeface="微软雅黑" panose="020B0503020204020204" pitchFamily="34" charset="-122"/>
                <a:ea typeface="微软雅黑" panose="020B0503020204020204" pitchFamily="34" charset="-122"/>
              </a:rPr>
              <a:t>标题内容</a:t>
            </a:r>
          </a:p>
        </p:txBody>
      </p:sp>
      <p:sp>
        <p:nvSpPr>
          <p:cNvPr id="46" name="矩形 47"/>
          <p:cNvSpPr>
            <a:spLocks noChangeArrowheads="1"/>
          </p:cNvSpPr>
          <p:nvPr/>
        </p:nvSpPr>
        <p:spPr bwMode="auto">
          <a:xfrm>
            <a:off x="8235974" y="3635856"/>
            <a:ext cx="3328012" cy="584765"/>
          </a:xfrm>
          <a:prstGeom prst="rect">
            <a:avLst/>
          </a:prstGeom>
          <a:noFill/>
          <a:ln>
            <a:noFill/>
          </a:ln>
        </p:spPr>
        <p:txBody>
          <a:bodyPr wrap="square" lIns="121908" tIns="60955" rIns="121908" bIns="60955">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nSpc>
                <a:spcPct val="150000"/>
              </a:lnSpc>
              <a:buFont typeface="Arial" panose="020B0604020202020204" pitchFamily="34" charset="0"/>
              <a:buNone/>
            </a:pPr>
            <a:r>
              <a:rPr lang="zh-CN" altLang="en-US" sz="1000" dirty="0">
                <a:solidFill>
                  <a:schemeClr val="tx1"/>
                </a:solidFill>
              </a:rPr>
              <a:t>点击输入简要文字内容，文字内容需概括精炼，不用多余的文字修饰，言简意赅的说明该项内容。</a:t>
            </a:r>
          </a:p>
        </p:txBody>
      </p:sp>
      <p:sp>
        <p:nvSpPr>
          <p:cNvPr id="47" name="矩形 46"/>
          <p:cNvSpPr/>
          <p:nvPr/>
        </p:nvSpPr>
        <p:spPr>
          <a:xfrm>
            <a:off x="7331561" y="4541236"/>
            <a:ext cx="1272119" cy="430877"/>
          </a:xfrm>
          <a:prstGeom prst="rect">
            <a:avLst/>
          </a:prstGeom>
        </p:spPr>
        <p:txBody>
          <a:bodyPr wrap="none" lIns="121908" tIns="60955" rIns="121908" bIns="60955">
            <a:spAutoFit/>
          </a:bodyPr>
          <a:lstStyle/>
          <a:p>
            <a:r>
              <a:rPr lang="zh-CN" altLang="en-US" sz="2000" b="1" dirty="0">
                <a:solidFill>
                  <a:schemeClr val="tx1"/>
                </a:solidFill>
                <a:latin typeface="微软雅黑" panose="020B0503020204020204" pitchFamily="34" charset="-122"/>
                <a:ea typeface="微软雅黑" panose="020B0503020204020204" pitchFamily="34" charset="-122"/>
              </a:rPr>
              <a:t>标题内容</a:t>
            </a:r>
          </a:p>
        </p:txBody>
      </p:sp>
      <p:sp>
        <p:nvSpPr>
          <p:cNvPr id="48" name="矩形 47"/>
          <p:cNvSpPr>
            <a:spLocks noChangeArrowheads="1"/>
          </p:cNvSpPr>
          <p:nvPr/>
        </p:nvSpPr>
        <p:spPr bwMode="auto">
          <a:xfrm>
            <a:off x="7335981" y="4895082"/>
            <a:ext cx="3328012" cy="584765"/>
          </a:xfrm>
          <a:prstGeom prst="rect">
            <a:avLst/>
          </a:prstGeom>
          <a:noFill/>
          <a:ln>
            <a:noFill/>
          </a:ln>
        </p:spPr>
        <p:txBody>
          <a:bodyPr wrap="square" lIns="121908" tIns="60955" rIns="121908" bIns="60955">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nSpc>
                <a:spcPct val="150000"/>
              </a:lnSpc>
              <a:buFont typeface="Arial" panose="020B0604020202020204" pitchFamily="34" charset="0"/>
              <a:buNone/>
            </a:pPr>
            <a:r>
              <a:rPr lang="zh-CN" altLang="en-US" sz="1000" dirty="0">
                <a:solidFill>
                  <a:schemeClr val="tx1"/>
                </a:solidFill>
              </a:rPr>
              <a:t>点击输入简要文字内容，文字内容需概括精炼，不用多余的文字修饰，言简意赅的说明该项内容。</a:t>
            </a:r>
          </a:p>
        </p:txBody>
      </p:sp>
    </p:spTree>
  </p:cSld>
  <p:clrMapOvr>
    <a:masterClrMapping/>
  </p:clrMapOvr>
  <p:transition advTm="1685">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wipe(left)">
                                      <p:cBhvr>
                                        <p:cTn id="11"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2" name="图片 1" descr="Z0005"/>
          <p:cNvPicPr>
            <a:picLocks noChangeAspect="1"/>
          </p:cNvPicPr>
          <p:nvPr/>
        </p:nvPicPr>
        <p:blipFill>
          <a:blip r:embed="rId3"/>
          <a:stretch>
            <a:fillRect/>
          </a:stretch>
        </p:blipFill>
        <p:spPr>
          <a:xfrm>
            <a:off x="4345940" y="1283970"/>
            <a:ext cx="3522345" cy="3135630"/>
          </a:xfrm>
          <a:prstGeom prst="rect">
            <a:avLst/>
          </a:prstGeom>
          <a:effectLst>
            <a:outerShdw blurRad="50800" dist="38100" dir="2700000" algn="tl" rotWithShape="0">
              <a:prstClr val="black">
                <a:alpha val="40000"/>
              </a:prstClr>
            </a:outerShdw>
          </a:effectLst>
        </p:spPr>
      </p:pic>
      <p:sp>
        <p:nvSpPr>
          <p:cNvPr id="29" name="标题 4"/>
          <p:cNvSpPr txBox="1"/>
          <p:nvPr/>
        </p:nvSpPr>
        <p:spPr>
          <a:xfrm>
            <a:off x="4924537" y="3824775"/>
            <a:ext cx="2376264"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400" b="1" dirty="0" smtClean="0">
                <a:gradFill>
                  <a:gsLst>
                    <a:gs pos="0">
                      <a:srgbClr val="E30000"/>
                    </a:gs>
                    <a:gs pos="100000">
                      <a:srgbClr val="760303"/>
                    </a:gs>
                  </a:gsLst>
                  <a:lin ang="5400000" scaled="0"/>
                </a:gradFill>
                <a:latin typeface="微软雅黑" panose="020B0503020204020204" pitchFamily="34" charset="-122"/>
                <a:ea typeface="微软雅黑" panose="020B0503020204020204" pitchFamily="34" charset="-122"/>
              </a:rPr>
              <a:t>第二章</a:t>
            </a:r>
          </a:p>
        </p:txBody>
      </p:sp>
      <p:sp>
        <p:nvSpPr>
          <p:cNvPr id="36" name="文本框 35"/>
          <p:cNvSpPr txBox="1"/>
          <p:nvPr/>
        </p:nvSpPr>
        <p:spPr>
          <a:xfrm>
            <a:off x="3583269" y="4264152"/>
            <a:ext cx="5059680" cy="874395"/>
          </a:xfrm>
          <a:prstGeom prst="rect">
            <a:avLst/>
          </a:prstGeom>
          <a:noFill/>
        </p:spPr>
        <p:txBody>
          <a:bodyPr wrap="none" rtlCol="0">
            <a:spAutoFit/>
          </a:bodyPr>
          <a:lstStyle/>
          <a:p>
            <a:pPr algn="ctr"/>
            <a:r>
              <a:rPr lang="zh-CN" altLang="en-US" sz="4800" b="1" kern="100" dirty="0">
                <a:solidFill>
                  <a:srgbClr val="202A36"/>
                </a:solidFill>
                <a:latin typeface="微软雅黑" panose="020B0503020204020204" pitchFamily="34" charset="-122"/>
                <a:ea typeface="微软雅黑" panose="020B0503020204020204" pitchFamily="34" charset="-122"/>
                <a:cs typeface="Times New Roman" panose="02020603050405020304" pitchFamily="18" charset="0"/>
              </a:rPr>
              <a:t>单击此处添加标题</a:t>
            </a:r>
          </a:p>
        </p:txBody>
      </p:sp>
    </p:spTree>
  </p:cSld>
  <p:clrMapOvr>
    <a:masterClrMapping/>
  </p:clrMapOvr>
  <p:transition advTm="2808">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iterate type="lt">
                                    <p:tmPct val="0"/>
                                  </p:iterate>
                                  <p:childTnLst>
                                    <p:set>
                                      <p:cBhvr>
                                        <p:cTn id="12" dur="1" fill="hold">
                                          <p:stCondLst>
                                            <p:cond delay="0"/>
                                          </p:stCondLst>
                                        </p:cTn>
                                        <p:tgtEl>
                                          <p:spTgt spid="29"/>
                                        </p:tgtEl>
                                        <p:attrNameLst>
                                          <p:attrName>style.visibility</p:attrName>
                                        </p:attrNameLst>
                                      </p:cBhvr>
                                      <p:to>
                                        <p:strVal val="visible"/>
                                      </p:to>
                                    </p:set>
                                    <p:anim calcmode="lin" valueType="num">
                                      <p:cBhvr>
                                        <p:cTn id="13" dur="500" fill="hold"/>
                                        <p:tgtEl>
                                          <p:spTgt spid="29"/>
                                        </p:tgtEl>
                                        <p:attrNameLst>
                                          <p:attrName>ppt_w</p:attrName>
                                        </p:attrNameLst>
                                      </p:cBhvr>
                                      <p:tavLst>
                                        <p:tav tm="0">
                                          <p:val>
                                            <p:fltVal val="0"/>
                                          </p:val>
                                        </p:tav>
                                        <p:tav tm="100000">
                                          <p:val>
                                            <p:strVal val="#ppt_w"/>
                                          </p:val>
                                        </p:tav>
                                      </p:tavLst>
                                    </p:anim>
                                    <p:anim calcmode="lin" valueType="num">
                                      <p:cBhvr>
                                        <p:cTn id="14" dur="500" fill="hold"/>
                                        <p:tgtEl>
                                          <p:spTgt spid="29"/>
                                        </p:tgtEl>
                                        <p:attrNameLst>
                                          <p:attrName>ppt_h</p:attrName>
                                        </p:attrNameLst>
                                      </p:cBhvr>
                                      <p:tavLst>
                                        <p:tav tm="0">
                                          <p:val>
                                            <p:fltVal val="0"/>
                                          </p:val>
                                        </p:tav>
                                        <p:tav tm="100000">
                                          <p:val>
                                            <p:strVal val="#ppt_h"/>
                                          </p:val>
                                        </p:tav>
                                      </p:tavLst>
                                    </p:anim>
                                    <p:animEffect transition="in" filter="fade">
                                      <p:cBhvr>
                                        <p:cTn id="15" dur="500"/>
                                        <p:tgtEl>
                                          <p:spTgt spid="29"/>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dissolve">
                                      <p:cBhvr>
                                        <p:cTn id="1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Isosceles Triangle 8"/>
          <p:cNvSpPr/>
          <p:nvPr/>
        </p:nvSpPr>
        <p:spPr bwMode="auto">
          <a:xfrm rot="5400000">
            <a:off x="-195553" y="389152"/>
            <a:ext cx="649517" cy="333779"/>
          </a:xfrm>
          <a:prstGeom prst="triangle">
            <a:avLst/>
          </a:prstGeom>
          <a:gradFill>
            <a:gsLst>
              <a:gs pos="0">
                <a:srgbClr val="E30000"/>
              </a:gs>
              <a:gs pos="100000">
                <a:srgbClr val="760303"/>
              </a:gs>
            </a:gsLst>
            <a:lin ang="5400000" scaled="0"/>
          </a:gradFill>
          <a:ln w="9525">
            <a:noFill/>
            <a:round/>
          </a:ln>
          <a:effectLst>
            <a:outerShdw blurRad="50800" dist="38100" dir="2700000" algn="tl" rotWithShape="0">
              <a:prstClr val="black">
                <a:alpha val="40000"/>
              </a:prstClr>
            </a:outerShdw>
          </a:effectLst>
        </p:spPr>
        <p:txBody>
          <a:bodyPr vert="horz" wrap="square" lIns="121920" tIns="60960" rIns="121920" bIns="60960" numCol="1" rtlCol="0" anchor="t" anchorCtr="0" compatLnSpc="1"/>
          <a:lstStyle/>
          <a:p>
            <a:pPr algn="ctr"/>
            <a:endParaRPr lang="en-US" sz="2400"/>
          </a:p>
        </p:txBody>
      </p:sp>
      <p:grpSp>
        <p:nvGrpSpPr>
          <p:cNvPr id="56" name="组合 55"/>
          <p:cNvGrpSpPr/>
          <p:nvPr/>
        </p:nvGrpSpPr>
        <p:grpSpPr>
          <a:xfrm>
            <a:off x="280712" y="212555"/>
            <a:ext cx="5282645" cy="678814"/>
            <a:chOff x="-3965474" y="172906"/>
            <a:chExt cx="5241581" cy="673538"/>
          </a:xfrm>
        </p:grpSpPr>
        <p:sp>
          <p:nvSpPr>
            <p:cNvPr id="57" name="Text Box 7"/>
            <p:cNvSpPr txBox="1">
              <a:spLocks noChangeArrowheads="1"/>
            </p:cNvSpPr>
            <p:nvPr/>
          </p:nvSpPr>
          <p:spPr bwMode="auto">
            <a:xfrm>
              <a:off x="-984643" y="270732"/>
              <a:ext cx="2260750" cy="504245"/>
            </a:xfrm>
            <a:prstGeom prst="rect">
              <a:avLst/>
            </a:prstGeom>
            <a:noFill/>
            <a:ln w="9525">
              <a:noFill/>
              <a:miter lim="800000"/>
            </a:ln>
          </p:spPr>
          <p:txBody>
            <a:bodyPr wrap="none" lIns="46078" tIns="23040" rIns="46078" bIns="23040">
              <a:spAutoFit/>
            </a:bodyPr>
            <a:lstStyle/>
            <a:p>
              <a:pPr defTabSz="1087755"/>
              <a:r>
                <a:rPr lang="en-CA" altLang="zh-CN" sz="1500" dirty="0" smtClean="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PROBATION </a:t>
              </a:r>
            </a:p>
            <a:p>
              <a:pPr defTabSz="1087755"/>
              <a:r>
                <a:rPr lang="en-CA" altLang="zh-CN" sz="1500" dirty="0" smtClean="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PERIOD MANAGEMENT</a:t>
              </a:r>
              <a:endParaRPr lang="en-CA" altLang="zh-CN" sz="15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58" name="矩形 57"/>
            <p:cNvSpPr/>
            <p:nvPr/>
          </p:nvSpPr>
          <p:spPr>
            <a:xfrm>
              <a:off x="-3965474" y="172906"/>
              <a:ext cx="3130157" cy="673538"/>
            </a:xfrm>
            <a:prstGeom prst="rect">
              <a:avLst/>
            </a:prstGeom>
          </p:spPr>
          <p:txBody>
            <a:bodyPr wrap="none">
              <a:spAutoFit/>
            </a:bodyPr>
            <a:lstStyle/>
            <a:p>
              <a:pPr algn="l"/>
              <a:r>
                <a:rPr lang="zh-CN" altLang="en-US" sz="3600" b="1" spc="300" dirty="0" smtClean="0">
                  <a:latin typeface="微软雅黑" panose="020B0503020204020204" pitchFamily="34" charset="-122"/>
                  <a:ea typeface="微软雅黑" panose="020B0503020204020204" pitchFamily="34" charset="-122"/>
                </a:rPr>
                <a:t>此处添加标题</a:t>
              </a:r>
            </a:p>
          </p:txBody>
        </p:sp>
      </p:grpSp>
      <p:sp>
        <p:nvSpPr>
          <p:cNvPr id="2" name="Freeform 28"/>
          <p:cNvSpPr>
            <a:spLocks noEditPoints="1"/>
          </p:cNvSpPr>
          <p:nvPr/>
        </p:nvSpPr>
        <p:spPr bwMode="auto">
          <a:xfrm>
            <a:off x="3725862" y="4601409"/>
            <a:ext cx="364143" cy="714438"/>
          </a:xfrm>
          <a:custGeom>
            <a:avLst/>
            <a:gdLst>
              <a:gd name="T0" fmla="*/ 110 w 189"/>
              <a:gd name="T1" fmla="*/ 29 h 371"/>
              <a:gd name="T2" fmla="*/ 116 w 189"/>
              <a:gd name="T3" fmla="*/ 46 h 371"/>
              <a:gd name="T4" fmla="*/ 13 w 189"/>
              <a:gd name="T5" fmla="*/ 82 h 371"/>
              <a:gd name="T6" fmla="*/ 7 w 189"/>
              <a:gd name="T7" fmla="*/ 64 h 371"/>
              <a:gd name="T8" fmla="*/ 29 w 189"/>
              <a:gd name="T9" fmla="*/ 18 h 371"/>
              <a:gd name="T10" fmla="*/ 64 w 189"/>
              <a:gd name="T11" fmla="*/ 6 h 371"/>
              <a:gd name="T12" fmla="*/ 110 w 189"/>
              <a:gd name="T13" fmla="*/ 29 h 371"/>
              <a:gd name="T14" fmla="*/ 170 w 189"/>
              <a:gd name="T15" fmla="*/ 259 h 371"/>
              <a:gd name="T16" fmla="*/ 181 w 189"/>
              <a:gd name="T17" fmla="*/ 265 h 371"/>
              <a:gd name="T18" fmla="*/ 187 w 189"/>
              <a:gd name="T19" fmla="*/ 253 h 371"/>
              <a:gd name="T20" fmla="*/ 122 w 189"/>
              <a:gd name="T21" fmla="*/ 63 h 371"/>
              <a:gd name="T22" fmla="*/ 105 w 189"/>
              <a:gd name="T23" fmla="*/ 69 h 371"/>
              <a:gd name="T24" fmla="*/ 170 w 189"/>
              <a:gd name="T25" fmla="*/ 259 h 371"/>
              <a:gd name="T26" fmla="*/ 84 w 189"/>
              <a:gd name="T27" fmla="*/ 289 h 371"/>
              <a:gd name="T28" fmla="*/ 95 w 189"/>
              <a:gd name="T29" fmla="*/ 294 h 371"/>
              <a:gd name="T30" fmla="*/ 101 w 189"/>
              <a:gd name="T31" fmla="*/ 283 h 371"/>
              <a:gd name="T32" fmla="*/ 36 w 189"/>
              <a:gd name="T33" fmla="*/ 93 h 371"/>
              <a:gd name="T34" fmla="*/ 19 w 189"/>
              <a:gd name="T35" fmla="*/ 99 h 371"/>
              <a:gd name="T36" fmla="*/ 84 w 189"/>
              <a:gd name="T37" fmla="*/ 289 h 371"/>
              <a:gd name="T38" fmla="*/ 53 w 189"/>
              <a:gd name="T39" fmla="*/ 87 h 371"/>
              <a:gd name="T40" fmla="*/ 118 w 189"/>
              <a:gd name="T41" fmla="*/ 277 h 371"/>
              <a:gd name="T42" fmla="*/ 141 w 189"/>
              <a:gd name="T43" fmla="*/ 288 h 371"/>
              <a:gd name="T44" fmla="*/ 152 w 189"/>
              <a:gd name="T45" fmla="*/ 265 h 371"/>
              <a:gd name="T46" fmla="*/ 87 w 189"/>
              <a:gd name="T47" fmla="*/ 75 h 371"/>
              <a:gd name="T48" fmla="*/ 53 w 189"/>
              <a:gd name="T49" fmla="*/ 87 h 371"/>
              <a:gd name="T50" fmla="*/ 187 w 189"/>
              <a:gd name="T51" fmla="*/ 282 h 371"/>
              <a:gd name="T52" fmla="*/ 170 w 189"/>
              <a:gd name="T53" fmla="*/ 282 h 371"/>
              <a:gd name="T54" fmla="*/ 168 w 189"/>
              <a:gd name="T55" fmla="*/ 287 h 371"/>
              <a:gd name="T56" fmla="*/ 147 w 189"/>
              <a:gd name="T57" fmla="*/ 305 h 371"/>
              <a:gd name="T58" fmla="*/ 119 w 189"/>
              <a:gd name="T59" fmla="*/ 304 h 371"/>
              <a:gd name="T60" fmla="*/ 115 w 189"/>
              <a:gd name="T61" fmla="*/ 301 h 371"/>
              <a:gd name="T62" fmla="*/ 101 w 189"/>
              <a:gd name="T63" fmla="*/ 312 h 371"/>
              <a:gd name="T64" fmla="*/ 99 w 189"/>
              <a:gd name="T65" fmla="*/ 312 h 371"/>
              <a:gd name="T66" fmla="*/ 170 w 189"/>
              <a:gd name="T67" fmla="*/ 371 h 371"/>
              <a:gd name="T68" fmla="*/ 189 w 189"/>
              <a:gd name="T69" fmla="*/ 281 h 371"/>
              <a:gd name="T70" fmla="*/ 187 w 189"/>
              <a:gd name="T71" fmla="*/ 282 h 371"/>
              <a:gd name="T72" fmla="*/ 187 w 189"/>
              <a:gd name="T73" fmla="*/ 282 h 371"/>
              <a:gd name="T74" fmla="*/ 187 w 189"/>
              <a:gd name="T75" fmla="*/ 282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9" h="371">
                <a:moveTo>
                  <a:pt x="110" y="29"/>
                </a:moveTo>
                <a:cubicBezTo>
                  <a:pt x="116" y="46"/>
                  <a:pt x="116" y="46"/>
                  <a:pt x="116" y="46"/>
                </a:cubicBezTo>
                <a:cubicBezTo>
                  <a:pt x="13" y="82"/>
                  <a:pt x="13" y="82"/>
                  <a:pt x="13" y="82"/>
                </a:cubicBezTo>
                <a:cubicBezTo>
                  <a:pt x="7" y="64"/>
                  <a:pt x="7" y="64"/>
                  <a:pt x="7" y="64"/>
                </a:cubicBezTo>
                <a:cubicBezTo>
                  <a:pt x="0" y="45"/>
                  <a:pt x="10" y="25"/>
                  <a:pt x="29" y="18"/>
                </a:cubicBezTo>
                <a:cubicBezTo>
                  <a:pt x="64" y="6"/>
                  <a:pt x="64" y="6"/>
                  <a:pt x="64" y="6"/>
                </a:cubicBezTo>
                <a:cubicBezTo>
                  <a:pt x="83" y="0"/>
                  <a:pt x="104" y="10"/>
                  <a:pt x="110" y="29"/>
                </a:cubicBezTo>
                <a:close/>
                <a:moveTo>
                  <a:pt x="170" y="259"/>
                </a:moveTo>
                <a:cubicBezTo>
                  <a:pt x="171" y="264"/>
                  <a:pt x="177" y="266"/>
                  <a:pt x="181" y="265"/>
                </a:cubicBezTo>
                <a:cubicBezTo>
                  <a:pt x="186" y="263"/>
                  <a:pt x="189" y="258"/>
                  <a:pt x="187" y="253"/>
                </a:cubicBezTo>
                <a:cubicBezTo>
                  <a:pt x="122" y="63"/>
                  <a:pt x="122" y="63"/>
                  <a:pt x="122" y="63"/>
                </a:cubicBezTo>
                <a:cubicBezTo>
                  <a:pt x="105" y="69"/>
                  <a:pt x="105" y="69"/>
                  <a:pt x="105" y="69"/>
                </a:cubicBezTo>
                <a:lnTo>
                  <a:pt x="170" y="259"/>
                </a:lnTo>
                <a:close/>
                <a:moveTo>
                  <a:pt x="84" y="289"/>
                </a:moveTo>
                <a:cubicBezTo>
                  <a:pt x="85" y="293"/>
                  <a:pt x="90" y="296"/>
                  <a:pt x="95" y="294"/>
                </a:cubicBezTo>
                <a:cubicBezTo>
                  <a:pt x="100" y="293"/>
                  <a:pt x="102" y="288"/>
                  <a:pt x="101" y="283"/>
                </a:cubicBezTo>
                <a:cubicBezTo>
                  <a:pt x="36" y="93"/>
                  <a:pt x="36" y="93"/>
                  <a:pt x="36" y="93"/>
                </a:cubicBezTo>
                <a:cubicBezTo>
                  <a:pt x="19" y="99"/>
                  <a:pt x="19" y="99"/>
                  <a:pt x="19" y="99"/>
                </a:cubicBezTo>
                <a:lnTo>
                  <a:pt x="84" y="289"/>
                </a:lnTo>
                <a:close/>
                <a:moveTo>
                  <a:pt x="53" y="87"/>
                </a:moveTo>
                <a:cubicBezTo>
                  <a:pt x="118" y="277"/>
                  <a:pt x="118" y="277"/>
                  <a:pt x="118" y="277"/>
                </a:cubicBezTo>
                <a:cubicBezTo>
                  <a:pt x="121" y="286"/>
                  <a:pt x="132" y="291"/>
                  <a:pt x="141" y="288"/>
                </a:cubicBezTo>
                <a:cubicBezTo>
                  <a:pt x="151" y="285"/>
                  <a:pt x="156" y="275"/>
                  <a:pt x="152" y="265"/>
                </a:cubicBezTo>
                <a:cubicBezTo>
                  <a:pt x="87" y="75"/>
                  <a:pt x="87" y="75"/>
                  <a:pt x="87" y="75"/>
                </a:cubicBezTo>
                <a:lnTo>
                  <a:pt x="53" y="87"/>
                </a:lnTo>
                <a:close/>
                <a:moveTo>
                  <a:pt x="187" y="282"/>
                </a:moveTo>
                <a:cubicBezTo>
                  <a:pt x="181" y="284"/>
                  <a:pt x="175" y="283"/>
                  <a:pt x="170" y="282"/>
                </a:cubicBezTo>
                <a:cubicBezTo>
                  <a:pt x="169" y="283"/>
                  <a:pt x="169" y="285"/>
                  <a:pt x="168" y="287"/>
                </a:cubicBezTo>
                <a:cubicBezTo>
                  <a:pt x="164" y="296"/>
                  <a:pt x="156" y="302"/>
                  <a:pt x="147" y="305"/>
                </a:cubicBezTo>
                <a:cubicBezTo>
                  <a:pt x="138" y="309"/>
                  <a:pt x="128" y="308"/>
                  <a:pt x="119" y="304"/>
                </a:cubicBezTo>
                <a:cubicBezTo>
                  <a:pt x="118" y="303"/>
                  <a:pt x="116" y="302"/>
                  <a:pt x="115" y="301"/>
                </a:cubicBezTo>
                <a:cubicBezTo>
                  <a:pt x="111" y="306"/>
                  <a:pt x="107" y="310"/>
                  <a:pt x="101" y="312"/>
                </a:cubicBezTo>
                <a:cubicBezTo>
                  <a:pt x="100" y="312"/>
                  <a:pt x="100" y="312"/>
                  <a:pt x="99" y="312"/>
                </a:cubicBezTo>
                <a:cubicBezTo>
                  <a:pt x="170" y="371"/>
                  <a:pt x="170" y="371"/>
                  <a:pt x="170" y="371"/>
                </a:cubicBezTo>
                <a:cubicBezTo>
                  <a:pt x="189" y="281"/>
                  <a:pt x="189" y="281"/>
                  <a:pt x="189" y="281"/>
                </a:cubicBezTo>
                <a:cubicBezTo>
                  <a:pt x="188" y="282"/>
                  <a:pt x="188" y="282"/>
                  <a:pt x="187" y="282"/>
                </a:cubicBezTo>
                <a:close/>
                <a:moveTo>
                  <a:pt x="187" y="282"/>
                </a:moveTo>
                <a:cubicBezTo>
                  <a:pt x="187" y="282"/>
                  <a:pt x="187" y="282"/>
                  <a:pt x="187" y="282"/>
                </a:cubicBezTo>
              </a:path>
            </a:pathLst>
          </a:custGeom>
          <a:gradFill>
            <a:gsLst>
              <a:gs pos="0">
                <a:srgbClr val="E30000"/>
              </a:gs>
              <a:gs pos="100000">
                <a:srgbClr val="760303"/>
              </a:gs>
            </a:gsLst>
            <a:lin ang="18900000" scaled="0"/>
          </a:gradFill>
          <a:ln>
            <a:noFill/>
          </a:ln>
        </p:spPr>
        <p:txBody>
          <a:bodyPr vert="horz" wrap="square" lIns="91440" tIns="45720" rIns="91440" bIns="45720" numCol="1" anchor="t" anchorCtr="0" compatLnSpc="1"/>
          <a:lstStyle/>
          <a:p>
            <a:endParaRPr lang="en-US">
              <a:solidFill>
                <a:schemeClr val="tx1"/>
              </a:solidFill>
              <a:latin typeface="Agency FB" panose="020B0503020202020204" pitchFamily="34" charset="0"/>
            </a:endParaRPr>
          </a:p>
        </p:txBody>
      </p:sp>
      <p:grpSp>
        <p:nvGrpSpPr>
          <p:cNvPr id="3" name="Group 50"/>
          <p:cNvGrpSpPr/>
          <p:nvPr/>
        </p:nvGrpSpPr>
        <p:grpSpPr>
          <a:xfrm>
            <a:off x="3520979" y="1168022"/>
            <a:ext cx="773907" cy="571876"/>
            <a:chOff x="3244052" y="1806585"/>
            <a:chExt cx="773907" cy="571876"/>
          </a:xfrm>
          <a:gradFill>
            <a:gsLst>
              <a:gs pos="0">
                <a:srgbClr val="E30000"/>
              </a:gs>
              <a:gs pos="100000">
                <a:srgbClr val="760303"/>
              </a:gs>
            </a:gsLst>
            <a:lin ang="18900000" scaled="0"/>
          </a:gradFill>
        </p:grpSpPr>
        <p:sp>
          <p:nvSpPr>
            <p:cNvPr id="4" name="Freeform 29"/>
            <p:cNvSpPr>
              <a:spLocks noEditPoints="1"/>
            </p:cNvSpPr>
            <p:nvPr/>
          </p:nvSpPr>
          <p:spPr bwMode="auto">
            <a:xfrm>
              <a:off x="3587015" y="1806585"/>
              <a:ext cx="86352" cy="84722"/>
            </a:xfrm>
            <a:custGeom>
              <a:avLst/>
              <a:gdLst>
                <a:gd name="T0" fmla="*/ 22 w 45"/>
                <a:gd name="T1" fmla="*/ 44 h 44"/>
                <a:gd name="T2" fmla="*/ 23 w 45"/>
                <a:gd name="T3" fmla="*/ 44 h 44"/>
                <a:gd name="T4" fmla="*/ 23 w 45"/>
                <a:gd name="T5" fmla="*/ 44 h 44"/>
                <a:gd name="T6" fmla="*/ 45 w 45"/>
                <a:gd name="T7" fmla="*/ 22 h 44"/>
                <a:gd name="T8" fmla="*/ 23 w 45"/>
                <a:gd name="T9" fmla="*/ 0 h 44"/>
                <a:gd name="T10" fmla="*/ 23 w 45"/>
                <a:gd name="T11" fmla="*/ 0 h 44"/>
                <a:gd name="T12" fmla="*/ 22 w 45"/>
                <a:gd name="T13" fmla="*/ 0 h 44"/>
                <a:gd name="T14" fmla="*/ 0 w 45"/>
                <a:gd name="T15" fmla="*/ 22 h 44"/>
                <a:gd name="T16" fmla="*/ 22 w 45"/>
                <a:gd name="T17" fmla="*/ 44 h 44"/>
                <a:gd name="T18" fmla="*/ 22 w 45"/>
                <a:gd name="T19" fmla="*/ 44 h 44"/>
                <a:gd name="T20" fmla="*/ 22 w 45"/>
                <a:gd name="T21"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44">
                  <a:moveTo>
                    <a:pt x="22" y="44"/>
                  </a:moveTo>
                  <a:cubicBezTo>
                    <a:pt x="22" y="44"/>
                    <a:pt x="23" y="44"/>
                    <a:pt x="23" y="44"/>
                  </a:cubicBezTo>
                  <a:cubicBezTo>
                    <a:pt x="23" y="44"/>
                    <a:pt x="23" y="44"/>
                    <a:pt x="23" y="44"/>
                  </a:cubicBezTo>
                  <a:cubicBezTo>
                    <a:pt x="35" y="44"/>
                    <a:pt x="45" y="34"/>
                    <a:pt x="45" y="22"/>
                  </a:cubicBezTo>
                  <a:cubicBezTo>
                    <a:pt x="45" y="9"/>
                    <a:pt x="35" y="0"/>
                    <a:pt x="23" y="0"/>
                  </a:cubicBezTo>
                  <a:cubicBezTo>
                    <a:pt x="23" y="0"/>
                    <a:pt x="23" y="0"/>
                    <a:pt x="23" y="0"/>
                  </a:cubicBezTo>
                  <a:cubicBezTo>
                    <a:pt x="23" y="0"/>
                    <a:pt x="22" y="0"/>
                    <a:pt x="22" y="0"/>
                  </a:cubicBezTo>
                  <a:cubicBezTo>
                    <a:pt x="10" y="0"/>
                    <a:pt x="0" y="9"/>
                    <a:pt x="0" y="22"/>
                  </a:cubicBezTo>
                  <a:cubicBezTo>
                    <a:pt x="0" y="34"/>
                    <a:pt x="10" y="44"/>
                    <a:pt x="22" y="44"/>
                  </a:cubicBezTo>
                  <a:close/>
                  <a:moveTo>
                    <a:pt x="22" y="44"/>
                  </a:moveTo>
                  <a:cubicBezTo>
                    <a:pt x="22" y="44"/>
                    <a:pt x="22" y="44"/>
                    <a:pt x="22" y="4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tx1"/>
                </a:solidFill>
                <a:latin typeface="Agency FB" panose="020B0503020202020204" pitchFamily="34" charset="0"/>
              </a:endParaRPr>
            </a:p>
          </p:txBody>
        </p:sp>
        <p:sp>
          <p:nvSpPr>
            <p:cNvPr id="5" name="Freeform 30"/>
            <p:cNvSpPr>
              <a:spLocks noEditPoints="1"/>
            </p:cNvSpPr>
            <p:nvPr/>
          </p:nvSpPr>
          <p:spPr bwMode="auto">
            <a:xfrm>
              <a:off x="3244052" y="2141402"/>
              <a:ext cx="84722" cy="87166"/>
            </a:xfrm>
            <a:custGeom>
              <a:avLst/>
              <a:gdLst>
                <a:gd name="T0" fmla="*/ 44 w 44"/>
                <a:gd name="T1" fmla="*/ 23 h 45"/>
                <a:gd name="T2" fmla="*/ 22 w 44"/>
                <a:gd name="T3" fmla="*/ 45 h 45"/>
                <a:gd name="T4" fmla="*/ 0 w 44"/>
                <a:gd name="T5" fmla="*/ 23 h 45"/>
                <a:gd name="T6" fmla="*/ 22 w 44"/>
                <a:gd name="T7" fmla="*/ 0 h 45"/>
                <a:gd name="T8" fmla="*/ 44 w 44"/>
                <a:gd name="T9" fmla="*/ 23 h 45"/>
                <a:gd name="T10" fmla="*/ 44 w 44"/>
                <a:gd name="T11" fmla="*/ 23 h 45"/>
                <a:gd name="T12" fmla="*/ 44 w 44"/>
                <a:gd name="T13" fmla="*/ 23 h 45"/>
              </a:gdLst>
              <a:ahLst/>
              <a:cxnLst>
                <a:cxn ang="0">
                  <a:pos x="T0" y="T1"/>
                </a:cxn>
                <a:cxn ang="0">
                  <a:pos x="T2" y="T3"/>
                </a:cxn>
                <a:cxn ang="0">
                  <a:pos x="T4" y="T5"/>
                </a:cxn>
                <a:cxn ang="0">
                  <a:pos x="T6" y="T7"/>
                </a:cxn>
                <a:cxn ang="0">
                  <a:pos x="T8" y="T9"/>
                </a:cxn>
                <a:cxn ang="0">
                  <a:pos x="T10" y="T11"/>
                </a:cxn>
                <a:cxn ang="0">
                  <a:pos x="T12" y="T13"/>
                </a:cxn>
              </a:cxnLst>
              <a:rect l="0" t="0" r="r" b="b"/>
              <a:pathLst>
                <a:path w="44" h="45">
                  <a:moveTo>
                    <a:pt x="44" y="23"/>
                  </a:moveTo>
                  <a:cubicBezTo>
                    <a:pt x="44" y="35"/>
                    <a:pt x="35" y="45"/>
                    <a:pt x="22" y="45"/>
                  </a:cubicBezTo>
                  <a:cubicBezTo>
                    <a:pt x="10" y="45"/>
                    <a:pt x="0" y="35"/>
                    <a:pt x="0" y="23"/>
                  </a:cubicBezTo>
                  <a:cubicBezTo>
                    <a:pt x="0" y="10"/>
                    <a:pt x="10" y="0"/>
                    <a:pt x="22" y="0"/>
                  </a:cubicBezTo>
                  <a:cubicBezTo>
                    <a:pt x="35" y="0"/>
                    <a:pt x="44" y="10"/>
                    <a:pt x="44" y="23"/>
                  </a:cubicBezTo>
                  <a:close/>
                  <a:moveTo>
                    <a:pt x="44" y="23"/>
                  </a:moveTo>
                  <a:cubicBezTo>
                    <a:pt x="44" y="23"/>
                    <a:pt x="44" y="23"/>
                    <a:pt x="44" y="2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tx1"/>
                </a:solidFill>
                <a:latin typeface="Agency FB" panose="020B0503020202020204" pitchFamily="34" charset="0"/>
              </a:endParaRPr>
            </a:p>
          </p:txBody>
        </p:sp>
        <p:sp>
          <p:nvSpPr>
            <p:cNvPr id="6" name="Freeform 31"/>
            <p:cNvSpPr>
              <a:spLocks noEditPoints="1"/>
            </p:cNvSpPr>
            <p:nvPr/>
          </p:nvSpPr>
          <p:spPr bwMode="auto">
            <a:xfrm>
              <a:off x="3309223" y="1873386"/>
              <a:ext cx="84722" cy="84722"/>
            </a:xfrm>
            <a:custGeom>
              <a:avLst/>
              <a:gdLst>
                <a:gd name="T0" fmla="*/ 44 w 44"/>
                <a:gd name="T1" fmla="*/ 22 h 44"/>
                <a:gd name="T2" fmla="*/ 22 w 44"/>
                <a:gd name="T3" fmla="*/ 44 h 44"/>
                <a:gd name="T4" fmla="*/ 0 w 44"/>
                <a:gd name="T5" fmla="*/ 22 h 44"/>
                <a:gd name="T6" fmla="*/ 22 w 44"/>
                <a:gd name="T7" fmla="*/ 0 h 44"/>
                <a:gd name="T8" fmla="*/ 44 w 44"/>
                <a:gd name="T9" fmla="*/ 22 h 44"/>
                <a:gd name="T10" fmla="*/ 44 w 44"/>
                <a:gd name="T11" fmla="*/ 22 h 44"/>
                <a:gd name="T12" fmla="*/ 44 w 44"/>
                <a:gd name="T13" fmla="*/ 22 h 44"/>
              </a:gdLst>
              <a:ahLst/>
              <a:cxnLst>
                <a:cxn ang="0">
                  <a:pos x="T0" y="T1"/>
                </a:cxn>
                <a:cxn ang="0">
                  <a:pos x="T2" y="T3"/>
                </a:cxn>
                <a:cxn ang="0">
                  <a:pos x="T4" y="T5"/>
                </a:cxn>
                <a:cxn ang="0">
                  <a:pos x="T6" y="T7"/>
                </a:cxn>
                <a:cxn ang="0">
                  <a:pos x="T8" y="T9"/>
                </a:cxn>
                <a:cxn ang="0">
                  <a:pos x="T10" y="T11"/>
                </a:cxn>
                <a:cxn ang="0">
                  <a:pos x="T12" y="T13"/>
                </a:cxn>
              </a:cxnLst>
              <a:rect l="0" t="0" r="r" b="b"/>
              <a:pathLst>
                <a:path w="44" h="44">
                  <a:moveTo>
                    <a:pt x="44" y="22"/>
                  </a:moveTo>
                  <a:cubicBezTo>
                    <a:pt x="44" y="34"/>
                    <a:pt x="34" y="44"/>
                    <a:pt x="22" y="44"/>
                  </a:cubicBezTo>
                  <a:cubicBezTo>
                    <a:pt x="10" y="44"/>
                    <a:pt x="0" y="34"/>
                    <a:pt x="0" y="22"/>
                  </a:cubicBezTo>
                  <a:cubicBezTo>
                    <a:pt x="0" y="10"/>
                    <a:pt x="10" y="0"/>
                    <a:pt x="22" y="0"/>
                  </a:cubicBezTo>
                  <a:cubicBezTo>
                    <a:pt x="34" y="0"/>
                    <a:pt x="44" y="10"/>
                    <a:pt x="44" y="22"/>
                  </a:cubicBezTo>
                  <a:close/>
                  <a:moveTo>
                    <a:pt x="44" y="22"/>
                  </a:moveTo>
                  <a:cubicBezTo>
                    <a:pt x="44" y="22"/>
                    <a:pt x="44" y="22"/>
                    <a:pt x="44" y="2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tx1"/>
                </a:solidFill>
                <a:latin typeface="Agency FB" panose="020B0503020202020204" pitchFamily="34" charset="0"/>
              </a:endParaRPr>
            </a:p>
          </p:txBody>
        </p:sp>
        <p:sp>
          <p:nvSpPr>
            <p:cNvPr id="7" name="Freeform 32"/>
            <p:cNvSpPr>
              <a:spLocks noEditPoints="1"/>
            </p:cNvSpPr>
            <p:nvPr/>
          </p:nvSpPr>
          <p:spPr bwMode="auto">
            <a:xfrm>
              <a:off x="3338550" y="1898639"/>
              <a:ext cx="584910" cy="479822"/>
            </a:xfrm>
            <a:custGeom>
              <a:avLst/>
              <a:gdLst>
                <a:gd name="T0" fmla="*/ 230 w 304"/>
                <a:gd name="T1" fmla="*/ 140 h 249"/>
                <a:gd name="T2" fmla="*/ 230 w 304"/>
                <a:gd name="T3" fmla="*/ 85 h 249"/>
                <a:gd name="T4" fmla="*/ 282 w 304"/>
                <a:gd name="T5" fmla="*/ 33 h 249"/>
                <a:gd name="T6" fmla="*/ 271 w 304"/>
                <a:gd name="T7" fmla="*/ 20 h 249"/>
                <a:gd name="T8" fmla="*/ 219 w 304"/>
                <a:gd name="T9" fmla="*/ 72 h 249"/>
                <a:gd name="T10" fmla="*/ 161 w 304"/>
                <a:gd name="T11" fmla="*/ 72 h 249"/>
                <a:gd name="T12" fmla="*/ 161 w 304"/>
                <a:gd name="T13" fmla="*/ 0 h 249"/>
                <a:gd name="T14" fmla="*/ 152 w 304"/>
                <a:gd name="T15" fmla="*/ 2 h 249"/>
                <a:gd name="T16" fmla="*/ 143 w 304"/>
                <a:gd name="T17" fmla="*/ 0 h 249"/>
                <a:gd name="T18" fmla="*/ 143 w 304"/>
                <a:gd name="T19" fmla="*/ 72 h 249"/>
                <a:gd name="T20" fmla="*/ 84 w 304"/>
                <a:gd name="T21" fmla="*/ 72 h 249"/>
                <a:gd name="T22" fmla="*/ 32 w 304"/>
                <a:gd name="T23" fmla="*/ 20 h 249"/>
                <a:gd name="T24" fmla="*/ 21 w 304"/>
                <a:gd name="T25" fmla="*/ 33 h 249"/>
                <a:gd name="T26" fmla="*/ 73 w 304"/>
                <a:gd name="T27" fmla="*/ 85 h 249"/>
                <a:gd name="T28" fmla="*/ 73 w 304"/>
                <a:gd name="T29" fmla="*/ 140 h 249"/>
                <a:gd name="T30" fmla="*/ 0 w 304"/>
                <a:gd name="T31" fmla="*/ 140 h 249"/>
                <a:gd name="T32" fmla="*/ 1 w 304"/>
                <a:gd name="T33" fmla="*/ 149 h 249"/>
                <a:gd name="T34" fmla="*/ 0 w 304"/>
                <a:gd name="T35" fmla="*/ 157 h 249"/>
                <a:gd name="T36" fmla="*/ 73 w 304"/>
                <a:gd name="T37" fmla="*/ 157 h 249"/>
                <a:gd name="T38" fmla="*/ 73 w 304"/>
                <a:gd name="T39" fmla="*/ 249 h 249"/>
                <a:gd name="T40" fmla="*/ 230 w 304"/>
                <a:gd name="T41" fmla="*/ 249 h 249"/>
                <a:gd name="T42" fmla="*/ 230 w 304"/>
                <a:gd name="T43" fmla="*/ 157 h 249"/>
                <a:gd name="T44" fmla="*/ 304 w 304"/>
                <a:gd name="T45" fmla="*/ 157 h 249"/>
                <a:gd name="T46" fmla="*/ 302 w 304"/>
                <a:gd name="T47" fmla="*/ 149 h 249"/>
                <a:gd name="T48" fmla="*/ 304 w 304"/>
                <a:gd name="T49" fmla="*/ 140 h 249"/>
                <a:gd name="T50" fmla="*/ 230 w 304"/>
                <a:gd name="T51" fmla="*/ 140 h 249"/>
                <a:gd name="T52" fmla="*/ 151 w 304"/>
                <a:gd name="T53" fmla="*/ 93 h 249"/>
                <a:gd name="T54" fmla="*/ 152 w 304"/>
                <a:gd name="T55" fmla="*/ 93 h 249"/>
                <a:gd name="T56" fmla="*/ 180 w 304"/>
                <a:gd name="T57" fmla="*/ 122 h 249"/>
                <a:gd name="T58" fmla="*/ 152 w 304"/>
                <a:gd name="T59" fmla="*/ 150 h 249"/>
                <a:gd name="T60" fmla="*/ 151 w 304"/>
                <a:gd name="T61" fmla="*/ 150 h 249"/>
                <a:gd name="T62" fmla="*/ 123 w 304"/>
                <a:gd name="T63" fmla="*/ 122 h 249"/>
                <a:gd name="T64" fmla="*/ 151 w 304"/>
                <a:gd name="T65" fmla="*/ 93 h 249"/>
                <a:gd name="T66" fmla="*/ 190 w 304"/>
                <a:gd name="T67" fmla="*/ 217 h 249"/>
                <a:gd name="T68" fmla="*/ 113 w 304"/>
                <a:gd name="T69" fmla="*/ 217 h 249"/>
                <a:gd name="T70" fmla="*/ 113 w 304"/>
                <a:gd name="T71" fmla="*/ 171 h 249"/>
                <a:gd name="T72" fmla="*/ 129 w 304"/>
                <a:gd name="T73" fmla="*/ 155 h 249"/>
                <a:gd name="T74" fmla="*/ 175 w 304"/>
                <a:gd name="T75" fmla="*/ 155 h 249"/>
                <a:gd name="T76" fmla="*/ 190 w 304"/>
                <a:gd name="T77" fmla="*/ 171 h 249"/>
                <a:gd name="T78" fmla="*/ 190 w 304"/>
                <a:gd name="T79" fmla="*/ 217 h 249"/>
                <a:gd name="T80" fmla="*/ 190 w 304"/>
                <a:gd name="T81" fmla="*/ 217 h 249"/>
                <a:gd name="T82" fmla="*/ 190 w 304"/>
                <a:gd name="T83" fmla="*/ 217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04" h="249">
                  <a:moveTo>
                    <a:pt x="230" y="140"/>
                  </a:moveTo>
                  <a:cubicBezTo>
                    <a:pt x="230" y="85"/>
                    <a:pt x="230" y="85"/>
                    <a:pt x="230" y="85"/>
                  </a:cubicBezTo>
                  <a:cubicBezTo>
                    <a:pt x="282" y="33"/>
                    <a:pt x="282" y="33"/>
                    <a:pt x="282" y="33"/>
                  </a:cubicBezTo>
                  <a:cubicBezTo>
                    <a:pt x="277" y="30"/>
                    <a:pt x="273" y="26"/>
                    <a:pt x="271" y="20"/>
                  </a:cubicBezTo>
                  <a:cubicBezTo>
                    <a:pt x="219" y="72"/>
                    <a:pt x="219" y="72"/>
                    <a:pt x="219" y="72"/>
                  </a:cubicBezTo>
                  <a:cubicBezTo>
                    <a:pt x="161" y="72"/>
                    <a:pt x="161" y="72"/>
                    <a:pt x="161" y="72"/>
                  </a:cubicBezTo>
                  <a:cubicBezTo>
                    <a:pt x="161" y="0"/>
                    <a:pt x="161" y="0"/>
                    <a:pt x="161" y="0"/>
                  </a:cubicBezTo>
                  <a:cubicBezTo>
                    <a:pt x="158" y="1"/>
                    <a:pt x="155" y="2"/>
                    <a:pt x="152" y="2"/>
                  </a:cubicBezTo>
                  <a:cubicBezTo>
                    <a:pt x="149" y="2"/>
                    <a:pt x="146" y="1"/>
                    <a:pt x="143" y="0"/>
                  </a:cubicBezTo>
                  <a:cubicBezTo>
                    <a:pt x="143" y="72"/>
                    <a:pt x="143" y="72"/>
                    <a:pt x="143" y="72"/>
                  </a:cubicBezTo>
                  <a:cubicBezTo>
                    <a:pt x="84" y="72"/>
                    <a:pt x="84" y="72"/>
                    <a:pt x="84" y="72"/>
                  </a:cubicBezTo>
                  <a:cubicBezTo>
                    <a:pt x="32" y="20"/>
                    <a:pt x="32" y="20"/>
                    <a:pt x="32" y="20"/>
                  </a:cubicBezTo>
                  <a:cubicBezTo>
                    <a:pt x="30" y="26"/>
                    <a:pt x="26" y="30"/>
                    <a:pt x="21" y="33"/>
                  </a:cubicBezTo>
                  <a:cubicBezTo>
                    <a:pt x="73" y="85"/>
                    <a:pt x="73" y="85"/>
                    <a:pt x="73" y="85"/>
                  </a:cubicBezTo>
                  <a:cubicBezTo>
                    <a:pt x="73" y="140"/>
                    <a:pt x="73" y="140"/>
                    <a:pt x="73" y="140"/>
                  </a:cubicBezTo>
                  <a:cubicBezTo>
                    <a:pt x="0" y="140"/>
                    <a:pt x="0" y="140"/>
                    <a:pt x="0" y="140"/>
                  </a:cubicBezTo>
                  <a:cubicBezTo>
                    <a:pt x="1" y="143"/>
                    <a:pt x="1" y="146"/>
                    <a:pt x="1" y="149"/>
                  </a:cubicBezTo>
                  <a:cubicBezTo>
                    <a:pt x="1" y="152"/>
                    <a:pt x="1" y="154"/>
                    <a:pt x="0" y="157"/>
                  </a:cubicBezTo>
                  <a:cubicBezTo>
                    <a:pt x="73" y="157"/>
                    <a:pt x="73" y="157"/>
                    <a:pt x="73" y="157"/>
                  </a:cubicBezTo>
                  <a:cubicBezTo>
                    <a:pt x="73" y="249"/>
                    <a:pt x="73" y="249"/>
                    <a:pt x="73" y="249"/>
                  </a:cubicBezTo>
                  <a:cubicBezTo>
                    <a:pt x="230" y="249"/>
                    <a:pt x="230" y="249"/>
                    <a:pt x="230" y="249"/>
                  </a:cubicBezTo>
                  <a:cubicBezTo>
                    <a:pt x="230" y="157"/>
                    <a:pt x="230" y="157"/>
                    <a:pt x="230" y="157"/>
                  </a:cubicBezTo>
                  <a:cubicBezTo>
                    <a:pt x="304" y="157"/>
                    <a:pt x="304" y="157"/>
                    <a:pt x="304" y="157"/>
                  </a:cubicBezTo>
                  <a:cubicBezTo>
                    <a:pt x="303" y="154"/>
                    <a:pt x="302" y="152"/>
                    <a:pt x="302" y="149"/>
                  </a:cubicBezTo>
                  <a:cubicBezTo>
                    <a:pt x="302" y="146"/>
                    <a:pt x="303" y="143"/>
                    <a:pt x="304" y="140"/>
                  </a:cubicBezTo>
                  <a:lnTo>
                    <a:pt x="230" y="140"/>
                  </a:lnTo>
                  <a:close/>
                  <a:moveTo>
                    <a:pt x="151" y="93"/>
                  </a:moveTo>
                  <a:cubicBezTo>
                    <a:pt x="152" y="93"/>
                    <a:pt x="152" y="93"/>
                    <a:pt x="152" y="93"/>
                  </a:cubicBezTo>
                  <a:cubicBezTo>
                    <a:pt x="168" y="93"/>
                    <a:pt x="180" y="106"/>
                    <a:pt x="180" y="122"/>
                  </a:cubicBezTo>
                  <a:cubicBezTo>
                    <a:pt x="180" y="138"/>
                    <a:pt x="168" y="150"/>
                    <a:pt x="152" y="150"/>
                  </a:cubicBezTo>
                  <a:cubicBezTo>
                    <a:pt x="151" y="150"/>
                    <a:pt x="151" y="150"/>
                    <a:pt x="151" y="150"/>
                  </a:cubicBezTo>
                  <a:cubicBezTo>
                    <a:pt x="136" y="150"/>
                    <a:pt x="123" y="138"/>
                    <a:pt x="123" y="122"/>
                  </a:cubicBezTo>
                  <a:cubicBezTo>
                    <a:pt x="123" y="106"/>
                    <a:pt x="136" y="93"/>
                    <a:pt x="151" y="93"/>
                  </a:cubicBezTo>
                  <a:close/>
                  <a:moveTo>
                    <a:pt x="190" y="217"/>
                  </a:moveTo>
                  <a:cubicBezTo>
                    <a:pt x="113" y="217"/>
                    <a:pt x="113" y="217"/>
                    <a:pt x="113" y="217"/>
                  </a:cubicBezTo>
                  <a:cubicBezTo>
                    <a:pt x="113" y="171"/>
                    <a:pt x="113" y="171"/>
                    <a:pt x="113" y="171"/>
                  </a:cubicBezTo>
                  <a:cubicBezTo>
                    <a:pt x="113" y="162"/>
                    <a:pt x="120" y="155"/>
                    <a:pt x="129" y="155"/>
                  </a:cubicBezTo>
                  <a:cubicBezTo>
                    <a:pt x="175" y="155"/>
                    <a:pt x="175" y="155"/>
                    <a:pt x="175" y="155"/>
                  </a:cubicBezTo>
                  <a:cubicBezTo>
                    <a:pt x="183" y="155"/>
                    <a:pt x="190" y="162"/>
                    <a:pt x="190" y="171"/>
                  </a:cubicBezTo>
                  <a:lnTo>
                    <a:pt x="190" y="217"/>
                  </a:lnTo>
                  <a:close/>
                  <a:moveTo>
                    <a:pt x="190" y="217"/>
                  </a:moveTo>
                  <a:cubicBezTo>
                    <a:pt x="190" y="217"/>
                    <a:pt x="190" y="217"/>
                    <a:pt x="190" y="217"/>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tx1"/>
                </a:solidFill>
                <a:latin typeface="Agency FB" panose="020B0503020202020204" pitchFamily="34" charset="0"/>
              </a:endParaRPr>
            </a:p>
          </p:txBody>
        </p:sp>
        <p:sp>
          <p:nvSpPr>
            <p:cNvPr id="8" name="Freeform 33"/>
            <p:cNvSpPr>
              <a:spLocks noEditPoints="1"/>
            </p:cNvSpPr>
            <p:nvPr/>
          </p:nvSpPr>
          <p:spPr bwMode="auto">
            <a:xfrm>
              <a:off x="3931607" y="2141402"/>
              <a:ext cx="86352" cy="87166"/>
            </a:xfrm>
            <a:custGeom>
              <a:avLst/>
              <a:gdLst>
                <a:gd name="T0" fmla="*/ 45 w 45"/>
                <a:gd name="T1" fmla="*/ 23 h 45"/>
                <a:gd name="T2" fmla="*/ 22 w 45"/>
                <a:gd name="T3" fmla="*/ 45 h 45"/>
                <a:gd name="T4" fmla="*/ 0 w 45"/>
                <a:gd name="T5" fmla="*/ 23 h 45"/>
                <a:gd name="T6" fmla="*/ 22 w 45"/>
                <a:gd name="T7" fmla="*/ 0 h 45"/>
                <a:gd name="T8" fmla="*/ 45 w 45"/>
                <a:gd name="T9" fmla="*/ 23 h 45"/>
                <a:gd name="T10" fmla="*/ 45 w 45"/>
                <a:gd name="T11" fmla="*/ 23 h 45"/>
                <a:gd name="T12" fmla="*/ 45 w 45"/>
                <a:gd name="T13" fmla="*/ 23 h 45"/>
              </a:gdLst>
              <a:ahLst/>
              <a:cxnLst>
                <a:cxn ang="0">
                  <a:pos x="T0" y="T1"/>
                </a:cxn>
                <a:cxn ang="0">
                  <a:pos x="T2" y="T3"/>
                </a:cxn>
                <a:cxn ang="0">
                  <a:pos x="T4" y="T5"/>
                </a:cxn>
                <a:cxn ang="0">
                  <a:pos x="T6" y="T7"/>
                </a:cxn>
                <a:cxn ang="0">
                  <a:pos x="T8" y="T9"/>
                </a:cxn>
                <a:cxn ang="0">
                  <a:pos x="T10" y="T11"/>
                </a:cxn>
                <a:cxn ang="0">
                  <a:pos x="T12" y="T13"/>
                </a:cxn>
              </a:cxnLst>
              <a:rect l="0" t="0" r="r" b="b"/>
              <a:pathLst>
                <a:path w="45" h="45">
                  <a:moveTo>
                    <a:pt x="45" y="23"/>
                  </a:moveTo>
                  <a:cubicBezTo>
                    <a:pt x="45" y="35"/>
                    <a:pt x="34" y="45"/>
                    <a:pt x="22" y="45"/>
                  </a:cubicBezTo>
                  <a:cubicBezTo>
                    <a:pt x="10" y="45"/>
                    <a:pt x="0" y="35"/>
                    <a:pt x="0" y="23"/>
                  </a:cubicBezTo>
                  <a:cubicBezTo>
                    <a:pt x="0" y="10"/>
                    <a:pt x="10" y="0"/>
                    <a:pt x="22" y="0"/>
                  </a:cubicBezTo>
                  <a:cubicBezTo>
                    <a:pt x="34" y="0"/>
                    <a:pt x="45" y="10"/>
                    <a:pt x="45" y="23"/>
                  </a:cubicBezTo>
                  <a:close/>
                  <a:moveTo>
                    <a:pt x="45" y="23"/>
                  </a:moveTo>
                  <a:cubicBezTo>
                    <a:pt x="45" y="23"/>
                    <a:pt x="45" y="23"/>
                    <a:pt x="45" y="2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tx1"/>
                </a:solidFill>
                <a:latin typeface="Agency FB" panose="020B0503020202020204" pitchFamily="34" charset="0"/>
              </a:endParaRPr>
            </a:p>
          </p:txBody>
        </p:sp>
        <p:sp>
          <p:nvSpPr>
            <p:cNvPr id="9" name="Freeform 34"/>
            <p:cNvSpPr>
              <a:spLocks noEditPoints="1"/>
            </p:cNvSpPr>
            <p:nvPr/>
          </p:nvSpPr>
          <p:spPr bwMode="auto">
            <a:xfrm>
              <a:off x="3865621" y="1873386"/>
              <a:ext cx="87166" cy="84722"/>
            </a:xfrm>
            <a:custGeom>
              <a:avLst/>
              <a:gdLst>
                <a:gd name="T0" fmla="*/ 45 w 45"/>
                <a:gd name="T1" fmla="*/ 22 h 44"/>
                <a:gd name="T2" fmla="*/ 23 w 45"/>
                <a:gd name="T3" fmla="*/ 44 h 44"/>
                <a:gd name="T4" fmla="*/ 0 w 45"/>
                <a:gd name="T5" fmla="*/ 22 h 44"/>
                <a:gd name="T6" fmla="*/ 23 w 45"/>
                <a:gd name="T7" fmla="*/ 0 h 44"/>
                <a:gd name="T8" fmla="*/ 45 w 45"/>
                <a:gd name="T9" fmla="*/ 22 h 44"/>
                <a:gd name="T10" fmla="*/ 45 w 45"/>
                <a:gd name="T11" fmla="*/ 22 h 44"/>
                <a:gd name="T12" fmla="*/ 45 w 45"/>
                <a:gd name="T13" fmla="*/ 22 h 44"/>
              </a:gdLst>
              <a:ahLst/>
              <a:cxnLst>
                <a:cxn ang="0">
                  <a:pos x="T0" y="T1"/>
                </a:cxn>
                <a:cxn ang="0">
                  <a:pos x="T2" y="T3"/>
                </a:cxn>
                <a:cxn ang="0">
                  <a:pos x="T4" y="T5"/>
                </a:cxn>
                <a:cxn ang="0">
                  <a:pos x="T6" y="T7"/>
                </a:cxn>
                <a:cxn ang="0">
                  <a:pos x="T8" y="T9"/>
                </a:cxn>
                <a:cxn ang="0">
                  <a:pos x="T10" y="T11"/>
                </a:cxn>
                <a:cxn ang="0">
                  <a:pos x="T12" y="T13"/>
                </a:cxn>
              </a:cxnLst>
              <a:rect l="0" t="0" r="r" b="b"/>
              <a:pathLst>
                <a:path w="45" h="44">
                  <a:moveTo>
                    <a:pt x="45" y="22"/>
                  </a:moveTo>
                  <a:cubicBezTo>
                    <a:pt x="45" y="34"/>
                    <a:pt x="35" y="44"/>
                    <a:pt x="23" y="44"/>
                  </a:cubicBezTo>
                  <a:cubicBezTo>
                    <a:pt x="10" y="44"/>
                    <a:pt x="0" y="34"/>
                    <a:pt x="0" y="22"/>
                  </a:cubicBezTo>
                  <a:cubicBezTo>
                    <a:pt x="0" y="10"/>
                    <a:pt x="10" y="0"/>
                    <a:pt x="23" y="0"/>
                  </a:cubicBezTo>
                  <a:cubicBezTo>
                    <a:pt x="35" y="0"/>
                    <a:pt x="45" y="10"/>
                    <a:pt x="45" y="22"/>
                  </a:cubicBezTo>
                  <a:close/>
                  <a:moveTo>
                    <a:pt x="45" y="22"/>
                  </a:moveTo>
                  <a:cubicBezTo>
                    <a:pt x="45" y="22"/>
                    <a:pt x="45" y="22"/>
                    <a:pt x="45" y="2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tx1"/>
                </a:solidFill>
                <a:latin typeface="Agency FB" panose="020B0503020202020204" pitchFamily="34" charset="0"/>
              </a:endParaRPr>
            </a:p>
          </p:txBody>
        </p:sp>
      </p:grpSp>
      <p:sp>
        <p:nvSpPr>
          <p:cNvPr id="10" name="Freeform 35"/>
          <p:cNvSpPr>
            <a:spLocks noEditPoints="1"/>
          </p:cNvSpPr>
          <p:nvPr/>
        </p:nvSpPr>
        <p:spPr bwMode="auto">
          <a:xfrm>
            <a:off x="8075397" y="1138695"/>
            <a:ext cx="593871" cy="597130"/>
          </a:xfrm>
          <a:custGeom>
            <a:avLst/>
            <a:gdLst>
              <a:gd name="T0" fmla="*/ 285 w 308"/>
              <a:gd name="T1" fmla="*/ 102 h 310"/>
              <a:gd name="T2" fmla="*/ 227 w 308"/>
              <a:gd name="T3" fmla="*/ 84 h 310"/>
              <a:gd name="T4" fmla="*/ 199 w 308"/>
              <a:gd name="T5" fmla="*/ 92 h 310"/>
              <a:gd name="T6" fmla="*/ 196 w 308"/>
              <a:gd name="T7" fmla="*/ 44 h 310"/>
              <a:gd name="T8" fmla="*/ 190 w 308"/>
              <a:gd name="T9" fmla="*/ 28 h 310"/>
              <a:gd name="T10" fmla="*/ 141 w 308"/>
              <a:gd name="T11" fmla="*/ 8 h 310"/>
              <a:gd name="T12" fmla="*/ 131 w 308"/>
              <a:gd name="T13" fmla="*/ 42 h 310"/>
              <a:gd name="T14" fmla="*/ 122 w 308"/>
              <a:gd name="T15" fmla="*/ 105 h 310"/>
              <a:gd name="T16" fmla="*/ 94 w 308"/>
              <a:gd name="T17" fmla="*/ 146 h 310"/>
              <a:gd name="T18" fmla="*/ 93 w 308"/>
              <a:gd name="T19" fmla="*/ 144 h 310"/>
              <a:gd name="T20" fmla="*/ 0 w 308"/>
              <a:gd name="T21" fmla="*/ 171 h 310"/>
              <a:gd name="T22" fmla="*/ 40 w 308"/>
              <a:gd name="T23" fmla="*/ 310 h 310"/>
              <a:gd name="T24" fmla="*/ 133 w 308"/>
              <a:gd name="T25" fmla="*/ 283 h 310"/>
              <a:gd name="T26" fmla="*/ 131 w 308"/>
              <a:gd name="T27" fmla="*/ 275 h 310"/>
              <a:gd name="T28" fmla="*/ 156 w 308"/>
              <a:gd name="T29" fmla="*/ 268 h 310"/>
              <a:gd name="T30" fmla="*/ 176 w 308"/>
              <a:gd name="T31" fmla="*/ 273 h 310"/>
              <a:gd name="T32" fmla="*/ 191 w 308"/>
              <a:gd name="T33" fmla="*/ 277 h 310"/>
              <a:gd name="T34" fmla="*/ 280 w 308"/>
              <a:gd name="T35" fmla="*/ 256 h 310"/>
              <a:gd name="T36" fmla="*/ 308 w 308"/>
              <a:gd name="T37" fmla="*/ 216 h 310"/>
              <a:gd name="T38" fmla="*/ 285 w 308"/>
              <a:gd name="T39" fmla="*/ 102 h 310"/>
              <a:gd name="T40" fmla="*/ 289 w 308"/>
              <a:gd name="T41" fmla="*/ 216 h 310"/>
              <a:gd name="T42" fmla="*/ 272 w 308"/>
              <a:gd name="T43" fmla="*/ 238 h 310"/>
              <a:gd name="T44" fmla="*/ 195 w 308"/>
              <a:gd name="T45" fmla="*/ 259 h 310"/>
              <a:gd name="T46" fmla="*/ 182 w 308"/>
              <a:gd name="T47" fmla="*/ 255 h 310"/>
              <a:gd name="T48" fmla="*/ 157 w 308"/>
              <a:gd name="T49" fmla="*/ 249 h 310"/>
              <a:gd name="T50" fmla="*/ 126 w 308"/>
              <a:gd name="T51" fmla="*/ 257 h 310"/>
              <a:gd name="T52" fmla="*/ 100 w 308"/>
              <a:gd name="T53" fmla="*/ 165 h 310"/>
              <a:gd name="T54" fmla="*/ 140 w 308"/>
              <a:gd name="T55" fmla="*/ 111 h 310"/>
              <a:gd name="T56" fmla="*/ 150 w 308"/>
              <a:gd name="T57" fmla="*/ 43 h 310"/>
              <a:gd name="T58" fmla="*/ 152 w 308"/>
              <a:gd name="T59" fmla="*/ 25 h 310"/>
              <a:gd name="T60" fmla="*/ 173 w 308"/>
              <a:gd name="T61" fmla="*/ 36 h 310"/>
              <a:gd name="T62" fmla="*/ 178 w 308"/>
              <a:gd name="T63" fmla="*/ 49 h 310"/>
              <a:gd name="T64" fmla="*/ 178 w 308"/>
              <a:gd name="T65" fmla="*/ 103 h 310"/>
              <a:gd name="T66" fmla="*/ 172 w 308"/>
              <a:gd name="T67" fmla="*/ 120 h 310"/>
              <a:gd name="T68" fmla="*/ 233 w 308"/>
              <a:gd name="T69" fmla="*/ 102 h 310"/>
              <a:gd name="T70" fmla="*/ 270 w 308"/>
              <a:gd name="T71" fmla="*/ 113 h 310"/>
              <a:gd name="T72" fmla="*/ 289 w 308"/>
              <a:gd name="T73" fmla="*/ 216 h 310"/>
              <a:gd name="T74" fmla="*/ 289 w 308"/>
              <a:gd name="T75" fmla="*/ 216 h 310"/>
              <a:gd name="T76" fmla="*/ 289 w 308"/>
              <a:gd name="T77" fmla="*/ 216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08" h="310">
                <a:moveTo>
                  <a:pt x="285" y="102"/>
                </a:moveTo>
                <a:cubicBezTo>
                  <a:pt x="270" y="83"/>
                  <a:pt x="251" y="77"/>
                  <a:pt x="227" y="84"/>
                </a:cubicBezTo>
                <a:cubicBezTo>
                  <a:pt x="199" y="92"/>
                  <a:pt x="199" y="92"/>
                  <a:pt x="199" y="92"/>
                </a:cubicBezTo>
                <a:cubicBezTo>
                  <a:pt x="201" y="80"/>
                  <a:pt x="201" y="63"/>
                  <a:pt x="196" y="44"/>
                </a:cubicBezTo>
                <a:cubicBezTo>
                  <a:pt x="194" y="39"/>
                  <a:pt x="192" y="33"/>
                  <a:pt x="190" y="28"/>
                </a:cubicBezTo>
                <a:cubicBezTo>
                  <a:pt x="180" y="7"/>
                  <a:pt x="161" y="0"/>
                  <a:pt x="141" y="8"/>
                </a:cubicBezTo>
                <a:cubicBezTo>
                  <a:pt x="133" y="12"/>
                  <a:pt x="132" y="21"/>
                  <a:pt x="131" y="42"/>
                </a:cubicBezTo>
                <a:cubicBezTo>
                  <a:pt x="130" y="60"/>
                  <a:pt x="128" y="84"/>
                  <a:pt x="122" y="105"/>
                </a:cubicBezTo>
                <a:cubicBezTo>
                  <a:pt x="117" y="121"/>
                  <a:pt x="105" y="136"/>
                  <a:pt x="94" y="146"/>
                </a:cubicBezTo>
                <a:cubicBezTo>
                  <a:pt x="93" y="144"/>
                  <a:pt x="93" y="144"/>
                  <a:pt x="93" y="144"/>
                </a:cubicBezTo>
                <a:cubicBezTo>
                  <a:pt x="0" y="171"/>
                  <a:pt x="0" y="171"/>
                  <a:pt x="0" y="171"/>
                </a:cubicBezTo>
                <a:cubicBezTo>
                  <a:pt x="40" y="310"/>
                  <a:pt x="40" y="310"/>
                  <a:pt x="40" y="310"/>
                </a:cubicBezTo>
                <a:cubicBezTo>
                  <a:pt x="133" y="283"/>
                  <a:pt x="133" y="283"/>
                  <a:pt x="133" y="283"/>
                </a:cubicBezTo>
                <a:cubicBezTo>
                  <a:pt x="131" y="275"/>
                  <a:pt x="131" y="275"/>
                  <a:pt x="131" y="275"/>
                </a:cubicBezTo>
                <a:cubicBezTo>
                  <a:pt x="146" y="270"/>
                  <a:pt x="154" y="268"/>
                  <a:pt x="156" y="268"/>
                </a:cubicBezTo>
                <a:cubicBezTo>
                  <a:pt x="176" y="273"/>
                  <a:pt x="176" y="273"/>
                  <a:pt x="176" y="273"/>
                </a:cubicBezTo>
                <a:cubicBezTo>
                  <a:pt x="191" y="277"/>
                  <a:pt x="191" y="277"/>
                  <a:pt x="191" y="277"/>
                </a:cubicBezTo>
                <a:cubicBezTo>
                  <a:pt x="205" y="280"/>
                  <a:pt x="258" y="266"/>
                  <a:pt x="280" y="256"/>
                </a:cubicBezTo>
                <a:cubicBezTo>
                  <a:pt x="308" y="243"/>
                  <a:pt x="308" y="217"/>
                  <a:pt x="308" y="216"/>
                </a:cubicBezTo>
                <a:cubicBezTo>
                  <a:pt x="308" y="207"/>
                  <a:pt x="308" y="130"/>
                  <a:pt x="285" y="102"/>
                </a:cubicBezTo>
                <a:close/>
                <a:moveTo>
                  <a:pt x="289" y="216"/>
                </a:moveTo>
                <a:cubicBezTo>
                  <a:pt x="289" y="216"/>
                  <a:pt x="289" y="231"/>
                  <a:pt x="272" y="238"/>
                </a:cubicBezTo>
                <a:cubicBezTo>
                  <a:pt x="249" y="249"/>
                  <a:pt x="202" y="260"/>
                  <a:pt x="195" y="259"/>
                </a:cubicBezTo>
                <a:cubicBezTo>
                  <a:pt x="195" y="259"/>
                  <a:pt x="182" y="255"/>
                  <a:pt x="182" y="255"/>
                </a:cubicBezTo>
                <a:cubicBezTo>
                  <a:pt x="157" y="249"/>
                  <a:pt x="157" y="249"/>
                  <a:pt x="157" y="249"/>
                </a:cubicBezTo>
                <a:cubicBezTo>
                  <a:pt x="152" y="249"/>
                  <a:pt x="141" y="252"/>
                  <a:pt x="126" y="257"/>
                </a:cubicBezTo>
                <a:cubicBezTo>
                  <a:pt x="100" y="165"/>
                  <a:pt x="100" y="165"/>
                  <a:pt x="100" y="165"/>
                </a:cubicBezTo>
                <a:cubicBezTo>
                  <a:pt x="113" y="155"/>
                  <a:pt x="132" y="135"/>
                  <a:pt x="140" y="111"/>
                </a:cubicBezTo>
                <a:cubicBezTo>
                  <a:pt x="147" y="88"/>
                  <a:pt x="149" y="62"/>
                  <a:pt x="150" y="43"/>
                </a:cubicBezTo>
                <a:cubicBezTo>
                  <a:pt x="150" y="43"/>
                  <a:pt x="151" y="28"/>
                  <a:pt x="152" y="25"/>
                </a:cubicBezTo>
                <a:cubicBezTo>
                  <a:pt x="161" y="22"/>
                  <a:pt x="168" y="26"/>
                  <a:pt x="173" y="36"/>
                </a:cubicBezTo>
                <a:cubicBezTo>
                  <a:pt x="175" y="40"/>
                  <a:pt x="176" y="45"/>
                  <a:pt x="178" y="49"/>
                </a:cubicBezTo>
                <a:cubicBezTo>
                  <a:pt x="186" y="76"/>
                  <a:pt x="178" y="102"/>
                  <a:pt x="178" y="103"/>
                </a:cubicBezTo>
                <a:cubicBezTo>
                  <a:pt x="172" y="120"/>
                  <a:pt x="172" y="120"/>
                  <a:pt x="172" y="120"/>
                </a:cubicBezTo>
                <a:cubicBezTo>
                  <a:pt x="233" y="102"/>
                  <a:pt x="233" y="102"/>
                  <a:pt x="233" y="102"/>
                </a:cubicBezTo>
                <a:cubicBezTo>
                  <a:pt x="249" y="98"/>
                  <a:pt x="260" y="101"/>
                  <a:pt x="270" y="113"/>
                </a:cubicBezTo>
                <a:cubicBezTo>
                  <a:pt x="286" y="133"/>
                  <a:pt x="289" y="194"/>
                  <a:pt x="289" y="216"/>
                </a:cubicBezTo>
                <a:close/>
                <a:moveTo>
                  <a:pt x="289" y="216"/>
                </a:moveTo>
                <a:cubicBezTo>
                  <a:pt x="289" y="216"/>
                  <a:pt x="289" y="216"/>
                  <a:pt x="289" y="216"/>
                </a:cubicBezTo>
              </a:path>
            </a:pathLst>
          </a:custGeom>
          <a:gradFill>
            <a:gsLst>
              <a:gs pos="0">
                <a:srgbClr val="E30000"/>
              </a:gs>
              <a:gs pos="100000">
                <a:srgbClr val="760303"/>
              </a:gs>
            </a:gsLst>
            <a:lin ang="18900000" scaled="0"/>
          </a:gradFill>
          <a:ln>
            <a:noFill/>
          </a:ln>
        </p:spPr>
        <p:txBody>
          <a:bodyPr vert="horz" wrap="square" lIns="91440" tIns="45720" rIns="91440" bIns="45720" numCol="1" anchor="t" anchorCtr="0" compatLnSpc="1"/>
          <a:lstStyle/>
          <a:p>
            <a:endParaRPr lang="en-US">
              <a:solidFill>
                <a:schemeClr val="tx1"/>
              </a:solidFill>
              <a:latin typeface="Agency FB" panose="020B0503020202020204" pitchFamily="34" charset="0"/>
            </a:endParaRPr>
          </a:p>
        </p:txBody>
      </p:sp>
      <p:grpSp>
        <p:nvGrpSpPr>
          <p:cNvPr id="11" name="Group 49"/>
          <p:cNvGrpSpPr/>
          <p:nvPr/>
        </p:nvGrpSpPr>
        <p:grpSpPr>
          <a:xfrm>
            <a:off x="8116129" y="4608741"/>
            <a:ext cx="553139" cy="557213"/>
            <a:chOff x="7210527" y="5162896"/>
            <a:chExt cx="553139" cy="557213"/>
          </a:xfrm>
          <a:gradFill>
            <a:gsLst>
              <a:gs pos="0">
                <a:srgbClr val="E30000"/>
              </a:gs>
              <a:gs pos="100000">
                <a:srgbClr val="760303"/>
              </a:gs>
            </a:gsLst>
            <a:lin ang="18900000" scaled="0"/>
          </a:gradFill>
        </p:grpSpPr>
        <p:sp>
          <p:nvSpPr>
            <p:cNvPr id="12" name="Freeform 36"/>
            <p:cNvSpPr>
              <a:spLocks noEditPoints="1"/>
            </p:cNvSpPr>
            <p:nvPr/>
          </p:nvSpPr>
          <p:spPr bwMode="auto">
            <a:xfrm>
              <a:off x="7210527" y="5219106"/>
              <a:ext cx="498559" cy="501003"/>
            </a:xfrm>
            <a:custGeom>
              <a:avLst/>
              <a:gdLst>
                <a:gd name="T0" fmla="*/ 129 w 259"/>
                <a:gd name="T1" fmla="*/ 260 h 260"/>
                <a:gd name="T2" fmla="*/ 259 w 259"/>
                <a:gd name="T3" fmla="*/ 130 h 260"/>
                <a:gd name="T4" fmla="*/ 243 w 259"/>
                <a:gd name="T5" fmla="*/ 69 h 260"/>
                <a:gd name="T6" fmla="*/ 240 w 259"/>
                <a:gd name="T7" fmla="*/ 69 h 260"/>
                <a:gd name="T8" fmla="*/ 238 w 259"/>
                <a:gd name="T9" fmla="*/ 69 h 260"/>
                <a:gd name="T10" fmla="*/ 222 w 259"/>
                <a:gd name="T11" fmla="*/ 68 h 260"/>
                <a:gd name="T12" fmla="*/ 210 w 259"/>
                <a:gd name="T13" fmla="*/ 80 h 260"/>
                <a:gd name="T14" fmla="*/ 224 w 259"/>
                <a:gd name="T15" fmla="*/ 130 h 260"/>
                <a:gd name="T16" fmla="*/ 129 w 259"/>
                <a:gd name="T17" fmla="*/ 225 h 260"/>
                <a:gd name="T18" fmla="*/ 34 w 259"/>
                <a:gd name="T19" fmla="*/ 130 h 260"/>
                <a:gd name="T20" fmla="*/ 129 w 259"/>
                <a:gd name="T21" fmla="*/ 35 h 260"/>
                <a:gd name="T22" fmla="*/ 179 w 259"/>
                <a:gd name="T23" fmla="*/ 49 h 260"/>
                <a:gd name="T24" fmla="*/ 190 w 259"/>
                <a:gd name="T25" fmla="*/ 38 h 260"/>
                <a:gd name="T26" fmla="*/ 189 w 259"/>
                <a:gd name="T27" fmla="*/ 19 h 260"/>
                <a:gd name="T28" fmla="*/ 189 w 259"/>
                <a:gd name="T29" fmla="*/ 15 h 260"/>
                <a:gd name="T30" fmla="*/ 129 w 259"/>
                <a:gd name="T31" fmla="*/ 0 h 260"/>
                <a:gd name="T32" fmla="*/ 0 w 259"/>
                <a:gd name="T33" fmla="*/ 130 h 260"/>
                <a:gd name="T34" fmla="*/ 129 w 259"/>
                <a:gd name="T35" fmla="*/ 260 h 260"/>
                <a:gd name="T36" fmla="*/ 129 w 259"/>
                <a:gd name="T37" fmla="*/ 260 h 260"/>
                <a:gd name="T38" fmla="*/ 129 w 259"/>
                <a:gd name="T39" fmla="*/ 260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9" h="260">
                  <a:moveTo>
                    <a:pt x="129" y="260"/>
                  </a:moveTo>
                  <a:cubicBezTo>
                    <a:pt x="201" y="260"/>
                    <a:pt x="259" y="202"/>
                    <a:pt x="259" y="130"/>
                  </a:cubicBezTo>
                  <a:cubicBezTo>
                    <a:pt x="259" y="108"/>
                    <a:pt x="253" y="87"/>
                    <a:pt x="243" y="69"/>
                  </a:cubicBezTo>
                  <a:cubicBezTo>
                    <a:pt x="242" y="69"/>
                    <a:pt x="241" y="69"/>
                    <a:pt x="240" y="69"/>
                  </a:cubicBezTo>
                  <a:cubicBezTo>
                    <a:pt x="240" y="69"/>
                    <a:pt x="239" y="69"/>
                    <a:pt x="238" y="69"/>
                  </a:cubicBezTo>
                  <a:cubicBezTo>
                    <a:pt x="222" y="68"/>
                    <a:pt x="222" y="68"/>
                    <a:pt x="222" y="68"/>
                  </a:cubicBezTo>
                  <a:cubicBezTo>
                    <a:pt x="210" y="80"/>
                    <a:pt x="210" y="80"/>
                    <a:pt x="210" y="80"/>
                  </a:cubicBezTo>
                  <a:cubicBezTo>
                    <a:pt x="219" y="94"/>
                    <a:pt x="224" y="112"/>
                    <a:pt x="224" y="130"/>
                  </a:cubicBezTo>
                  <a:cubicBezTo>
                    <a:pt x="224" y="183"/>
                    <a:pt x="182" y="225"/>
                    <a:pt x="129" y="225"/>
                  </a:cubicBezTo>
                  <a:cubicBezTo>
                    <a:pt x="77" y="225"/>
                    <a:pt x="34" y="183"/>
                    <a:pt x="34" y="130"/>
                  </a:cubicBezTo>
                  <a:cubicBezTo>
                    <a:pt x="34" y="77"/>
                    <a:pt x="76" y="35"/>
                    <a:pt x="129" y="35"/>
                  </a:cubicBezTo>
                  <a:cubicBezTo>
                    <a:pt x="147" y="35"/>
                    <a:pt x="165" y="40"/>
                    <a:pt x="179" y="49"/>
                  </a:cubicBezTo>
                  <a:cubicBezTo>
                    <a:pt x="190" y="38"/>
                    <a:pt x="190" y="38"/>
                    <a:pt x="190" y="38"/>
                  </a:cubicBezTo>
                  <a:cubicBezTo>
                    <a:pt x="189" y="19"/>
                    <a:pt x="189" y="19"/>
                    <a:pt x="189" y="19"/>
                  </a:cubicBezTo>
                  <a:cubicBezTo>
                    <a:pt x="188" y="18"/>
                    <a:pt x="188" y="16"/>
                    <a:pt x="189" y="15"/>
                  </a:cubicBezTo>
                  <a:cubicBezTo>
                    <a:pt x="171" y="6"/>
                    <a:pt x="151" y="0"/>
                    <a:pt x="129" y="0"/>
                  </a:cubicBezTo>
                  <a:cubicBezTo>
                    <a:pt x="58" y="0"/>
                    <a:pt x="0" y="58"/>
                    <a:pt x="0" y="130"/>
                  </a:cubicBezTo>
                  <a:cubicBezTo>
                    <a:pt x="0" y="202"/>
                    <a:pt x="58" y="260"/>
                    <a:pt x="129" y="260"/>
                  </a:cubicBezTo>
                  <a:close/>
                  <a:moveTo>
                    <a:pt x="129" y="260"/>
                  </a:moveTo>
                  <a:cubicBezTo>
                    <a:pt x="129" y="260"/>
                    <a:pt x="129" y="260"/>
                    <a:pt x="129" y="26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tx1"/>
                </a:solidFill>
                <a:latin typeface="Agency FB" panose="020B0503020202020204" pitchFamily="34" charset="0"/>
              </a:endParaRPr>
            </a:p>
          </p:txBody>
        </p:sp>
        <p:sp>
          <p:nvSpPr>
            <p:cNvPr id="13" name="Freeform 37"/>
            <p:cNvSpPr>
              <a:spLocks noEditPoints="1"/>
            </p:cNvSpPr>
            <p:nvPr/>
          </p:nvSpPr>
          <p:spPr bwMode="auto">
            <a:xfrm>
              <a:off x="7335981" y="5346190"/>
              <a:ext cx="246021" cy="246835"/>
            </a:xfrm>
            <a:custGeom>
              <a:avLst/>
              <a:gdLst>
                <a:gd name="T0" fmla="*/ 64 w 128"/>
                <a:gd name="T1" fmla="*/ 31 h 128"/>
                <a:gd name="T2" fmla="*/ 67 w 128"/>
                <a:gd name="T3" fmla="*/ 31 h 128"/>
                <a:gd name="T4" fmla="*/ 91 w 128"/>
                <a:gd name="T5" fmla="*/ 7 h 128"/>
                <a:gd name="T6" fmla="*/ 91 w 128"/>
                <a:gd name="T7" fmla="*/ 6 h 128"/>
                <a:gd name="T8" fmla="*/ 64 w 128"/>
                <a:gd name="T9" fmla="*/ 0 h 128"/>
                <a:gd name="T10" fmla="*/ 0 w 128"/>
                <a:gd name="T11" fmla="*/ 64 h 128"/>
                <a:gd name="T12" fmla="*/ 64 w 128"/>
                <a:gd name="T13" fmla="*/ 128 h 128"/>
                <a:gd name="T14" fmla="*/ 128 w 128"/>
                <a:gd name="T15" fmla="*/ 64 h 128"/>
                <a:gd name="T16" fmla="*/ 122 w 128"/>
                <a:gd name="T17" fmla="*/ 37 h 128"/>
                <a:gd name="T18" fmla="*/ 121 w 128"/>
                <a:gd name="T19" fmla="*/ 38 h 128"/>
                <a:gd name="T20" fmla="*/ 97 w 128"/>
                <a:gd name="T21" fmla="*/ 61 h 128"/>
                <a:gd name="T22" fmla="*/ 98 w 128"/>
                <a:gd name="T23" fmla="*/ 64 h 128"/>
                <a:gd name="T24" fmla="*/ 64 w 128"/>
                <a:gd name="T25" fmla="*/ 98 h 128"/>
                <a:gd name="T26" fmla="*/ 31 w 128"/>
                <a:gd name="T27" fmla="*/ 64 h 128"/>
                <a:gd name="T28" fmla="*/ 64 w 128"/>
                <a:gd name="T29" fmla="*/ 31 h 128"/>
                <a:gd name="T30" fmla="*/ 64 w 128"/>
                <a:gd name="T31" fmla="*/ 31 h 128"/>
                <a:gd name="T32" fmla="*/ 64 w 128"/>
                <a:gd name="T33" fmla="*/ 3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8" h="128">
                  <a:moveTo>
                    <a:pt x="64" y="31"/>
                  </a:moveTo>
                  <a:cubicBezTo>
                    <a:pt x="65" y="31"/>
                    <a:pt x="66" y="31"/>
                    <a:pt x="67" y="31"/>
                  </a:cubicBezTo>
                  <a:cubicBezTo>
                    <a:pt x="91" y="7"/>
                    <a:pt x="91" y="7"/>
                    <a:pt x="91" y="7"/>
                  </a:cubicBezTo>
                  <a:cubicBezTo>
                    <a:pt x="91" y="6"/>
                    <a:pt x="91" y="6"/>
                    <a:pt x="91" y="6"/>
                  </a:cubicBezTo>
                  <a:cubicBezTo>
                    <a:pt x="83" y="2"/>
                    <a:pt x="74" y="0"/>
                    <a:pt x="64" y="0"/>
                  </a:cubicBezTo>
                  <a:cubicBezTo>
                    <a:pt x="29" y="0"/>
                    <a:pt x="0" y="29"/>
                    <a:pt x="0" y="64"/>
                  </a:cubicBezTo>
                  <a:cubicBezTo>
                    <a:pt x="0" y="99"/>
                    <a:pt x="29" y="128"/>
                    <a:pt x="64" y="128"/>
                  </a:cubicBezTo>
                  <a:cubicBezTo>
                    <a:pt x="99" y="128"/>
                    <a:pt x="128" y="99"/>
                    <a:pt x="128" y="64"/>
                  </a:cubicBezTo>
                  <a:cubicBezTo>
                    <a:pt x="128" y="54"/>
                    <a:pt x="126" y="45"/>
                    <a:pt x="122" y="37"/>
                  </a:cubicBezTo>
                  <a:cubicBezTo>
                    <a:pt x="121" y="38"/>
                    <a:pt x="121" y="38"/>
                    <a:pt x="121" y="38"/>
                  </a:cubicBezTo>
                  <a:cubicBezTo>
                    <a:pt x="97" y="61"/>
                    <a:pt x="97" y="61"/>
                    <a:pt x="97" y="61"/>
                  </a:cubicBezTo>
                  <a:cubicBezTo>
                    <a:pt x="97" y="62"/>
                    <a:pt x="98" y="63"/>
                    <a:pt x="98" y="64"/>
                  </a:cubicBezTo>
                  <a:cubicBezTo>
                    <a:pt x="98" y="83"/>
                    <a:pt x="83" y="98"/>
                    <a:pt x="64" y="98"/>
                  </a:cubicBezTo>
                  <a:cubicBezTo>
                    <a:pt x="46" y="98"/>
                    <a:pt x="31" y="83"/>
                    <a:pt x="31" y="64"/>
                  </a:cubicBezTo>
                  <a:cubicBezTo>
                    <a:pt x="31" y="46"/>
                    <a:pt x="46" y="31"/>
                    <a:pt x="64" y="31"/>
                  </a:cubicBezTo>
                  <a:close/>
                  <a:moveTo>
                    <a:pt x="64" y="31"/>
                  </a:moveTo>
                  <a:cubicBezTo>
                    <a:pt x="64" y="31"/>
                    <a:pt x="64" y="31"/>
                    <a:pt x="64" y="3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tx1"/>
                </a:solidFill>
                <a:latin typeface="Agency FB" panose="020B0503020202020204" pitchFamily="34" charset="0"/>
              </a:endParaRPr>
            </a:p>
          </p:txBody>
        </p:sp>
        <p:sp>
          <p:nvSpPr>
            <p:cNvPr id="14" name="Freeform 38"/>
            <p:cNvSpPr>
              <a:spLocks noEditPoints="1"/>
            </p:cNvSpPr>
            <p:nvPr/>
          </p:nvSpPr>
          <p:spPr bwMode="auto">
            <a:xfrm>
              <a:off x="7458991" y="5162896"/>
              <a:ext cx="304675" cy="304675"/>
            </a:xfrm>
            <a:custGeom>
              <a:avLst/>
              <a:gdLst>
                <a:gd name="T0" fmla="*/ 134 w 158"/>
                <a:gd name="T1" fmla="*/ 43 h 158"/>
                <a:gd name="T2" fmla="*/ 141 w 158"/>
                <a:gd name="T3" fmla="*/ 36 h 158"/>
                <a:gd name="T4" fmla="*/ 141 w 158"/>
                <a:gd name="T5" fmla="*/ 23 h 158"/>
                <a:gd name="T6" fmla="*/ 136 w 158"/>
                <a:gd name="T7" fmla="*/ 18 h 158"/>
                <a:gd name="T8" fmla="*/ 130 w 158"/>
                <a:gd name="T9" fmla="*/ 15 h 158"/>
                <a:gd name="T10" fmla="*/ 123 w 158"/>
                <a:gd name="T11" fmla="*/ 18 h 158"/>
                <a:gd name="T12" fmla="*/ 115 w 158"/>
                <a:gd name="T13" fmla="*/ 27 h 158"/>
                <a:gd name="T14" fmla="*/ 113 w 158"/>
                <a:gd name="T15" fmla="*/ 3 h 158"/>
                <a:gd name="T16" fmla="*/ 110 w 158"/>
                <a:gd name="T17" fmla="*/ 0 h 158"/>
                <a:gd name="T18" fmla="*/ 108 w 158"/>
                <a:gd name="T19" fmla="*/ 1 h 158"/>
                <a:gd name="T20" fmla="*/ 73 w 158"/>
                <a:gd name="T21" fmla="*/ 36 h 158"/>
                <a:gd name="T22" fmla="*/ 69 w 158"/>
                <a:gd name="T23" fmla="*/ 48 h 158"/>
                <a:gd name="T24" fmla="*/ 69 w 158"/>
                <a:gd name="T25" fmla="*/ 49 h 158"/>
                <a:gd name="T26" fmla="*/ 70 w 158"/>
                <a:gd name="T27" fmla="*/ 71 h 158"/>
                <a:gd name="T28" fmla="*/ 58 w 158"/>
                <a:gd name="T29" fmla="*/ 83 h 158"/>
                <a:gd name="T30" fmla="*/ 35 w 158"/>
                <a:gd name="T31" fmla="*/ 106 h 158"/>
                <a:gd name="T32" fmla="*/ 35 w 158"/>
                <a:gd name="T33" fmla="*/ 106 h 158"/>
                <a:gd name="T34" fmla="*/ 13 w 158"/>
                <a:gd name="T35" fmla="*/ 128 h 158"/>
                <a:gd name="T36" fmla="*/ 3 w 158"/>
                <a:gd name="T37" fmla="*/ 138 h 158"/>
                <a:gd name="T38" fmla="*/ 1 w 158"/>
                <a:gd name="T39" fmla="*/ 143 h 158"/>
                <a:gd name="T40" fmla="*/ 0 w 158"/>
                <a:gd name="T41" fmla="*/ 150 h 158"/>
                <a:gd name="T42" fmla="*/ 8 w 158"/>
                <a:gd name="T43" fmla="*/ 158 h 158"/>
                <a:gd name="T44" fmla="*/ 8 w 158"/>
                <a:gd name="T45" fmla="*/ 158 h 158"/>
                <a:gd name="T46" fmla="*/ 16 w 158"/>
                <a:gd name="T47" fmla="*/ 158 h 158"/>
                <a:gd name="T48" fmla="*/ 21 w 158"/>
                <a:gd name="T49" fmla="*/ 156 h 158"/>
                <a:gd name="T50" fmla="*/ 89 w 158"/>
                <a:gd name="T51" fmla="*/ 88 h 158"/>
                <a:gd name="T52" fmla="*/ 109 w 158"/>
                <a:gd name="T53" fmla="*/ 89 h 158"/>
                <a:gd name="T54" fmla="*/ 110 w 158"/>
                <a:gd name="T55" fmla="*/ 89 h 158"/>
                <a:gd name="T56" fmla="*/ 111 w 158"/>
                <a:gd name="T57" fmla="*/ 89 h 158"/>
                <a:gd name="T58" fmla="*/ 122 w 158"/>
                <a:gd name="T59" fmla="*/ 85 h 158"/>
                <a:gd name="T60" fmla="*/ 157 w 158"/>
                <a:gd name="T61" fmla="*/ 50 h 158"/>
                <a:gd name="T62" fmla="*/ 155 w 158"/>
                <a:gd name="T63" fmla="*/ 45 h 158"/>
                <a:gd name="T64" fmla="*/ 134 w 158"/>
                <a:gd name="T65" fmla="*/ 43 h 158"/>
                <a:gd name="T66" fmla="*/ 134 w 158"/>
                <a:gd name="T67" fmla="*/ 43 h 158"/>
                <a:gd name="T68" fmla="*/ 134 w 158"/>
                <a:gd name="T69" fmla="*/ 4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8" h="158">
                  <a:moveTo>
                    <a:pt x="134" y="43"/>
                  </a:moveTo>
                  <a:cubicBezTo>
                    <a:pt x="141" y="36"/>
                    <a:pt x="141" y="36"/>
                    <a:pt x="141" y="36"/>
                  </a:cubicBezTo>
                  <a:cubicBezTo>
                    <a:pt x="145" y="32"/>
                    <a:pt x="145" y="27"/>
                    <a:pt x="141" y="23"/>
                  </a:cubicBezTo>
                  <a:cubicBezTo>
                    <a:pt x="136" y="18"/>
                    <a:pt x="136" y="18"/>
                    <a:pt x="136" y="18"/>
                  </a:cubicBezTo>
                  <a:cubicBezTo>
                    <a:pt x="134" y="16"/>
                    <a:pt x="132" y="15"/>
                    <a:pt x="130" y="15"/>
                  </a:cubicBezTo>
                  <a:cubicBezTo>
                    <a:pt x="127" y="15"/>
                    <a:pt x="125" y="16"/>
                    <a:pt x="123" y="18"/>
                  </a:cubicBezTo>
                  <a:cubicBezTo>
                    <a:pt x="115" y="27"/>
                    <a:pt x="115" y="27"/>
                    <a:pt x="115" y="27"/>
                  </a:cubicBezTo>
                  <a:cubicBezTo>
                    <a:pt x="113" y="3"/>
                    <a:pt x="113" y="3"/>
                    <a:pt x="113" y="3"/>
                  </a:cubicBezTo>
                  <a:cubicBezTo>
                    <a:pt x="113" y="1"/>
                    <a:pt x="111" y="0"/>
                    <a:pt x="110" y="0"/>
                  </a:cubicBezTo>
                  <a:cubicBezTo>
                    <a:pt x="109" y="0"/>
                    <a:pt x="108" y="1"/>
                    <a:pt x="108" y="1"/>
                  </a:cubicBezTo>
                  <a:cubicBezTo>
                    <a:pt x="73" y="36"/>
                    <a:pt x="73" y="36"/>
                    <a:pt x="73" y="36"/>
                  </a:cubicBezTo>
                  <a:cubicBezTo>
                    <a:pt x="70" y="39"/>
                    <a:pt x="68" y="43"/>
                    <a:pt x="69" y="48"/>
                  </a:cubicBezTo>
                  <a:cubicBezTo>
                    <a:pt x="69" y="49"/>
                    <a:pt x="69" y="49"/>
                    <a:pt x="69" y="49"/>
                  </a:cubicBezTo>
                  <a:cubicBezTo>
                    <a:pt x="70" y="71"/>
                    <a:pt x="70" y="71"/>
                    <a:pt x="70" y="71"/>
                  </a:cubicBezTo>
                  <a:cubicBezTo>
                    <a:pt x="58" y="83"/>
                    <a:pt x="58" y="83"/>
                    <a:pt x="58" y="83"/>
                  </a:cubicBezTo>
                  <a:cubicBezTo>
                    <a:pt x="35" y="106"/>
                    <a:pt x="35" y="106"/>
                    <a:pt x="35" y="106"/>
                  </a:cubicBezTo>
                  <a:cubicBezTo>
                    <a:pt x="35" y="106"/>
                    <a:pt x="35" y="106"/>
                    <a:pt x="35" y="106"/>
                  </a:cubicBezTo>
                  <a:cubicBezTo>
                    <a:pt x="13" y="128"/>
                    <a:pt x="13" y="128"/>
                    <a:pt x="13" y="128"/>
                  </a:cubicBezTo>
                  <a:cubicBezTo>
                    <a:pt x="3" y="138"/>
                    <a:pt x="3" y="138"/>
                    <a:pt x="3" y="138"/>
                  </a:cubicBezTo>
                  <a:cubicBezTo>
                    <a:pt x="2" y="139"/>
                    <a:pt x="1" y="141"/>
                    <a:pt x="1" y="143"/>
                  </a:cubicBezTo>
                  <a:cubicBezTo>
                    <a:pt x="0" y="150"/>
                    <a:pt x="0" y="150"/>
                    <a:pt x="0" y="150"/>
                  </a:cubicBezTo>
                  <a:cubicBezTo>
                    <a:pt x="0" y="155"/>
                    <a:pt x="4" y="158"/>
                    <a:pt x="8" y="158"/>
                  </a:cubicBezTo>
                  <a:cubicBezTo>
                    <a:pt x="8" y="158"/>
                    <a:pt x="8" y="158"/>
                    <a:pt x="8" y="158"/>
                  </a:cubicBezTo>
                  <a:cubicBezTo>
                    <a:pt x="16" y="158"/>
                    <a:pt x="16" y="158"/>
                    <a:pt x="16" y="158"/>
                  </a:cubicBezTo>
                  <a:cubicBezTo>
                    <a:pt x="18" y="158"/>
                    <a:pt x="20" y="157"/>
                    <a:pt x="21" y="156"/>
                  </a:cubicBezTo>
                  <a:cubicBezTo>
                    <a:pt x="89" y="88"/>
                    <a:pt x="89" y="88"/>
                    <a:pt x="89" y="88"/>
                  </a:cubicBezTo>
                  <a:cubicBezTo>
                    <a:pt x="109" y="89"/>
                    <a:pt x="109" y="89"/>
                    <a:pt x="109" y="89"/>
                  </a:cubicBezTo>
                  <a:cubicBezTo>
                    <a:pt x="110" y="89"/>
                    <a:pt x="110" y="89"/>
                    <a:pt x="110" y="89"/>
                  </a:cubicBezTo>
                  <a:cubicBezTo>
                    <a:pt x="110" y="89"/>
                    <a:pt x="111" y="89"/>
                    <a:pt x="111" y="89"/>
                  </a:cubicBezTo>
                  <a:cubicBezTo>
                    <a:pt x="115" y="89"/>
                    <a:pt x="119" y="88"/>
                    <a:pt x="122" y="85"/>
                  </a:cubicBezTo>
                  <a:cubicBezTo>
                    <a:pt x="157" y="50"/>
                    <a:pt x="157" y="50"/>
                    <a:pt x="157" y="50"/>
                  </a:cubicBezTo>
                  <a:cubicBezTo>
                    <a:pt x="158" y="48"/>
                    <a:pt x="157" y="45"/>
                    <a:pt x="155" y="45"/>
                  </a:cubicBezTo>
                  <a:lnTo>
                    <a:pt x="134" y="43"/>
                  </a:lnTo>
                  <a:close/>
                  <a:moveTo>
                    <a:pt x="134" y="43"/>
                  </a:moveTo>
                  <a:cubicBezTo>
                    <a:pt x="134" y="43"/>
                    <a:pt x="134" y="43"/>
                    <a:pt x="134" y="4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tx1"/>
                </a:solidFill>
                <a:latin typeface="Agency FB" panose="020B0503020202020204" pitchFamily="34" charset="0"/>
              </a:endParaRPr>
            </a:p>
          </p:txBody>
        </p:sp>
      </p:grpSp>
      <p:sp>
        <p:nvSpPr>
          <p:cNvPr id="15" name="Freeform 39"/>
          <p:cNvSpPr/>
          <p:nvPr/>
        </p:nvSpPr>
        <p:spPr bwMode="auto">
          <a:xfrm>
            <a:off x="3810585" y="4154173"/>
            <a:ext cx="1234992" cy="348665"/>
          </a:xfrm>
          <a:custGeom>
            <a:avLst/>
            <a:gdLst>
              <a:gd name="T0" fmla="*/ 36 w 641"/>
              <a:gd name="T1" fmla="*/ 0 h 181"/>
              <a:gd name="T2" fmla="*/ 28 w 641"/>
              <a:gd name="T3" fmla="*/ 0 h 181"/>
              <a:gd name="T4" fmla="*/ 28 w 641"/>
              <a:gd name="T5" fmla="*/ 109 h 181"/>
              <a:gd name="T6" fmla="*/ 0 w 641"/>
              <a:gd name="T7" fmla="*/ 144 h 181"/>
              <a:gd name="T8" fmla="*/ 36 w 641"/>
              <a:gd name="T9" fmla="*/ 181 h 181"/>
              <a:gd name="T10" fmla="*/ 73 w 641"/>
              <a:gd name="T11" fmla="*/ 144 h 181"/>
              <a:gd name="T12" fmla="*/ 44 w 641"/>
              <a:gd name="T13" fmla="*/ 108 h 181"/>
              <a:gd name="T14" fmla="*/ 44 w 641"/>
              <a:gd name="T15" fmla="*/ 16 h 181"/>
              <a:gd name="T16" fmla="*/ 641 w 641"/>
              <a:gd name="T17" fmla="*/ 16 h 181"/>
              <a:gd name="T18" fmla="*/ 641 w 641"/>
              <a:gd name="T19" fmla="*/ 0 h 181"/>
              <a:gd name="T20" fmla="*/ 44 w 641"/>
              <a:gd name="T21" fmla="*/ 0 h 181"/>
              <a:gd name="T22" fmla="*/ 36 w 641"/>
              <a:gd name="T23"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1" h="181">
                <a:moveTo>
                  <a:pt x="36" y="0"/>
                </a:moveTo>
                <a:cubicBezTo>
                  <a:pt x="28" y="0"/>
                  <a:pt x="28" y="0"/>
                  <a:pt x="28" y="0"/>
                </a:cubicBezTo>
                <a:cubicBezTo>
                  <a:pt x="28" y="109"/>
                  <a:pt x="28" y="109"/>
                  <a:pt x="28" y="109"/>
                </a:cubicBezTo>
                <a:cubicBezTo>
                  <a:pt x="12" y="113"/>
                  <a:pt x="0" y="127"/>
                  <a:pt x="0" y="144"/>
                </a:cubicBezTo>
                <a:cubicBezTo>
                  <a:pt x="0" y="164"/>
                  <a:pt x="16" y="181"/>
                  <a:pt x="36" y="181"/>
                </a:cubicBezTo>
                <a:cubicBezTo>
                  <a:pt x="57" y="181"/>
                  <a:pt x="73" y="164"/>
                  <a:pt x="73" y="144"/>
                </a:cubicBezTo>
                <a:cubicBezTo>
                  <a:pt x="73" y="126"/>
                  <a:pt x="60" y="112"/>
                  <a:pt x="44" y="108"/>
                </a:cubicBezTo>
                <a:cubicBezTo>
                  <a:pt x="44" y="16"/>
                  <a:pt x="44" y="16"/>
                  <a:pt x="44" y="16"/>
                </a:cubicBezTo>
                <a:cubicBezTo>
                  <a:pt x="641" y="16"/>
                  <a:pt x="641" y="16"/>
                  <a:pt x="641" y="16"/>
                </a:cubicBezTo>
                <a:cubicBezTo>
                  <a:pt x="641" y="0"/>
                  <a:pt x="641" y="0"/>
                  <a:pt x="641" y="0"/>
                </a:cubicBezTo>
                <a:cubicBezTo>
                  <a:pt x="44" y="0"/>
                  <a:pt x="44" y="0"/>
                  <a:pt x="44" y="0"/>
                </a:cubicBezTo>
                <a:lnTo>
                  <a:pt x="36" y="0"/>
                </a:lnTo>
                <a:close/>
              </a:path>
            </a:pathLst>
          </a:custGeom>
          <a:solidFill>
            <a:schemeClr val="bg1">
              <a:lumMod val="85000"/>
            </a:schemeClr>
          </a:solidFill>
          <a:ln>
            <a:noFill/>
          </a:ln>
        </p:spPr>
        <p:txBody>
          <a:bodyPr vert="horz" wrap="square" lIns="91440" tIns="45720" rIns="91440" bIns="45720" numCol="1" anchor="t" anchorCtr="0" compatLnSpc="1"/>
          <a:lstStyle/>
          <a:p>
            <a:endParaRPr lang="en-US">
              <a:solidFill>
                <a:schemeClr val="tx1"/>
              </a:solidFill>
              <a:latin typeface="Agency FB" panose="020B0503020202020204" pitchFamily="34" charset="0"/>
            </a:endParaRPr>
          </a:p>
        </p:txBody>
      </p:sp>
      <p:sp>
        <p:nvSpPr>
          <p:cNvPr id="16" name="Freeform 40"/>
          <p:cNvSpPr/>
          <p:nvPr/>
        </p:nvSpPr>
        <p:spPr bwMode="auto">
          <a:xfrm>
            <a:off x="3810585" y="2017690"/>
            <a:ext cx="1234992" cy="329114"/>
          </a:xfrm>
          <a:custGeom>
            <a:avLst/>
            <a:gdLst>
              <a:gd name="T0" fmla="*/ 44 w 641"/>
              <a:gd name="T1" fmla="*/ 72 h 171"/>
              <a:gd name="T2" fmla="*/ 73 w 641"/>
              <a:gd name="T3" fmla="*/ 36 h 171"/>
              <a:gd name="T4" fmla="*/ 36 w 641"/>
              <a:gd name="T5" fmla="*/ 0 h 171"/>
              <a:gd name="T6" fmla="*/ 0 w 641"/>
              <a:gd name="T7" fmla="*/ 36 h 171"/>
              <a:gd name="T8" fmla="*/ 28 w 641"/>
              <a:gd name="T9" fmla="*/ 71 h 171"/>
              <a:gd name="T10" fmla="*/ 28 w 641"/>
              <a:gd name="T11" fmla="*/ 171 h 171"/>
              <a:gd name="T12" fmla="*/ 36 w 641"/>
              <a:gd name="T13" fmla="*/ 171 h 171"/>
              <a:gd name="T14" fmla="*/ 44 w 641"/>
              <a:gd name="T15" fmla="*/ 171 h 171"/>
              <a:gd name="T16" fmla="*/ 641 w 641"/>
              <a:gd name="T17" fmla="*/ 171 h 171"/>
              <a:gd name="T18" fmla="*/ 641 w 641"/>
              <a:gd name="T19" fmla="*/ 155 h 171"/>
              <a:gd name="T20" fmla="*/ 44 w 641"/>
              <a:gd name="T21" fmla="*/ 155 h 171"/>
              <a:gd name="T22" fmla="*/ 44 w 641"/>
              <a:gd name="T23" fmla="*/ 72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1" h="171">
                <a:moveTo>
                  <a:pt x="44" y="72"/>
                </a:moveTo>
                <a:cubicBezTo>
                  <a:pt x="60" y="69"/>
                  <a:pt x="73" y="54"/>
                  <a:pt x="73" y="36"/>
                </a:cubicBezTo>
                <a:cubicBezTo>
                  <a:pt x="73" y="16"/>
                  <a:pt x="57" y="0"/>
                  <a:pt x="36" y="0"/>
                </a:cubicBezTo>
                <a:cubicBezTo>
                  <a:pt x="16" y="0"/>
                  <a:pt x="0" y="16"/>
                  <a:pt x="0" y="36"/>
                </a:cubicBezTo>
                <a:cubicBezTo>
                  <a:pt x="0" y="53"/>
                  <a:pt x="12" y="67"/>
                  <a:pt x="28" y="71"/>
                </a:cubicBezTo>
                <a:cubicBezTo>
                  <a:pt x="28" y="171"/>
                  <a:pt x="28" y="171"/>
                  <a:pt x="28" y="171"/>
                </a:cubicBezTo>
                <a:cubicBezTo>
                  <a:pt x="36" y="171"/>
                  <a:pt x="36" y="171"/>
                  <a:pt x="36" y="171"/>
                </a:cubicBezTo>
                <a:cubicBezTo>
                  <a:pt x="44" y="171"/>
                  <a:pt x="44" y="171"/>
                  <a:pt x="44" y="171"/>
                </a:cubicBezTo>
                <a:cubicBezTo>
                  <a:pt x="641" y="171"/>
                  <a:pt x="641" y="171"/>
                  <a:pt x="641" y="171"/>
                </a:cubicBezTo>
                <a:cubicBezTo>
                  <a:pt x="641" y="155"/>
                  <a:pt x="641" y="155"/>
                  <a:pt x="641" y="155"/>
                </a:cubicBezTo>
                <a:cubicBezTo>
                  <a:pt x="44" y="155"/>
                  <a:pt x="44" y="155"/>
                  <a:pt x="44" y="155"/>
                </a:cubicBezTo>
                <a:lnTo>
                  <a:pt x="44" y="72"/>
                </a:lnTo>
                <a:close/>
              </a:path>
            </a:pathLst>
          </a:custGeom>
          <a:solidFill>
            <a:schemeClr val="bg1">
              <a:lumMod val="85000"/>
            </a:schemeClr>
          </a:solidFill>
          <a:ln>
            <a:noFill/>
          </a:ln>
        </p:spPr>
        <p:txBody>
          <a:bodyPr vert="horz" wrap="square" lIns="91440" tIns="45720" rIns="91440" bIns="45720" numCol="1" anchor="t" anchorCtr="0" compatLnSpc="1"/>
          <a:lstStyle/>
          <a:p>
            <a:endParaRPr lang="en-US">
              <a:solidFill>
                <a:schemeClr val="tx1"/>
              </a:solidFill>
              <a:latin typeface="Agency FB" panose="020B0503020202020204" pitchFamily="34" charset="0"/>
            </a:endParaRPr>
          </a:p>
        </p:txBody>
      </p:sp>
      <p:sp>
        <p:nvSpPr>
          <p:cNvPr id="17" name="Freeform 41"/>
          <p:cNvSpPr/>
          <p:nvPr/>
        </p:nvSpPr>
        <p:spPr bwMode="auto">
          <a:xfrm>
            <a:off x="7145715" y="1999768"/>
            <a:ext cx="1236621" cy="347036"/>
          </a:xfrm>
          <a:custGeom>
            <a:avLst/>
            <a:gdLst>
              <a:gd name="T0" fmla="*/ 606 w 642"/>
              <a:gd name="T1" fmla="*/ 180 h 180"/>
              <a:gd name="T2" fmla="*/ 614 w 642"/>
              <a:gd name="T3" fmla="*/ 180 h 180"/>
              <a:gd name="T4" fmla="*/ 614 w 642"/>
              <a:gd name="T5" fmla="*/ 71 h 180"/>
              <a:gd name="T6" fmla="*/ 642 w 642"/>
              <a:gd name="T7" fmla="*/ 36 h 180"/>
              <a:gd name="T8" fmla="*/ 606 w 642"/>
              <a:gd name="T9" fmla="*/ 0 h 180"/>
              <a:gd name="T10" fmla="*/ 569 w 642"/>
              <a:gd name="T11" fmla="*/ 36 h 180"/>
              <a:gd name="T12" fmla="*/ 598 w 642"/>
              <a:gd name="T13" fmla="*/ 71 h 180"/>
              <a:gd name="T14" fmla="*/ 598 w 642"/>
              <a:gd name="T15" fmla="*/ 164 h 180"/>
              <a:gd name="T16" fmla="*/ 0 w 642"/>
              <a:gd name="T17" fmla="*/ 164 h 180"/>
              <a:gd name="T18" fmla="*/ 0 w 642"/>
              <a:gd name="T19" fmla="*/ 180 h 180"/>
              <a:gd name="T20" fmla="*/ 598 w 642"/>
              <a:gd name="T21" fmla="*/ 180 h 180"/>
              <a:gd name="T22" fmla="*/ 606 w 642"/>
              <a:gd name="T23" fmla="*/ 18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2" h="180">
                <a:moveTo>
                  <a:pt x="606" y="180"/>
                </a:moveTo>
                <a:cubicBezTo>
                  <a:pt x="614" y="180"/>
                  <a:pt x="614" y="180"/>
                  <a:pt x="614" y="180"/>
                </a:cubicBezTo>
                <a:cubicBezTo>
                  <a:pt x="614" y="71"/>
                  <a:pt x="614" y="71"/>
                  <a:pt x="614" y="71"/>
                </a:cubicBezTo>
                <a:cubicBezTo>
                  <a:pt x="630" y="68"/>
                  <a:pt x="642" y="53"/>
                  <a:pt x="642" y="36"/>
                </a:cubicBezTo>
                <a:cubicBezTo>
                  <a:pt x="642" y="16"/>
                  <a:pt x="626" y="0"/>
                  <a:pt x="606" y="0"/>
                </a:cubicBezTo>
                <a:cubicBezTo>
                  <a:pt x="585" y="0"/>
                  <a:pt x="569" y="16"/>
                  <a:pt x="569" y="36"/>
                </a:cubicBezTo>
                <a:cubicBezTo>
                  <a:pt x="569" y="53"/>
                  <a:pt x="581" y="68"/>
                  <a:pt x="598" y="71"/>
                </a:cubicBezTo>
                <a:cubicBezTo>
                  <a:pt x="598" y="164"/>
                  <a:pt x="598" y="164"/>
                  <a:pt x="598" y="164"/>
                </a:cubicBezTo>
                <a:cubicBezTo>
                  <a:pt x="0" y="164"/>
                  <a:pt x="0" y="164"/>
                  <a:pt x="0" y="164"/>
                </a:cubicBezTo>
                <a:cubicBezTo>
                  <a:pt x="0" y="180"/>
                  <a:pt x="0" y="180"/>
                  <a:pt x="0" y="180"/>
                </a:cubicBezTo>
                <a:cubicBezTo>
                  <a:pt x="598" y="180"/>
                  <a:pt x="598" y="180"/>
                  <a:pt x="598" y="180"/>
                </a:cubicBezTo>
                <a:lnTo>
                  <a:pt x="606" y="180"/>
                </a:lnTo>
                <a:close/>
              </a:path>
            </a:pathLst>
          </a:custGeom>
          <a:solidFill>
            <a:schemeClr val="bg1">
              <a:lumMod val="85000"/>
            </a:schemeClr>
          </a:solidFill>
          <a:ln>
            <a:noFill/>
          </a:ln>
        </p:spPr>
        <p:txBody>
          <a:bodyPr vert="horz" wrap="square" lIns="91440" tIns="45720" rIns="91440" bIns="45720" numCol="1" anchor="t" anchorCtr="0" compatLnSpc="1"/>
          <a:lstStyle/>
          <a:p>
            <a:endParaRPr lang="en-US">
              <a:solidFill>
                <a:schemeClr val="tx1"/>
              </a:solidFill>
              <a:latin typeface="Agency FB" panose="020B0503020202020204" pitchFamily="34" charset="0"/>
            </a:endParaRPr>
          </a:p>
        </p:txBody>
      </p:sp>
      <p:sp>
        <p:nvSpPr>
          <p:cNvPr id="18" name="Freeform 42"/>
          <p:cNvSpPr/>
          <p:nvPr/>
        </p:nvSpPr>
        <p:spPr bwMode="auto">
          <a:xfrm>
            <a:off x="7145715" y="4154173"/>
            <a:ext cx="1236621" cy="348665"/>
          </a:xfrm>
          <a:custGeom>
            <a:avLst/>
            <a:gdLst>
              <a:gd name="T0" fmla="*/ 614 w 642"/>
              <a:gd name="T1" fmla="*/ 109 h 181"/>
              <a:gd name="T2" fmla="*/ 614 w 642"/>
              <a:gd name="T3" fmla="*/ 0 h 181"/>
              <a:gd name="T4" fmla="*/ 606 w 642"/>
              <a:gd name="T5" fmla="*/ 0 h 181"/>
              <a:gd name="T6" fmla="*/ 598 w 642"/>
              <a:gd name="T7" fmla="*/ 0 h 181"/>
              <a:gd name="T8" fmla="*/ 0 w 642"/>
              <a:gd name="T9" fmla="*/ 0 h 181"/>
              <a:gd name="T10" fmla="*/ 0 w 642"/>
              <a:gd name="T11" fmla="*/ 16 h 181"/>
              <a:gd name="T12" fmla="*/ 598 w 642"/>
              <a:gd name="T13" fmla="*/ 16 h 181"/>
              <a:gd name="T14" fmla="*/ 598 w 642"/>
              <a:gd name="T15" fmla="*/ 109 h 181"/>
              <a:gd name="T16" fmla="*/ 569 w 642"/>
              <a:gd name="T17" fmla="*/ 144 h 181"/>
              <a:gd name="T18" fmla="*/ 606 w 642"/>
              <a:gd name="T19" fmla="*/ 181 h 181"/>
              <a:gd name="T20" fmla="*/ 642 w 642"/>
              <a:gd name="T21" fmla="*/ 144 h 181"/>
              <a:gd name="T22" fmla="*/ 614 w 642"/>
              <a:gd name="T23" fmla="*/ 109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2" h="181">
                <a:moveTo>
                  <a:pt x="614" y="109"/>
                </a:moveTo>
                <a:cubicBezTo>
                  <a:pt x="614" y="0"/>
                  <a:pt x="614" y="0"/>
                  <a:pt x="614" y="0"/>
                </a:cubicBezTo>
                <a:cubicBezTo>
                  <a:pt x="606" y="0"/>
                  <a:pt x="606" y="0"/>
                  <a:pt x="606" y="0"/>
                </a:cubicBezTo>
                <a:cubicBezTo>
                  <a:pt x="598" y="0"/>
                  <a:pt x="598" y="0"/>
                  <a:pt x="598" y="0"/>
                </a:cubicBezTo>
                <a:cubicBezTo>
                  <a:pt x="0" y="0"/>
                  <a:pt x="0" y="0"/>
                  <a:pt x="0" y="0"/>
                </a:cubicBezTo>
                <a:cubicBezTo>
                  <a:pt x="0" y="16"/>
                  <a:pt x="0" y="16"/>
                  <a:pt x="0" y="16"/>
                </a:cubicBezTo>
                <a:cubicBezTo>
                  <a:pt x="598" y="16"/>
                  <a:pt x="598" y="16"/>
                  <a:pt x="598" y="16"/>
                </a:cubicBezTo>
                <a:cubicBezTo>
                  <a:pt x="598" y="109"/>
                  <a:pt x="598" y="109"/>
                  <a:pt x="598" y="109"/>
                </a:cubicBezTo>
                <a:cubicBezTo>
                  <a:pt x="581" y="112"/>
                  <a:pt x="569" y="127"/>
                  <a:pt x="569" y="144"/>
                </a:cubicBezTo>
                <a:cubicBezTo>
                  <a:pt x="569" y="164"/>
                  <a:pt x="585" y="181"/>
                  <a:pt x="606" y="181"/>
                </a:cubicBezTo>
                <a:cubicBezTo>
                  <a:pt x="626" y="181"/>
                  <a:pt x="642" y="164"/>
                  <a:pt x="642" y="144"/>
                </a:cubicBezTo>
                <a:cubicBezTo>
                  <a:pt x="642" y="127"/>
                  <a:pt x="630" y="112"/>
                  <a:pt x="614" y="109"/>
                </a:cubicBezTo>
                <a:close/>
              </a:path>
            </a:pathLst>
          </a:custGeom>
          <a:solidFill>
            <a:schemeClr val="bg1">
              <a:lumMod val="85000"/>
            </a:schemeClr>
          </a:solidFill>
          <a:ln>
            <a:noFill/>
          </a:ln>
        </p:spPr>
        <p:txBody>
          <a:bodyPr vert="horz" wrap="square" lIns="91440" tIns="45720" rIns="91440" bIns="45720" numCol="1" anchor="t" anchorCtr="0" compatLnSpc="1"/>
          <a:lstStyle/>
          <a:p>
            <a:endParaRPr lang="en-US">
              <a:solidFill>
                <a:schemeClr val="tx1"/>
              </a:solidFill>
              <a:latin typeface="Agency FB" panose="020B0503020202020204" pitchFamily="34" charset="0"/>
            </a:endParaRPr>
          </a:p>
        </p:txBody>
      </p:sp>
      <p:grpSp>
        <p:nvGrpSpPr>
          <p:cNvPr id="19" name="Group 64"/>
          <p:cNvGrpSpPr/>
          <p:nvPr/>
        </p:nvGrpSpPr>
        <p:grpSpPr>
          <a:xfrm>
            <a:off x="5014511" y="1346526"/>
            <a:ext cx="2162655" cy="3650700"/>
            <a:chOff x="5203257" y="2428498"/>
            <a:chExt cx="1787318" cy="3017107"/>
          </a:xfrm>
          <a:gradFill>
            <a:gsLst>
              <a:gs pos="0">
                <a:srgbClr val="E30000"/>
              </a:gs>
              <a:gs pos="100000">
                <a:srgbClr val="760303"/>
              </a:gs>
            </a:gsLst>
            <a:lin ang="18900000" scaled="0"/>
          </a:gradFill>
        </p:grpSpPr>
        <p:sp>
          <p:nvSpPr>
            <p:cNvPr id="20" name="Freeform 43"/>
            <p:cNvSpPr/>
            <p:nvPr/>
          </p:nvSpPr>
          <p:spPr bwMode="auto">
            <a:xfrm>
              <a:off x="5858227" y="4819147"/>
              <a:ext cx="477378" cy="602833"/>
            </a:xfrm>
            <a:custGeom>
              <a:avLst/>
              <a:gdLst>
                <a:gd name="T0" fmla="*/ 148 w 248"/>
                <a:gd name="T1" fmla="*/ 313 h 313"/>
                <a:gd name="T2" fmla="*/ 100 w 248"/>
                <a:gd name="T3" fmla="*/ 313 h 313"/>
                <a:gd name="T4" fmla="*/ 0 w 248"/>
                <a:gd name="T5" fmla="*/ 213 h 313"/>
                <a:gd name="T6" fmla="*/ 0 w 248"/>
                <a:gd name="T7" fmla="*/ 100 h 313"/>
                <a:gd name="T8" fmla="*/ 100 w 248"/>
                <a:gd name="T9" fmla="*/ 0 h 313"/>
                <a:gd name="T10" fmla="*/ 148 w 248"/>
                <a:gd name="T11" fmla="*/ 0 h 313"/>
                <a:gd name="T12" fmla="*/ 248 w 248"/>
                <a:gd name="T13" fmla="*/ 100 h 313"/>
                <a:gd name="T14" fmla="*/ 248 w 248"/>
                <a:gd name="T15" fmla="*/ 213 h 313"/>
                <a:gd name="T16" fmla="*/ 148 w 248"/>
                <a:gd name="T17" fmla="*/ 313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8" h="313">
                  <a:moveTo>
                    <a:pt x="148" y="313"/>
                  </a:moveTo>
                  <a:cubicBezTo>
                    <a:pt x="100" y="313"/>
                    <a:pt x="100" y="313"/>
                    <a:pt x="100" y="313"/>
                  </a:cubicBezTo>
                  <a:cubicBezTo>
                    <a:pt x="45" y="313"/>
                    <a:pt x="0" y="268"/>
                    <a:pt x="0" y="213"/>
                  </a:cubicBezTo>
                  <a:cubicBezTo>
                    <a:pt x="0" y="100"/>
                    <a:pt x="0" y="100"/>
                    <a:pt x="0" y="100"/>
                  </a:cubicBezTo>
                  <a:cubicBezTo>
                    <a:pt x="0" y="45"/>
                    <a:pt x="45" y="0"/>
                    <a:pt x="100" y="0"/>
                  </a:cubicBezTo>
                  <a:cubicBezTo>
                    <a:pt x="148" y="0"/>
                    <a:pt x="148" y="0"/>
                    <a:pt x="148" y="0"/>
                  </a:cubicBezTo>
                  <a:cubicBezTo>
                    <a:pt x="203" y="0"/>
                    <a:pt x="248" y="45"/>
                    <a:pt x="248" y="100"/>
                  </a:cubicBezTo>
                  <a:cubicBezTo>
                    <a:pt x="248" y="213"/>
                    <a:pt x="248" y="213"/>
                    <a:pt x="248" y="213"/>
                  </a:cubicBezTo>
                  <a:cubicBezTo>
                    <a:pt x="248" y="268"/>
                    <a:pt x="203" y="313"/>
                    <a:pt x="148" y="3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400">
                <a:solidFill>
                  <a:schemeClr val="tx1"/>
                </a:solidFill>
                <a:latin typeface="Agency FB" panose="020B0503020202020204" pitchFamily="34" charset="0"/>
              </a:endParaRPr>
            </a:p>
          </p:txBody>
        </p:sp>
        <p:sp>
          <p:nvSpPr>
            <p:cNvPr id="21" name="Freeform 44"/>
            <p:cNvSpPr/>
            <p:nvPr/>
          </p:nvSpPr>
          <p:spPr bwMode="auto">
            <a:xfrm>
              <a:off x="5792241" y="4811815"/>
              <a:ext cx="609350" cy="144191"/>
            </a:xfrm>
            <a:custGeom>
              <a:avLst/>
              <a:gdLst>
                <a:gd name="T0" fmla="*/ 284 w 316"/>
                <a:gd name="T1" fmla="*/ 75 h 75"/>
                <a:gd name="T2" fmla="*/ 32 w 316"/>
                <a:gd name="T3" fmla="*/ 75 h 75"/>
                <a:gd name="T4" fmla="*/ 0 w 316"/>
                <a:gd name="T5" fmla="*/ 43 h 75"/>
                <a:gd name="T6" fmla="*/ 0 w 316"/>
                <a:gd name="T7" fmla="*/ 32 h 75"/>
                <a:gd name="T8" fmla="*/ 32 w 316"/>
                <a:gd name="T9" fmla="*/ 0 h 75"/>
                <a:gd name="T10" fmla="*/ 284 w 316"/>
                <a:gd name="T11" fmla="*/ 0 h 75"/>
                <a:gd name="T12" fmla="*/ 316 w 316"/>
                <a:gd name="T13" fmla="*/ 32 h 75"/>
                <a:gd name="T14" fmla="*/ 316 w 316"/>
                <a:gd name="T15" fmla="*/ 43 h 75"/>
                <a:gd name="T16" fmla="*/ 284 w 316"/>
                <a:gd name="T17"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5">
                  <a:moveTo>
                    <a:pt x="284" y="75"/>
                  </a:moveTo>
                  <a:cubicBezTo>
                    <a:pt x="32" y="75"/>
                    <a:pt x="32" y="75"/>
                    <a:pt x="32" y="75"/>
                  </a:cubicBezTo>
                  <a:cubicBezTo>
                    <a:pt x="15" y="75"/>
                    <a:pt x="0" y="61"/>
                    <a:pt x="0" y="43"/>
                  </a:cubicBezTo>
                  <a:cubicBezTo>
                    <a:pt x="0" y="32"/>
                    <a:pt x="0" y="32"/>
                    <a:pt x="0" y="32"/>
                  </a:cubicBezTo>
                  <a:cubicBezTo>
                    <a:pt x="0" y="15"/>
                    <a:pt x="15" y="0"/>
                    <a:pt x="32" y="0"/>
                  </a:cubicBezTo>
                  <a:cubicBezTo>
                    <a:pt x="284" y="0"/>
                    <a:pt x="284" y="0"/>
                    <a:pt x="284" y="0"/>
                  </a:cubicBezTo>
                  <a:cubicBezTo>
                    <a:pt x="301" y="0"/>
                    <a:pt x="316" y="15"/>
                    <a:pt x="316" y="32"/>
                  </a:cubicBezTo>
                  <a:cubicBezTo>
                    <a:pt x="316" y="43"/>
                    <a:pt x="316" y="43"/>
                    <a:pt x="316" y="43"/>
                  </a:cubicBezTo>
                  <a:cubicBezTo>
                    <a:pt x="316" y="61"/>
                    <a:pt x="301" y="75"/>
                    <a:pt x="284" y="7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400">
                <a:solidFill>
                  <a:schemeClr val="tx1"/>
                </a:solidFill>
                <a:latin typeface="Agency FB" panose="020B0503020202020204" pitchFamily="34" charset="0"/>
              </a:endParaRPr>
            </a:p>
          </p:txBody>
        </p:sp>
        <p:sp>
          <p:nvSpPr>
            <p:cNvPr id="22" name="Freeform 45"/>
            <p:cNvSpPr/>
            <p:nvPr/>
          </p:nvSpPr>
          <p:spPr bwMode="auto">
            <a:xfrm>
              <a:off x="5792241" y="5009773"/>
              <a:ext cx="609350" cy="145006"/>
            </a:xfrm>
            <a:custGeom>
              <a:avLst/>
              <a:gdLst>
                <a:gd name="T0" fmla="*/ 284 w 316"/>
                <a:gd name="T1" fmla="*/ 75 h 75"/>
                <a:gd name="T2" fmla="*/ 32 w 316"/>
                <a:gd name="T3" fmla="*/ 75 h 75"/>
                <a:gd name="T4" fmla="*/ 0 w 316"/>
                <a:gd name="T5" fmla="*/ 43 h 75"/>
                <a:gd name="T6" fmla="*/ 0 w 316"/>
                <a:gd name="T7" fmla="*/ 32 h 75"/>
                <a:gd name="T8" fmla="*/ 32 w 316"/>
                <a:gd name="T9" fmla="*/ 0 h 75"/>
                <a:gd name="T10" fmla="*/ 284 w 316"/>
                <a:gd name="T11" fmla="*/ 0 h 75"/>
                <a:gd name="T12" fmla="*/ 316 w 316"/>
                <a:gd name="T13" fmla="*/ 32 h 75"/>
                <a:gd name="T14" fmla="*/ 316 w 316"/>
                <a:gd name="T15" fmla="*/ 43 h 75"/>
                <a:gd name="T16" fmla="*/ 284 w 316"/>
                <a:gd name="T17"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5">
                  <a:moveTo>
                    <a:pt x="284" y="75"/>
                  </a:moveTo>
                  <a:cubicBezTo>
                    <a:pt x="32" y="75"/>
                    <a:pt x="32" y="75"/>
                    <a:pt x="32" y="75"/>
                  </a:cubicBezTo>
                  <a:cubicBezTo>
                    <a:pt x="15" y="75"/>
                    <a:pt x="0" y="61"/>
                    <a:pt x="0" y="43"/>
                  </a:cubicBezTo>
                  <a:cubicBezTo>
                    <a:pt x="0" y="32"/>
                    <a:pt x="0" y="32"/>
                    <a:pt x="0" y="32"/>
                  </a:cubicBezTo>
                  <a:cubicBezTo>
                    <a:pt x="0" y="15"/>
                    <a:pt x="15" y="0"/>
                    <a:pt x="32" y="0"/>
                  </a:cubicBezTo>
                  <a:cubicBezTo>
                    <a:pt x="284" y="0"/>
                    <a:pt x="284" y="0"/>
                    <a:pt x="284" y="0"/>
                  </a:cubicBezTo>
                  <a:cubicBezTo>
                    <a:pt x="301" y="0"/>
                    <a:pt x="316" y="15"/>
                    <a:pt x="316" y="32"/>
                  </a:cubicBezTo>
                  <a:cubicBezTo>
                    <a:pt x="316" y="43"/>
                    <a:pt x="316" y="43"/>
                    <a:pt x="316" y="43"/>
                  </a:cubicBezTo>
                  <a:cubicBezTo>
                    <a:pt x="316" y="61"/>
                    <a:pt x="301" y="75"/>
                    <a:pt x="284" y="7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400">
                <a:solidFill>
                  <a:schemeClr val="tx1"/>
                </a:solidFill>
                <a:latin typeface="Agency FB" panose="020B0503020202020204" pitchFamily="34" charset="0"/>
              </a:endParaRPr>
            </a:p>
          </p:txBody>
        </p:sp>
        <p:sp>
          <p:nvSpPr>
            <p:cNvPr id="23" name="Freeform 46"/>
            <p:cNvSpPr/>
            <p:nvPr/>
          </p:nvSpPr>
          <p:spPr bwMode="auto">
            <a:xfrm>
              <a:off x="5792241" y="5202842"/>
              <a:ext cx="609350" cy="144191"/>
            </a:xfrm>
            <a:custGeom>
              <a:avLst/>
              <a:gdLst>
                <a:gd name="T0" fmla="*/ 284 w 316"/>
                <a:gd name="T1" fmla="*/ 75 h 75"/>
                <a:gd name="T2" fmla="*/ 32 w 316"/>
                <a:gd name="T3" fmla="*/ 75 h 75"/>
                <a:gd name="T4" fmla="*/ 0 w 316"/>
                <a:gd name="T5" fmla="*/ 43 h 75"/>
                <a:gd name="T6" fmla="*/ 0 w 316"/>
                <a:gd name="T7" fmla="*/ 32 h 75"/>
                <a:gd name="T8" fmla="*/ 32 w 316"/>
                <a:gd name="T9" fmla="*/ 0 h 75"/>
                <a:gd name="T10" fmla="*/ 284 w 316"/>
                <a:gd name="T11" fmla="*/ 0 h 75"/>
                <a:gd name="T12" fmla="*/ 316 w 316"/>
                <a:gd name="T13" fmla="*/ 32 h 75"/>
                <a:gd name="T14" fmla="*/ 316 w 316"/>
                <a:gd name="T15" fmla="*/ 43 h 75"/>
                <a:gd name="T16" fmla="*/ 284 w 316"/>
                <a:gd name="T17"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5">
                  <a:moveTo>
                    <a:pt x="284" y="75"/>
                  </a:moveTo>
                  <a:cubicBezTo>
                    <a:pt x="32" y="75"/>
                    <a:pt x="32" y="75"/>
                    <a:pt x="32" y="75"/>
                  </a:cubicBezTo>
                  <a:cubicBezTo>
                    <a:pt x="15" y="75"/>
                    <a:pt x="0" y="60"/>
                    <a:pt x="0" y="43"/>
                  </a:cubicBezTo>
                  <a:cubicBezTo>
                    <a:pt x="0" y="32"/>
                    <a:pt x="0" y="32"/>
                    <a:pt x="0" y="32"/>
                  </a:cubicBezTo>
                  <a:cubicBezTo>
                    <a:pt x="0" y="15"/>
                    <a:pt x="15" y="0"/>
                    <a:pt x="32" y="0"/>
                  </a:cubicBezTo>
                  <a:cubicBezTo>
                    <a:pt x="284" y="0"/>
                    <a:pt x="284" y="0"/>
                    <a:pt x="284" y="0"/>
                  </a:cubicBezTo>
                  <a:cubicBezTo>
                    <a:pt x="301" y="0"/>
                    <a:pt x="316" y="15"/>
                    <a:pt x="316" y="32"/>
                  </a:cubicBezTo>
                  <a:cubicBezTo>
                    <a:pt x="316" y="43"/>
                    <a:pt x="316" y="43"/>
                    <a:pt x="316" y="43"/>
                  </a:cubicBezTo>
                  <a:cubicBezTo>
                    <a:pt x="316" y="60"/>
                    <a:pt x="301" y="75"/>
                    <a:pt x="284" y="7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400">
                <a:solidFill>
                  <a:schemeClr val="tx1"/>
                </a:solidFill>
                <a:latin typeface="Agency FB" panose="020B0503020202020204" pitchFamily="34" charset="0"/>
              </a:endParaRPr>
            </a:p>
          </p:txBody>
        </p:sp>
        <p:sp>
          <p:nvSpPr>
            <p:cNvPr id="24" name="Freeform 47"/>
            <p:cNvSpPr/>
            <p:nvPr/>
          </p:nvSpPr>
          <p:spPr bwMode="auto">
            <a:xfrm>
              <a:off x="6040706" y="5421980"/>
              <a:ext cx="112420" cy="23625"/>
            </a:xfrm>
            <a:custGeom>
              <a:avLst/>
              <a:gdLst>
                <a:gd name="T0" fmla="*/ 0 w 58"/>
                <a:gd name="T1" fmla="*/ 0 h 12"/>
                <a:gd name="T2" fmla="*/ 29 w 58"/>
                <a:gd name="T3" fmla="*/ 12 h 12"/>
                <a:gd name="T4" fmla="*/ 58 w 58"/>
                <a:gd name="T5" fmla="*/ 0 h 12"/>
                <a:gd name="T6" fmla="*/ 0 w 58"/>
                <a:gd name="T7" fmla="*/ 0 h 12"/>
              </a:gdLst>
              <a:ahLst/>
              <a:cxnLst>
                <a:cxn ang="0">
                  <a:pos x="T0" y="T1"/>
                </a:cxn>
                <a:cxn ang="0">
                  <a:pos x="T2" y="T3"/>
                </a:cxn>
                <a:cxn ang="0">
                  <a:pos x="T4" y="T5"/>
                </a:cxn>
                <a:cxn ang="0">
                  <a:pos x="T6" y="T7"/>
                </a:cxn>
              </a:cxnLst>
              <a:rect l="0" t="0" r="r" b="b"/>
              <a:pathLst>
                <a:path w="58" h="12">
                  <a:moveTo>
                    <a:pt x="0" y="0"/>
                  </a:moveTo>
                  <a:cubicBezTo>
                    <a:pt x="4" y="7"/>
                    <a:pt x="15" y="12"/>
                    <a:pt x="29" y="12"/>
                  </a:cubicBezTo>
                  <a:cubicBezTo>
                    <a:pt x="43" y="12"/>
                    <a:pt x="54" y="7"/>
                    <a:pt x="58"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400">
                <a:solidFill>
                  <a:schemeClr val="tx1"/>
                </a:solidFill>
                <a:latin typeface="Agency FB" panose="020B0503020202020204" pitchFamily="34" charset="0"/>
              </a:endParaRPr>
            </a:p>
          </p:txBody>
        </p:sp>
        <p:sp>
          <p:nvSpPr>
            <p:cNvPr id="25" name="Freeform 48"/>
            <p:cNvSpPr/>
            <p:nvPr/>
          </p:nvSpPr>
          <p:spPr bwMode="auto">
            <a:xfrm>
              <a:off x="5347448" y="2846407"/>
              <a:ext cx="1498935" cy="714438"/>
            </a:xfrm>
            <a:custGeom>
              <a:avLst/>
              <a:gdLst>
                <a:gd name="T0" fmla="*/ 778 w 778"/>
                <a:gd name="T1" fmla="*/ 371 h 371"/>
                <a:gd name="T2" fmla="*/ 389 w 778"/>
                <a:gd name="T3" fmla="*/ 0 h 371"/>
                <a:gd name="T4" fmla="*/ 0 w 778"/>
                <a:gd name="T5" fmla="*/ 371 h 371"/>
                <a:gd name="T6" fmla="*/ 778 w 778"/>
                <a:gd name="T7" fmla="*/ 371 h 371"/>
              </a:gdLst>
              <a:ahLst/>
              <a:cxnLst>
                <a:cxn ang="0">
                  <a:pos x="T0" y="T1"/>
                </a:cxn>
                <a:cxn ang="0">
                  <a:pos x="T2" y="T3"/>
                </a:cxn>
                <a:cxn ang="0">
                  <a:pos x="T4" y="T5"/>
                </a:cxn>
                <a:cxn ang="0">
                  <a:pos x="T6" y="T7"/>
                </a:cxn>
              </a:cxnLst>
              <a:rect l="0" t="0" r="r" b="b"/>
              <a:pathLst>
                <a:path w="778" h="371">
                  <a:moveTo>
                    <a:pt x="778" y="371"/>
                  </a:moveTo>
                  <a:cubicBezTo>
                    <a:pt x="769" y="164"/>
                    <a:pt x="598" y="0"/>
                    <a:pt x="389" y="0"/>
                  </a:cubicBezTo>
                  <a:cubicBezTo>
                    <a:pt x="180" y="0"/>
                    <a:pt x="9" y="164"/>
                    <a:pt x="0" y="371"/>
                  </a:cubicBezTo>
                  <a:lnTo>
                    <a:pt x="778" y="371"/>
                  </a:lnTo>
                  <a:close/>
                </a:path>
              </a:pathLst>
            </a:custGeom>
            <a:grpFill/>
            <a:ln>
              <a:noFill/>
            </a:ln>
          </p:spPr>
          <p:txBody>
            <a:bodyPr vert="horz" wrap="square" lIns="91440" tIns="45720" rIns="91440" bIns="45720" numCol="1" anchor="t" anchorCtr="0" compatLnSpc="1"/>
            <a:lstStyle/>
            <a:p>
              <a:endParaRPr lang="en-US" sz="2400">
                <a:solidFill>
                  <a:schemeClr val="tx1"/>
                </a:solidFill>
                <a:latin typeface="Agency FB" panose="020B0503020202020204" pitchFamily="34" charset="0"/>
              </a:endParaRPr>
            </a:p>
          </p:txBody>
        </p:sp>
        <p:sp>
          <p:nvSpPr>
            <p:cNvPr id="26" name="Freeform 49"/>
            <p:cNvSpPr/>
            <p:nvPr/>
          </p:nvSpPr>
          <p:spPr bwMode="auto">
            <a:xfrm>
              <a:off x="5727070" y="4455004"/>
              <a:ext cx="739692" cy="356812"/>
            </a:xfrm>
            <a:custGeom>
              <a:avLst/>
              <a:gdLst>
                <a:gd name="T0" fmla="*/ 0 w 384"/>
                <a:gd name="T1" fmla="*/ 0 h 185"/>
                <a:gd name="T2" fmla="*/ 81 w 384"/>
                <a:gd name="T3" fmla="*/ 185 h 185"/>
                <a:gd name="T4" fmla="*/ 173 w 384"/>
                <a:gd name="T5" fmla="*/ 185 h 185"/>
                <a:gd name="T6" fmla="*/ 192 w 384"/>
                <a:gd name="T7" fmla="*/ 185 h 185"/>
                <a:gd name="T8" fmla="*/ 211 w 384"/>
                <a:gd name="T9" fmla="*/ 185 h 185"/>
                <a:gd name="T10" fmla="*/ 303 w 384"/>
                <a:gd name="T11" fmla="*/ 185 h 185"/>
                <a:gd name="T12" fmla="*/ 384 w 384"/>
                <a:gd name="T13" fmla="*/ 0 h 185"/>
                <a:gd name="T14" fmla="*/ 0 w 384"/>
                <a:gd name="T15" fmla="*/ 0 h 1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4" h="185">
                  <a:moveTo>
                    <a:pt x="0" y="0"/>
                  </a:moveTo>
                  <a:cubicBezTo>
                    <a:pt x="40" y="63"/>
                    <a:pt x="77" y="135"/>
                    <a:pt x="81" y="185"/>
                  </a:cubicBezTo>
                  <a:cubicBezTo>
                    <a:pt x="173" y="185"/>
                    <a:pt x="173" y="185"/>
                    <a:pt x="173" y="185"/>
                  </a:cubicBezTo>
                  <a:cubicBezTo>
                    <a:pt x="192" y="185"/>
                    <a:pt x="192" y="185"/>
                    <a:pt x="192" y="185"/>
                  </a:cubicBezTo>
                  <a:cubicBezTo>
                    <a:pt x="211" y="185"/>
                    <a:pt x="211" y="185"/>
                    <a:pt x="211" y="185"/>
                  </a:cubicBezTo>
                  <a:cubicBezTo>
                    <a:pt x="303" y="185"/>
                    <a:pt x="303" y="185"/>
                    <a:pt x="303" y="185"/>
                  </a:cubicBezTo>
                  <a:cubicBezTo>
                    <a:pt x="307" y="135"/>
                    <a:pt x="344" y="63"/>
                    <a:pt x="384" y="0"/>
                  </a:cubicBezTo>
                  <a:lnTo>
                    <a:pt x="0" y="0"/>
                  </a:lnTo>
                  <a:close/>
                </a:path>
              </a:pathLst>
            </a:custGeom>
            <a:grpFill/>
            <a:ln>
              <a:noFill/>
            </a:ln>
          </p:spPr>
          <p:txBody>
            <a:bodyPr vert="horz" wrap="square" lIns="91440" tIns="45720" rIns="91440" bIns="45720" numCol="1" anchor="t" anchorCtr="0" compatLnSpc="1"/>
            <a:lstStyle/>
            <a:p>
              <a:endParaRPr lang="en-US" sz="2400">
                <a:solidFill>
                  <a:schemeClr val="tx1"/>
                </a:solidFill>
                <a:latin typeface="Agency FB" panose="020B0503020202020204" pitchFamily="34" charset="0"/>
              </a:endParaRPr>
            </a:p>
          </p:txBody>
        </p:sp>
        <p:sp>
          <p:nvSpPr>
            <p:cNvPr id="27" name="Freeform 50"/>
            <p:cNvSpPr/>
            <p:nvPr/>
          </p:nvSpPr>
          <p:spPr bwMode="auto">
            <a:xfrm>
              <a:off x="5875334" y="2428498"/>
              <a:ext cx="98571" cy="334816"/>
            </a:xfrm>
            <a:custGeom>
              <a:avLst/>
              <a:gdLst>
                <a:gd name="T0" fmla="*/ 41 w 51"/>
                <a:gd name="T1" fmla="*/ 173 h 174"/>
                <a:gd name="T2" fmla="*/ 41 w 51"/>
                <a:gd name="T3" fmla="*/ 173 h 174"/>
                <a:gd name="T4" fmla="*/ 28 w 51"/>
                <a:gd name="T5" fmla="*/ 164 h 174"/>
                <a:gd name="T6" fmla="*/ 1 w 51"/>
                <a:gd name="T7" fmla="*/ 14 h 174"/>
                <a:gd name="T8" fmla="*/ 11 w 51"/>
                <a:gd name="T9" fmla="*/ 1 h 174"/>
                <a:gd name="T10" fmla="*/ 11 w 51"/>
                <a:gd name="T11" fmla="*/ 1 h 174"/>
                <a:gd name="T12" fmla="*/ 24 w 51"/>
                <a:gd name="T13" fmla="*/ 10 h 174"/>
                <a:gd name="T14" fmla="*/ 50 w 51"/>
                <a:gd name="T15" fmla="*/ 160 h 174"/>
                <a:gd name="T16" fmla="*/ 41 w 51"/>
                <a:gd name="T17" fmla="*/ 173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174">
                  <a:moveTo>
                    <a:pt x="41" y="173"/>
                  </a:moveTo>
                  <a:cubicBezTo>
                    <a:pt x="41" y="173"/>
                    <a:pt x="41" y="173"/>
                    <a:pt x="41" y="173"/>
                  </a:cubicBezTo>
                  <a:cubicBezTo>
                    <a:pt x="35" y="174"/>
                    <a:pt x="29" y="170"/>
                    <a:pt x="28" y="164"/>
                  </a:cubicBezTo>
                  <a:cubicBezTo>
                    <a:pt x="1" y="14"/>
                    <a:pt x="1" y="14"/>
                    <a:pt x="1" y="14"/>
                  </a:cubicBezTo>
                  <a:cubicBezTo>
                    <a:pt x="0" y="8"/>
                    <a:pt x="4" y="2"/>
                    <a:pt x="11" y="1"/>
                  </a:cubicBezTo>
                  <a:cubicBezTo>
                    <a:pt x="11" y="1"/>
                    <a:pt x="11" y="1"/>
                    <a:pt x="11" y="1"/>
                  </a:cubicBezTo>
                  <a:cubicBezTo>
                    <a:pt x="17" y="0"/>
                    <a:pt x="23" y="4"/>
                    <a:pt x="24" y="10"/>
                  </a:cubicBezTo>
                  <a:cubicBezTo>
                    <a:pt x="50" y="160"/>
                    <a:pt x="50" y="160"/>
                    <a:pt x="50" y="160"/>
                  </a:cubicBezTo>
                  <a:cubicBezTo>
                    <a:pt x="51" y="166"/>
                    <a:pt x="47" y="172"/>
                    <a:pt x="41" y="173"/>
                  </a:cubicBezTo>
                  <a:close/>
                </a:path>
              </a:pathLst>
            </a:custGeom>
            <a:grpFill/>
            <a:ln>
              <a:noFill/>
            </a:ln>
          </p:spPr>
          <p:txBody>
            <a:bodyPr vert="horz" wrap="square" lIns="91440" tIns="45720" rIns="91440" bIns="45720" numCol="1" anchor="t" anchorCtr="0" compatLnSpc="1"/>
            <a:lstStyle/>
            <a:p>
              <a:endParaRPr lang="en-US" sz="2400">
                <a:solidFill>
                  <a:schemeClr val="tx1"/>
                </a:solidFill>
                <a:latin typeface="Agency FB" panose="020B0503020202020204" pitchFamily="34" charset="0"/>
              </a:endParaRPr>
            </a:p>
          </p:txBody>
        </p:sp>
        <p:sp>
          <p:nvSpPr>
            <p:cNvPr id="28" name="Freeform 51"/>
            <p:cNvSpPr/>
            <p:nvPr/>
          </p:nvSpPr>
          <p:spPr bwMode="auto">
            <a:xfrm>
              <a:off x="5503859" y="2561284"/>
              <a:ext cx="196328" cy="303860"/>
            </a:xfrm>
            <a:custGeom>
              <a:avLst/>
              <a:gdLst>
                <a:gd name="T0" fmla="*/ 95 w 102"/>
                <a:gd name="T1" fmla="*/ 154 h 158"/>
                <a:gd name="T2" fmla="*/ 95 w 102"/>
                <a:gd name="T3" fmla="*/ 154 h 158"/>
                <a:gd name="T4" fmla="*/ 79 w 102"/>
                <a:gd name="T5" fmla="*/ 150 h 158"/>
                <a:gd name="T6" fmla="*/ 3 w 102"/>
                <a:gd name="T7" fmla="*/ 19 h 158"/>
                <a:gd name="T8" fmla="*/ 8 w 102"/>
                <a:gd name="T9" fmla="*/ 3 h 158"/>
                <a:gd name="T10" fmla="*/ 8 w 102"/>
                <a:gd name="T11" fmla="*/ 3 h 158"/>
                <a:gd name="T12" fmla="*/ 23 w 102"/>
                <a:gd name="T13" fmla="*/ 8 h 158"/>
                <a:gd name="T14" fmla="*/ 99 w 102"/>
                <a:gd name="T15" fmla="*/ 139 h 158"/>
                <a:gd name="T16" fmla="*/ 95 w 102"/>
                <a:gd name="T17" fmla="*/ 154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2" h="158">
                  <a:moveTo>
                    <a:pt x="95" y="154"/>
                  </a:moveTo>
                  <a:cubicBezTo>
                    <a:pt x="95" y="154"/>
                    <a:pt x="95" y="154"/>
                    <a:pt x="95" y="154"/>
                  </a:cubicBezTo>
                  <a:cubicBezTo>
                    <a:pt x="89" y="158"/>
                    <a:pt x="82" y="156"/>
                    <a:pt x="79" y="150"/>
                  </a:cubicBezTo>
                  <a:cubicBezTo>
                    <a:pt x="3" y="19"/>
                    <a:pt x="3" y="19"/>
                    <a:pt x="3" y="19"/>
                  </a:cubicBezTo>
                  <a:cubicBezTo>
                    <a:pt x="0" y="14"/>
                    <a:pt x="2" y="7"/>
                    <a:pt x="8" y="3"/>
                  </a:cubicBezTo>
                  <a:cubicBezTo>
                    <a:pt x="8" y="3"/>
                    <a:pt x="8" y="3"/>
                    <a:pt x="8" y="3"/>
                  </a:cubicBezTo>
                  <a:cubicBezTo>
                    <a:pt x="13" y="0"/>
                    <a:pt x="20" y="2"/>
                    <a:pt x="23" y="8"/>
                  </a:cubicBezTo>
                  <a:cubicBezTo>
                    <a:pt x="99" y="139"/>
                    <a:pt x="99" y="139"/>
                    <a:pt x="99" y="139"/>
                  </a:cubicBezTo>
                  <a:cubicBezTo>
                    <a:pt x="102" y="144"/>
                    <a:pt x="100" y="151"/>
                    <a:pt x="95" y="154"/>
                  </a:cubicBezTo>
                  <a:close/>
                </a:path>
              </a:pathLst>
            </a:custGeom>
            <a:grpFill/>
            <a:ln>
              <a:noFill/>
            </a:ln>
          </p:spPr>
          <p:txBody>
            <a:bodyPr vert="horz" wrap="square" lIns="91440" tIns="45720" rIns="91440" bIns="45720" numCol="1" anchor="t" anchorCtr="0" compatLnSpc="1"/>
            <a:lstStyle/>
            <a:p>
              <a:endParaRPr lang="en-US" sz="2400">
                <a:solidFill>
                  <a:schemeClr val="tx1"/>
                </a:solidFill>
                <a:latin typeface="Agency FB" panose="020B0503020202020204" pitchFamily="34" charset="0"/>
              </a:endParaRPr>
            </a:p>
          </p:txBody>
        </p:sp>
        <p:sp>
          <p:nvSpPr>
            <p:cNvPr id="29" name="Freeform 52"/>
            <p:cNvSpPr/>
            <p:nvPr/>
          </p:nvSpPr>
          <p:spPr bwMode="auto">
            <a:xfrm>
              <a:off x="6218297" y="2428498"/>
              <a:ext cx="98571" cy="334816"/>
            </a:xfrm>
            <a:custGeom>
              <a:avLst/>
              <a:gdLst>
                <a:gd name="T0" fmla="*/ 11 w 51"/>
                <a:gd name="T1" fmla="*/ 173 h 174"/>
                <a:gd name="T2" fmla="*/ 11 w 51"/>
                <a:gd name="T3" fmla="*/ 173 h 174"/>
                <a:gd name="T4" fmla="*/ 2 w 51"/>
                <a:gd name="T5" fmla="*/ 160 h 174"/>
                <a:gd name="T6" fmla="*/ 28 w 51"/>
                <a:gd name="T7" fmla="*/ 10 h 174"/>
                <a:gd name="T8" fmla="*/ 41 w 51"/>
                <a:gd name="T9" fmla="*/ 1 h 174"/>
                <a:gd name="T10" fmla="*/ 41 w 51"/>
                <a:gd name="T11" fmla="*/ 1 h 174"/>
                <a:gd name="T12" fmla="*/ 50 w 51"/>
                <a:gd name="T13" fmla="*/ 14 h 174"/>
                <a:gd name="T14" fmla="*/ 24 w 51"/>
                <a:gd name="T15" fmla="*/ 164 h 174"/>
                <a:gd name="T16" fmla="*/ 11 w 51"/>
                <a:gd name="T17" fmla="*/ 173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174">
                  <a:moveTo>
                    <a:pt x="11" y="173"/>
                  </a:moveTo>
                  <a:cubicBezTo>
                    <a:pt x="11" y="173"/>
                    <a:pt x="11" y="173"/>
                    <a:pt x="11" y="173"/>
                  </a:cubicBezTo>
                  <a:cubicBezTo>
                    <a:pt x="5" y="172"/>
                    <a:pt x="0" y="166"/>
                    <a:pt x="2" y="160"/>
                  </a:cubicBezTo>
                  <a:cubicBezTo>
                    <a:pt x="28" y="10"/>
                    <a:pt x="28" y="10"/>
                    <a:pt x="28" y="10"/>
                  </a:cubicBezTo>
                  <a:cubicBezTo>
                    <a:pt x="29" y="4"/>
                    <a:pt x="35" y="0"/>
                    <a:pt x="41" y="1"/>
                  </a:cubicBezTo>
                  <a:cubicBezTo>
                    <a:pt x="41" y="1"/>
                    <a:pt x="41" y="1"/>
                    <a:pt x="41" y="1"/>
                  </a:cubicBezTo>
                  <a:cubicBezTo>
                    <a:pt x="47" y="2"/>
                    <a:pt x="51" y="8"/>
                    <a:pt x="50" y="14"/>
                  </a:cubicBezTo>
                  <a:cubicBezTo>
                    <a:pt x="24" y="164"/>
                    <a:pt x="24" y="164"/>
                    <a:pt x="24" y="164"/>
                  </a:cubicBezTo>
                  <a:cubicBezTo>
                    <a:pt x="23" y="170"/>
                    <a:pt x="17" y="174"/>
                    <a:pt x="11" y="173"/>
                  </a:cubicBezTo>
                  <a:close/>
                </a:path>
              </a:pathLst>
            </a:custGeom>
            <a:grpFill/>
            <a:ln>
              <a:noFill/>
            </a:ln>
          </p:spPr>
          <p:txBody>
            <a:bodyPr vert="horz" wrap="square" lIns="91440" tIns="45720" rIns="91440" bIns="45720" numCol="1" anchor="t" anchorCtr="0" compatLnSpc="1"/>
            <a:lstStyle/>
            <a:p>
              <a:endParaRPr lang="en-US" sz="2400">
                <a:solidFill>
                  <a:schemeClr val="tx1"/>
                </a:solidFill>
                <a:latin typeface="Agency FB" panose="020B0503020202020204" pitchFamily="34" charset="0"/>
              </a:endParaRPr>
            </a:p>
          </p:txBody>
        </p:sp>
        <p:sp>
          <p:nvSpPr>
            <p:cNvPr id="30" name="Freeform 53"/>
            <p:cNvSpPr/>
            <p:nvPr/>
          </p:nvSpPr>
          <p:spPr bwMode="auto">
            <a:xfrm>
              <a:off x="6493645" y="2561284"/>
              <a:ext cx="194699" cy="303860"/>
            </a:xfrm>
            <a:custGeom>
              <a:avLst/>
              <a:gdLst>
                <a:gd name="T0" fmla="*/ 7 w 101"/>
                <a:gd name="T1" fmla="*/ 154 h 158"/>
                <a:gd name="T2" fmla="*/ 7 w 101"/>
                <a:gd name="T3" fmla="*/ 154 h 158"/>
                <a:gd name="T4" fmla="*/ 3 w 101"/>
                <a:gd name="T5" fmla="*/ 139 h 158"/>
                <a:gd name="T6" fmla="*/ 78 w 101"/>
                <a:gd name="T7" fmla="*/ 8 h 158"/>
                <a:gd name="T8" fmla="*/ 94 w 101"/>
                <a:gd name="T9" fmla="*/ 3 h 158"/>
                <a:gd name="T10" fmla="*/ 94 w 101"/>
                <a:gd name="T11" fmla="*/ 3 h 158"/>
                <a:gd name="T12" fmla="*/ 98 w 101"/>
                <a:gd name="T13" fmla="*/ 19 h 158"/>
                <a:gd name="T14" fmla="*/ 23 w 101"/>
                <a:gd name="T15" fmla="*/ 150 h 158"/>
                <a:gd name="T16" fmla="*/ 7 w 101"/>
                <a:gd name="T17" fmla="*/ 154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 h="158">
                  <a:moveTo>
                    <a:pt x="7" y="154"/>
                  </a:moveTo>
                  <a:cubicBezTo>
                    <a:pt x="7" y="154"/>
                    <a:pt x="7" y="154"/>
                    <a:pt x="7" y="154"/>
                  </a:cubicBezTo>
                  <a:cubicBezTo>
                    <a:pt x="1" y="151"/>
                    <a:pt x="0" y="144"/>
                    <a:pt x="3" y="139"/>
                  </a:cubicBezTo>
                  <a:cubicBezTo>
                    <a:pt x="78" y="8"/>
                    <a:pt x="78" y="8"/>
                    <a:pt x="78" y="8"/>
                  </a:cubicBezTo>
                  <a:cubicBezTo>
                    <a:pt x="82" y="2"/>
                    <a:pt x="89" y="0"/>
                    <a:pt x="94" y="3"/>
                  </a:cubicBezTo>
                  <a:cubicBezTo>
                    <a:pt x="94" y="3"/>
                    <a:pt x="94" y="3"/>
                    <a:pt x="94" y="3"/>
                  </a:cubicBezTo>
                  <a:cubicBezTo>
                    <a:pt x="100" y="7"/>
                    <a:pt x="101" y="14"/>
                    <a:pt x="98" y="19"/>
                  </a:cubicBezTo>
                  <a:cubicBezTo>
                    <a:pt x="23" y="150"/>
                    <a:pt x="23" y="150"/>
                    <a:pt x="23" y="150"/>
                  </a:cubicBezTo>
                  <a:cubicBezTo>
                    <a:pt x="19" y="156"/>
                    <a:pt x="12" y="158"/>
                    <a:pt x="7" y="154"/>
                  </a:cubicBezTo>
                  <a:close/>
                </a:path>
              </a:pathLst>
            </a:custGeom>
            <a:grpFill/>
            <a:ln>
              <a:noFill/>
            </a:ln>
          </p:spPr>
          <p:txBody>
            <a:bodyPr vert="horz" wrap="square" lIns="91440" tIns="45720" rIns="91440" bIns="45720" numCol="1" anchor="t" anchorCtr="0" compatLnSpc="1"/>
            <a:lstStyle/>
            <a:p>
              <a:endParaRPr lang="en-US" sz="2400">
                <a:solidFill>
                  <a:schemeClr val="tx1"/>
                </a:solidFill>
                <a:latin typeface="Agency FB" panose="020B0503020202020204" pitchFamily="34" charset="0"/>
              </a:endParaRPr>
            </a:p>
          </p:txBody>
        </p:sp>
        <p:sp>
          <p:nvSpPr>
            <p:cNvPr id="31" name="Freeform 54"/>
            <p:cNvSpPr/>
            <p:nvPr/>
          </p:nvSpPr>
          <p:spPr bwMode="auto">
            <a:xfrm>
              <a:off x="6716856" y="2815451"/>
              <a:ext cx="273719" cy="237060"/>
            </a:xfrm>
            <a:custGeom>
              <a:avLst/>
              <a:gdLst>
                <a:gd name="T0" fmla="*/ 4 w 142"/>
                <a:gd name="T1" fmla="*/ 118 h 123"/>
                <a:gd name="T2" fmla="*/ 4 w 142"/>
                <a:gd name="T3" fmla="*/ 118 h 123"/>
                <a:gd name="T4" fmla="*/ 6 w 142"/>
                <a:gd name="T5" fmla="*/ 101 h 123"/>
                <a:gd name="T6" fmla="*/ 122 w 142"/>
                <a:gd name="T7" fmla="*/ 4 h 123"/>
                <a:gd name="T8" fmla="*/ 138 w 142"/>
                <a:gd name="T9" fmla="*/ 6 h 123"/>
                <a:gd name="T10" fmla="*/ 138 w 142"/>
                <a:gd name="T11" fmla="*/ 6 h 123"/>
                <a:gd name="T12" fmla="*/ 136 w 142"/>
                <a:gd name="T13" fmla="*/ 22 h 123"/>
                <a:gd name="T14" fmla="*/ 20 w 142"/>
                <a:gd name="T15" fmla="*/ 119 h 123"/>
                <a:gd name="T16" fmla="*/ 4 w 142"/>
                <a:gd name="T17" fmla="*/ 118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 h="123">
                  <a:moveTo>
                    <a:pt x="4" y="118"/>
                  </a:moveTo>
                  <a:cubicBezTo>
                    <a:pt x="4" y="118"/>
                    <a:pt x="4" y="118"/>
                    <a:pt x="4" y="118"/>
                  </a:cubicBezTo>
                  <a:cubicBezTo>
                    <a:pt x="0" y="113"/>
                    <a:pt x="1" y="106"/>
                    <a:pt x="6" y="101"/>
                  </a:cubicBezTo>
                  <a:cubicBezTo>
                    <a:pt x="122" y="4"/>
                    <a:pt x="122" y="4"/>
                    <a:pt x="122" y="4"/>
                  </a:cubicBezTo>
                  <a:cubicBezTo>
                    <a:pt x="127" y="0"/>
                    <a:pt x="134" y="1"/>
                    <a:pt x="138" y="6"/>
                  </a:cubicBezTo>
                  <a:cubicBezTo>
                    <a:pt x="138" y="6"/>
                    <a:pt x="138" y="6"/>
                    <a:pt x="138" y="6"/>
                  </a:cubicBezTo>
                  <a:cubicBezTo>
                    <a:pt x="142" y="10"/>
                    <a:pt x="141" y="18"/>
                    <a:pt x="136" y="22"/>
                  </a:cubicBezTo>
                  <a:cubicBezTo>
                    <a:pt x="20" y="119"/>
                    <a:pt x="20" y="119"/>
                    <a:pt x="20" y="119"/>
                  </a:cubicBezTo>
                  <a:cubicBezTo>
                    <a:pt x="16" y="123"/>
                    <a:pt x="8" y="122"/>
                    <a:pt x="4" y="118"/>
                  </a:cubicBezTo>
                  <a:close/>
                </a:path>
              </a:pathLst>
            </a:custGeom>
            <a:grpFill/>
            <a:ln>
              <a:noFill/>
            </a:ln>
          </p:spPr>
          <p:txBody>
            <a:bodyPr vert="horz" wrap="square" lIns="91440" tIns="45720" rIns="91440" bIns="45720" numCol="1" anchor="t" anchorCtr="0" compatLnSpc="1"/>
            <a:lstStyle/>
            <a:p>
              <a:endParaRPr lang="en-US" sz="2400">
                <a:solidFill>
                  <a:schemeClr val="tx1"/>
                </a:solidFill>
                <a:latin typeface="Agency FB" panose="020B0503020202020204" pitchFamily="34" charset="0"/>
              </a:endParaRPr>
            </a:p>
          </p:txBody>
        </p:sp>
        <p:sp>
          <p:nvSpPr>
            <p:cNvPr id="32" name="Freeform 55"/>
            <p:cNvSpPr/>
            <p:nvPr/>
          </p:nvSpPr>
          <p:spPr bwMode="auto">
            <a:xfrm>
              <a:off x="5203257" y="2815451"/>
              <a:ext cx="271275" cy="237060"/>
            </a:xfrm>
            <a:custGeom>
              <a:avLst/>
              <a:gdLst>
                <a:gd name="T0" fmla="*/ 137 w 141"/>
                <a:gd name="T1" fmla="*/ 118 h 123"/>
                <a:gd name="T2" fmla="*/ 137 w 141"/>
                <a:gd name="T3" fmla="*/ 118 h 123"/>
                <a:gd name="T4" fmla="*/ 121 w 141"/>
                <a:gd name="T5" fmla="*/ 119 h 123"/>
                <a:gd name="T6" fmla="*/ 5 w 141"/>
                <a:gd name="T7" fmla="*/ 22 h 123"/>
                <a:gd name="T8" fmla="*/ 4 w 141"/>
                <a:gd name="T9" fmla="*/ 6 h 123"/>
                <a:gd name="T10" fmla="*/ 4 w 141"/>
                <a:gd name="T11" fmla="*/ 6 h 123"/>
                <a:gd name="T12" fmla="*/ 20 w 141"/>
                <a:gd name="T13" fmla="*/ 4 h 123"/>
                <a:gd name="T14" fmla="*/ 136 w 141"/>
                <a:gd name="T15" fmla="*/ 101 h 123"/>
                <a:gd name="T16" fmla="*/ 137 w 141"/>
                <a:gd name="T17" fmla="*/ 118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 h="123">
                  <a:moveTo>
                    <a:pt x="137" y="118"/>
                  </a:moveTo>
                  <a:cubicBezTo>
                    <a:pt x="137" y="118"/>
                    <a:pt x="137" y="118"/>
                    <a:pt x="137" y="118"/>
                  </a:cubicBezTo>
                  <a:cubicBezTo>
                    <a:pt x="133" y="122"/>
                    <a:pt x="126" y="123"/>
                    <a:pt x="121" y="119"/>
                  </a:cubicBezTo>
                  <a:cubicBezTo>
                    <a:pt x="5" y="22"/>
                    <a:pt x="5" y="22"/>
                    <a:pt x="5" y="22"/>
                  </a:cubicBezTo>
                  <a:cubicBezTo>
                    <a:pt x="0" y="18"/>
                    <a:pt x="0" y="10"/>
                    <a:pt x="4" y="6"/>
                  </a:cubicBezTo>
                  <a:cubicBezTo>
                    <a:pt x="4" y="6"/>
                    <a:pt x="4" y="6"/>
                    <a:pt x="4" y="6"/>
                  </a:cubicBezTo>
                  <a:cubicBezTo>
                    <a:pt x="8" y="1"/>
                    <a:pt x="15" y="0"/>
                    <a:pt x="20" y="4"/>
                  </a:cubicBezTo>
                  <a:cubicBezTo>
                    <a:pt x="136" y="101"/>
                    <a:pt x="136" y="101"/>
                    <a:pt x="136" y="101"/>
                  </a:cubicBezTo>
                  <a:cubicBezTo>
                    <a:pt x="141" y="106"/>
                    <a:pt x="141" y="113"/>
                    <a:pt x="137" y="118"/>
                  </a:cubicBezTo>
                  <a:close/>
                </a:path>
              </a:pathLst>
            </a:custGeom>
            <a:grpFill/>
            <a:ln>
              <a:noFill/>
            </a:ln>
          </p:spPr>
          <p:txBody>
            <a:bodyPr vert="horz" wrap="square" lIns="91440" tIns="45720" rIns="91440" bIns="45720" numCol="1" anchor="t" anchorCtr="0" compatLnSpc="1"/>
            <a:lstStyle/>
            <a:p>
              <a:endParaRPr lang="en-US" sz="2400">
                <a:solidFill>
                  <a:schemeClr val="tx1"/>
                </a:solidFill>
                <a:latin typeface="Agency FB" panose="020B0503020202020204" pitchFamily="34" charset="0"/>
              </a:endParaRPr>
            </a:p>
          </p:txBody>
        </p:sp>
        <p:sp>
          <p:nvSpPr>
            <p:cNvPr id="33" name="TextBox 51"/>
            <p:cNvSpPr txBox="1"/>
            <p:nvPr/>
          </p:nvSpPr>
          <p:spPr>
            <a:xfrm>
              <a:off x="5348690" y="3578507"/>
              <a:ext cx="1494611" cy="909992"/>
            </a:xfrm>
            <a:prstGeom prst="rect">
              <a:avLst/>
            </a:prstGeom>
            <a:noFill/>
          </p:spPr>
          <p:txBody>
            <a:bodyPr wrap="none" rtlCol="0">
              <a:spAutoFit/>
            </a:bodyPr>
            <a:lstStyle/>
            <a:p>
              <a:pPr algn="ctr"/>
              <a:r>
                <a:rPr lang="en-US" sz="3200" dirty="0">
                  <a:solidFill>
                    <a:schemeClr val="tx1"/>
                  </a:solidFill>
                  <a:latin typeface="微软雅黑" panose="020B0503020204020204" pitchFamily="34" charset="-122"/>
                  <a:ea typeface="微软雅黑" panose="020B0503020204020204" pitchFamily="34" charset="-122"/>
                </a:rPr>
                <a:t>单击此处</a:t>
              </a:r>
            </a:p>
            <a:p>
              <a:pPr algn="ctr"/>
              <a:r>
                <a:rPr lang="en-US" sz="3200" dirty="0">
                  <a:solidFill>
                    <a:schemeClr val="tx1"/>
                  </a:solidFill>
                  <a:latin typeface="微软雅黑" panose="020B0503020204020204" pitchFamily="34" charset="-122"/>
                  <a:ea typeface="微软雅黑" panose="020B0503020204020204" pitchFamily="34" charset="-122"/>
                </a:rPr>
                <a:t>添加标题</a:t>
              </a:r>
            </a:p>
          </p:txBody>
        </p:sp>
      </p:grpSp>
      <p:grpSp>
        <p:nvGrpSpPr>
          <p:cNvPr id="136" name="Group 52"/>
          <p:cNvGrpSpPr/>
          <p:nvPr/>
        </p:nvGrpSpPr>
        <p:grpSpPr>
          <a:xfrm flipH="1">
            <a:off x="637359" y="1200487"/>
            <a:ext cx="2641108" cy="1286212"/>
            <a:chOff x="2734779" y="2644169"/>
            <a:chExt cx="3183118" cy="1286212"/>
          </a:xfrm>
        </p:grpSpPr>
        <p:sp>
          <p:nvSpPr>
            <p:cNvPr id="137" name="TextBox 53"/>
            <p:cNvSpPr txBox="1"/>
            <p:nvPr/>
          </p:nvSpPr>
          <p:spPr>
            <a:xfrm>
              <a:off x="2734779" y="2644169"/>
              <a:ext cx="3183118" cy="369332"/>
            </a:xfrm>
            <a:prstGeom prst="rect">
              <a:avLst/>
            </a:prstGeom>
            <a:noFill/>
          </p:spPr>
          <p:txBody>
            <a:bodyPr wrap="square" rtlCol="0">
              <a:spAutoFit/>
            </a:bodyPr>
            <a:lstStyle/>
            <a:p>
              <a:pPr algn="r"/>
              <a:r>
                <a:rPr lang="zh-CN" altLang="en-US" sz="1800" b="1" dirty="0" smtClean="0">
                  <a:solidFill>
                    <a:schemeClr val="tx1"/>
                  </a:solidFill>
                  <a:latin typeface="Impact" panose="020B0806030902050204" pitchFamily="34" charset="0"/>
                  <a:ea typeface="微软雅黑" panose="020B0503020204020204" pitchFamily="34" charset="-122"/>
                </a:rPr>
                <a:t>输入简要文字内容</a:t>
              </a:r>
            </a:p>
          </p:txBody>
        </p:sp>
        <p:sp>
          <p:nvSpPr>
            <p:cNvPr id="138" name="Rectangle 54"/>
            <p:cNvSpPr/>
            <p:nvPr/>
          </p:nvSpPr>
          <p:spPr>
            <a:xfrm>
              <a:off x="2765394" y="2953190"/>
              <a:ext cx="2575238" cy="977191"/>
            </a:xfrm>
            <a:prstGeom prst="rect">
              <a:avLst/>
            </a:prstGeom>
          </p:spPr>
          <p:txBody>
            <a:bodyPr wrap="square">
              <a:spAutoFit/>
            </a:bodyPr>
            <a:lstStyle/>
            <a:p>
              <a:pPr algn="just">
                <a:lnSpc>
                  <a:spcPts val="2270"/>
                </a:lnSpc>
              </a:pPr>
              <a:r>
                <a:rPr lang="zh-CN" altLang="en-US" sz="1200" dirty="0" smtClean="0">
                  <a:solidFill>
                    <a:schemeClr val="tx1"/>
                  </a:solidFill>
                  <a:latin typeface="Impact" panose="020B0806030902050204" pitchFamily="34" charset="0"/>
                  <a:ea typeface="微软雅黑" panose="020B0503020204020204" pitchFamily="34" charset="-122"/>
                </a:rPr>
                <a:t>点击输入简要文字内容，文字内容需概括精炼，不用多余的文字修饰。</a:t>
              </a:r>
            </a:p>
          </p:txBody>
        </p:sp>
      </p:grpSp>
      <p:grpSp>
        <p:nvGrpSpPr>
          <p:cNvPr id="34" name="Group 55"/>
          <p:cNvGrpSpPr/>
          <p:nvPr/>
        </p:nvGrpSpPr>
        <p:grpSpPr>
          <a:xfrm>
            <a:off x="8825911" y="1199697"/>
            <a:ext cx="2226265" cy="1286212"/>
            <a:chOff x="2765390" y="2644169"/>
            <a:chExt cx="2226265" cy="1286212"/>
          </a:xfrm>
        </p:grpSpPr>
        <p:sp>
          <p:nvSpPr>
            <p:cNvPr id="35" name="TextBox 56"/>
            <p:cNvSpPr txBox="1"/>
            <p:nvPr/>
          </p:nvSpPr>
          <p:spPr>
            <a:xfrm>
              <a:off x="2765390" y="2644169"/>
              <a:ext cx="2031325" cy="369332"/>
            </a:xfrm>
            <a:prstGeom prst="rect">
              <a:avLst/>
            </a:prstGeom>
            <a:noFill/>
          </p:spPr>
          <p:txBody>
            <a:bodyPr wrap="none" rtlCol="0">
              <a:spAutoFit/>
            </a:bodyPr>
            <a:lstStyle/>
            <a:p>
              <a:r>
                <a:rPr lang="zh-CN" altLang="en-US" sz="1800" b="1" dirty="0" smtClean="0">
                  <a:solidFill>
                    <a:schemeClr val="tx1"/>
                  </a:solidFill>
                  <a:latin typeface="Impact" panose="020B0806030902050204" pitchFamily="34" charset="0"/>
                  <a:ea typeface="微软雅黑" panose="020B0503020204020204" pitchFamily="34" charset="-122"/>
                </a:rPr>
                <a:t>输入简要文字内容</a:t>
              </a:r>
            </a:p>
          </p:txBody>
        </p:sp>
        <p:sp>
          <p:nvSpPr>
            <p:cNvPr id="36" name="Rectangle 57"/>
            <p:cNvSpPr/>
            <p:nvPr/>
          </p:nvSpPr>
          <p:spPr>
            <a:xfrm>
              <a:off x="2765391" y="2953190"/>
              <a:ext cx="2226264" cy="977191"/>
            </a:xfrm>
            <a:prstGeom prst="rect">
              <a:avLst/>
            </a:prstGeom>
          </p:spPr>
          <p:txBody>
            <a:bodyPr wrap="square">
              <a:spAutoFit/>
            </a:bodyPr>
            <a:lstStyle/>
            <a:p>
              <a:pPr algn="just">
                <a:lnSpc>
                  <a:spcPts val="2270"/>
                </a:lnSpc>
              </a:pPr>
              <a:r>
                <a:rPr lang="zh-CN" altLang="en-US" sz="1200" dirty="0" smtClean="0">
                  <a:solidFill>
                    <a:schemeClr val="tx1"/>
                  </a:solidFill>
                  <a:latin typeface="Impact" panose="020B0806030902050204" pitchFamily="34" charset="0"/>
                  <a:ea typeface="微软雅黑" panose="020B0503020204020204" pitchFamily="34" charset="-122"/>
                </a:rPr>
                <a:t>点击输入简要文字内容，文字内容需概括精炼，不用多余的文字修饰。</a:t>
              </a:r>
            </a:p>
          </p:txBody>
        </p:sp>
      </p:grpSp>
      <p:grpSp>
        <p:nvGrpSpPr>
          <p:cNvPr id="37" name="Group 58"/>
          <p:cNvGrpSpPr/>
          <p:nvPr/>
        </p:nvGrpSpPr>
        <p:grpSpPr>
          <a:xfrm flipH="1">
            <a:off x="838518" y="4025936"/>
            <a:ext cx="2465350" cy="1286212"/>
            <a:chOff x="2704166" y="2644169"/>
            <a:chExt cx="2971290" cy="1286212"/>
          </a:xfrm>
        </p:grpSpPr>
        <p:sp>
          <p:nvSpPr>
            <p:cNvPr id="38" name="TextBox 59"/>
            <p:cNvSpPr txBox="1"/>
            <p:nvPr/>
          </p:nvSpPr>
          <p:spPr>
            <a:xfrm>
              <a:off x="2704166" y="2644169"/>
              <a:ext cx="2971290" cy="369332"/>
            </a:xfrm>
            <a:prstGeom prst="rect">
              <a:avLst/>
            </a:prstGeom>
            <a:noFill/>
          </p:spPr>
          <p:txBody>
            <a:bodyPr wrap="square" rtlCol="0">
              <a:spAutoFit/>
            </a:bodyPr>
            <a:lstStyle/>
            <a:p>
              <a:pPr algn="r"/>
              <a:r>
                <a:rPr lang="zh-CN" altLang="en-US" sz="1800" b="1" dirty="0" smtClean="0">
                  <a:solidFill>
                    <a:schemeClr val="tx1"/>
                  </a:solidFill>
                  <a:latin typeface="Impact" panose="020B0806030902050204" pitchFamily="34" charset="0"/>
                  <a:ea typeface="微软雅黑" panose="020B0503020204020204" pitchFamily="34" charset="-122"/>
                </a:rPr>
                <a:t>输入简要文字内容</a:t>
              </a:r>
            </a:p>
          </p:txBody>
        </p:sp>
        <p:sp>
          <p:nvSpPr>
            <p:cNvPr id="39" name="Rectangle 60"/>
            <p:cNvSpPr/>
            <p:nvPr/>
          </p:nvSpPr>
          <p:spPr>
            <a:xfrm>
              <a:off x="2765392" y="2953190"/>
              <a:ext cx="2452790" cy="977191"/>
            </a:xfrm>
            <a:prstGeom prst="rect">
              <a:avLst/>
            </a:prstGeom>
          </p:spPr>
          <p:txBody>
            <a:bodyPr wrap="square">
              <a:spAutoFit/>
            </a:bodyPr>
            <a:lstStyle/>
            <a:p>
              <a:pPr algn="just">
                <a:lnSpc>
                  <a:spcPts val="2270"/>
                </a:lnSpc>
              </a:pPr>
              <a:r>
                <a:rPr lang="zh-CN" altLang="en-US" sz="1200" dirty="0" smtClean="0">
                  <a:solidFill>
                    <a:schemeClr val="tx1"/>
                  </a:solidFill>
                  <a:latin typeface="Impact" panose="020B0806030902050204" pitchFamily="34" charset="0"/>
                  <a:ea typeface="微软雅黑" panose="020B0503020204020204" pitchFamily="34" charset="-122"/>
                </a:rPr>
                <a:t>点击输入简要文字内容，文字内容需概括精炼，不用多余的文字修饰。</a:t>
              </a:r>
            </a:p>
          </p:txBody>
        </p:sp>
      </p:grpSp>
      <p:grpSp>
        <p:nvGrpSpPr>
          <p:cNvPr id="40" name="Group 61"/>
          <p:cNvGrpSpPr/>
          <p:nvPr/>
        </p:nvGrpSpPr>
        <p:grpSpPr>
          <a:xfrm>
            <a:off x="8825911" y="4025936"/>
            <a:ext cx="2226265" cy="1286212"/>
            <a:chOff x="2765390" y="2644169"/>
            <a:chExt cx="2226265" cy="1286212"/>
          </a:xfrm>
        </p:grpSpPr>
        <p:sp>
          <p:nvSpPr>
            <p:cNvPr id="41" name="TextBox 62"/>
            <p:cNvSpPr txBox="1"/>
            <p:nvPr/>
          </p:nvSpPr>
          <p:spPr>
            <a:xfrm>
              <a:off x="2765390" y="2644169"/>
              <a:ext cx="2031325" cy="369332"/>
            </a:xfrm>
            <a:prstGeom prst="rect">
              <a:avLst/>
            </a:prstGeom>
            <a:noFill/>
          </p:spPr>
          <p:txBody>
            <a:bodyPr wrap="none" rtlCol="0">
              <a:spAutoFit/>
            </a:bodyPr>
            <a:lstStyle/>
            <a:p>
              <a:r>
                <a:rPr lang="zh-CN" altLang="en-US" sz="1800" b="1" dirty="0" smtClean="0">
                  <a:solidFill>
                    <a:schemeClr val="tx1"/>
                  </a:solidFill>
                  <a:latin typeface="Impact" panose="020B0806030902050204" pitchFamily="34" charset="0"/>
                  <a:ea typeface="微软雅黑" panose="020B0503020204020204" pitchFamily="34" charset="-122"/>
                </a:rPr>
                <a:t>输入简要文字内容</a:t>
              </a:r>
            </a:p>
          </p:txBody>
        </p:sp>
        <p:sp>
          <p:nvSpPr>
            <p:cNvPr id="42" name="Rectangle 63"/>
            <p:cNvSpPr/>
            <p:nvPr/>
          </p:nvSpPr>
          <p:spPr>
            <a:xfrm>
              <a:off x="2765391" y="2953190"/>
              <a:ext cx="2226264" cy="977191"/>
            </a:xfrm>
            <a:prstGeom prst="rect">
              <a:avLst/>
            </a:prstGeom>
          </p:spPr>
          <p:txBody>
            <a:bodyPr wrap="square">
              <a:spAutoFit/>
            </a:bodyPr>
            <a:lstStyle/>
            <a:p>
              <a:pPr algn="just">
                <a:lnSpc>
                  <a:spcPts val="2270"/>
                </a:lnSpc>
              </a:pPr>
              <a:r>
                <a:rPr lang="zh-CN" altLang="en-US" sz="1200" dirty="0" smtClean="0">
                  <a:solidFill>
                    <a:schemeClr val="tx1"/>
                  </a:solidFill>
                  <a:latin typeface="Impact" panose="020B0806030902050204" pitchFamily="34" charset="0"/>
                  <a:ea typeface="微软雅黑" panose="020B0503020204020204" pitchFamily="34" charset="-122"/>
                </a:rPr>
                <a:t>点击输入简要文字内容，文字内容需概括精炼，不用多余的文字修饰。</a:t>
              </a:r>
            </a:p>
          </p:txBody>
        </p:sp>
      </p:grpSp>
    </p:spTree>
  </p:cSld>
  <p:clrMapOvr>
    <a:masterClrMapping/>
  </p:clrMapOvr>
  <p:transition advTm="5288">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wipe(left)">
                                      <p:cBhvr>
                                        <p:cTn id="11" dur="500"/>
                                        <p:tgtEl>
                                          <p:spTgt spid="5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250"/>
                                        <p:tgtEl>
                                          <p:spTgt spid="19"/>
                                        </p:tgtEl>
                                      </p:cBhvr>
                                    </p:animEffect>
                                    <p:anim calcmode="lin" valueType="num">
                                      <p:cBhvr>
                                        <p:cTn id="16" dur="250" fill="hold"/>
                                        <p:tgtEl>
                                          <p:spTgt spid="19"/>
                                        </p:tgtEl>
                                        <p:attrNameLst>
                                          <p:attrName>ppt_x</p:attrName>
                                        </p:attrNameLst>
                                      </p:cBhvr>
                                      <p:tavLst>
                                        <p:tav tm="0">
                                          <p:val>
                                            <p:strVal val="#ppt_x"/>
                                          </p:val>
                                        </p:tav>
                                        <p:tav tm="100000">
                                          <p:val>
                                            <p:strVal val="#ppt_x"/>
                                          </p:val>
                                        </p:tav>
                                      </p:tavLst>
                                    </p:anim>
                                    <p:anim calcmode="lin" valueType="num">
                                      <p:cBhvr>
                                        <p:cTn id="17" dur="250" fill="hold"/>
                                        <p:tgtEl>
                                          <p:spTgt spid="19"/>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22" presetClass="entr" presetSubtype="2"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right)">
                                      <p:cBhvr>
                                        <p:cTn id="21" dur="250"/>
                                        <p:tgtEl>
                                          <p:spTgt spid="16"/>
                                        </p:tgtEl>
                                      </p:cBhvr>
                                    </p:animEffect>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250" fill="hold"/>
                                        <p:tgtEl>
                                          <p:spTgt spid="3"/>
                                        </p:tgtEl>
                                        <p:attrNameLst>
                                          <p:attrName>ppt_w</p:attrName>
                                        </p:attrNameLst>
                                      </p:cBhvr>
                                      <p:tavLst>
                                        <p:tav tm="0">
                                          <p:val>
                                            <p:fltVal val="0"/>
                                          </p:val>
                                        </p:tav>
                                        <p:tav tm="100000">
                                          <p:val>
                                            <p:strVal val="#ppt_w"/>
                                          </p:val>
                                        </p:tav>
                                      </p:tavLst>
                                    </p:anim>
                                    <p:anim calcmode="lin" valueType="num">
                                      <p:cBhvr>
                                        <p:cTn id="26" dur="250" fill="hold"/>
                                        <p:tgtEl>
                                          <p:spTgt spid="3"/>
                                        </p:tgtEl>
                                        <p:attrNameLst>
                                          <p:attrName>ppt_h</p:attrName>
                                        </p:attrNameLst>
                                      </p:cBhvr>
                                      <p:tavLst>
                                        <p:tav tm="0">
                                          <p:val>
                                            <p:fltVal val="0"/>
                                          </p:val>
                                        </p:tav>
                                        <p:tav tm="100000">
                                          <p:val>
                                            <p:strVal val="#ppt_h"/>
                                          </p:val>
                                        </p:tav>
                                      </p:tavLst>
                                    </p:anim>
                                    <p:animEffect transition="in" filter="fade">
                                      <p:cBhvr>
                                        <p:cTn id="27" dur="250"/>
                                        <p:tgtEl>
                                          <p:spTgt spid="3"/>
                                        </p:tgtEl>
                                      </p:cBhvr>
                                    </p:animEffect>
                                  </p:childTnLst>
                                </p:cTn>
                              </p:par>
                            </p:childTnLst>
                          </p:cTn>
                        </p:par>
                        <p:par>
                          <p:cTn id="28" fill="hold">
                            <p:stCondLst>
                              <p:cond delay="2500"/>
                            </p:stCondLst>
                            <p:childTnLst>
                              <p:par>
                                <p:cTn id="29" presetID="10" presetClass="entr" presetSubtype="0" fill="hold" nodeType="afterEffect">
                                  <p:stCondLst>
                                    <p:cond delay="0"/>
                                  </p:stCondLst>
                                  <p:childTnLst>
                                    <p:set>
                                      <p:cBhvr>
                                        <p:cTn id="30" dur="1" fill="hold">
                                          <p:stCondLst>
                                            <p:cond delay="0"/>
                                          </p:stCondLst>
                                        </p:cTn>
                                        <p:tgtEl>
                                          <p:spTgt spid="136"/>
                                        </p:tgtEl>
                                        <p:attrNameLst>
                                          <p:attrName>style.visibility</p:attrName>
                                        </p:attrNameLst>
                                      </p:cBhvr>
                                      <p:to>
                                        <p:strVal val="visible"/>
                                      </p:to>
                                    </p:set>
                                    <p:animEffect transition="in" filter="fade">
                                      <p:cBhvr>
                                        <p:cTn id="31" dur="250"/>
                                        <p:tgtEl>
                                          <p:spTgt spid="136"/>
                                        </p:tgtEl>
                                      </p:cBhvr>
                                    </p:animEffect>
                                  </p:childTnLst>
                                </p:cTn>
                              </p:par>
                            </p:childTnLst>
                          </p:cTn>
                        </p:par>
                        <p:par>
                          <p:cTn id="32" fill="hold">
                            <p:stCondLst>
                              <p:cond delay="3000"/>
                            </p:stCondLst>
                            <p:childTnLst>
                              <p:par>
                                <p:cTn id="33" presetID="22" presetClass="entr" presetSubtype="8"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ipe(left)">
                                      <p:cBhvr>
                                        <p:cTn id="35" dur="250"/>
                                        <p:tgtEl>
                                          <p:spTgt spid="17"/>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fltVal val="0"/>
                                          </p:val>
                                        </p:tav>
                                        <p:tav tm="100000">
                                          <p:val>
                                            <p:strVal val="#ppt_w"/>
                                          </p:val>
                                        </p:tav>
                                      </p:tavLst>
                                    </p:anim>
                                    <p:anim calcmode="lin" valueType="num">
                                      <p:cBhvr>
                                        <p:cTn id="40" dur="250" fill="hold"/>
                                        <p:tgtEl>
                                          <p:spTgt spid="10"/>
                                        </p:tgtEl>
                                        <p:attrNameLst>
                                          <p:attrName>ppt_h</p:attrName>
                                        </p:attrNameLst>
                                      </p:cBhvr>
                                      <p:tavLst>
                                        <p:tav tm="0">
                                          <p:val>
                                            <p:fltVal val="0"/>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10" presetClass="entr" presetSubtype="0"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fade">
                                      <p:cBhvr>
                                        <p:cTn id="45" dur="250"/>
                                        <p:tgtEl>
                                          <p:spTgt spid="34"/>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wipe(left)">
                                      <p:cBhvr>
                                        <p:cTn id="49" dur="250"/>
                                        <p:tgtEl>
                                          <p:spTgt spid="18"/>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250" fill="hold"/>
                                        <p:tgtEl>
                                          <p:spTgt spid="11"/>
                                        </p:tgtEl>
                                        <p:attrNameLst>
                                          <p:attrName>ppt_w</p:attrName>
                                        </p:attrNameLst>
                                      </p:cBhvr>
                                      <p:tavLst>
                                        <p:tav tm="0">
                                          <p:val>
                                            <p:fltVal val="0"/>
                                          </p:val>
                                        </p:tav>
                                        <p:tav tm="100000">
                                          <p:val>
                                            <p:strVal val="#ppt_w"/>
                                          </p:val>
                                        </p:tav>
                                      </p:tavLst>
                                    </p:anim>
                                    <p:anim calcmode="lin" valueType="num">
                                      <p:cBhvr>
                                        <p:cTn id="54" dur="250" fill="hold"/>
                                        <p:tgtEl>
                                          <p:spTgt spid="11"/>
                                        </p:tgtEl>
                                        <p:attrNameLst>
                                          <p:attrName>ppt_h</p:attrName>
                                        </p:attrNameLst>
                                      </p:cBhvr>
                                      <p:tavLst>
                                        <p:tav tm="0">
                                          <p:val>
                                            <p:fltVal val="0"/>
                                          </p:val>
                                        </p:tav>
                                        <p:tav tm="100000">
                                          <p:val>
                                            <p:strVal val="#ppt_h"/>
                                          </p:val>
                                        </p:tav>
                                      </p:tavLst>
                                    </p:anim>
                                    <p:animEffect transition="in" filter="fade">
                                      <p:cBhvr>
                                        <p:cTn id="55" dur="250"/>
                                        <p:tgtEl>
                                          <p:spTgt spid="11"/>
                                        </p:tgtEl>
                                      </p:cBhvr>
                                    </p:animEffect>
                                  </p:childTnLst>
                                </p:cTn>
                              </p:par>
                            </p:childTnLst>
                          </p:cTn>
                        </p:par>
                        <p:par>
                          <p:cTn id="56" fill="hold">
                            <p:stCondLst>
                              <p:cond delay="5500"/>
                            </p:stCondLst>
                            <p:childTnLst>
                              <p:par>
                                <p:cTn id="57" presetID="10"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Effect transition="in" filter="fade">
                                      <p:cBhvr>
                                        <p:cTn id="59" dur="250"/>
                                        <p:tgtEl>
                                          <p:spTgt spid="40"/>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right)">
                                      <p:cBhvr>
                                        <p:cTn id="63" dur="250"/>
                                        <p:tgtEl>
                                          <p:spTgt spid="15"/>
                                        </p:tgtEl>
                                      </p:cBhvr>
                                    </p:animEffect>
                                  </p:childTnLst>
                                </p:cTn>
                              </p:par>
                            </p:childTnLst>
                          </p:cTn>
                        </p:par>
                        <p:par>
                          <p:cTn id="64" fill="hold">
                            <p:stCondLst>
                              <p:cond delay="6500"/>
                            </p:stCondLst>
                            <p:childTnLst>
                              <p:par>
                                <p:cTn id="65" presetID="53" presetClass="entr" presetSubtype="16" fill="hold" grpId="0"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250" fill="hold"/>
                                        <p:tgtEl>
                                          <p:spTgt spid="2"/>
                                        </p:tgtEl>
                                        <p:attrNameLst>
                                          <p:attrName>ppt_w</p:attrName>
                                        </p:attrNameLst>
                                      </p:cBhvr>
                                      <p:tavLst>
                                        <p:tav tm="0">
                                          <p:val>
                                            <p:fltVal val="0"/>
                                          </p:val>
                                        </p:tav>
                                        <p:tav tm="100000">
                                          <p:val>
                                            <p:strVal val="#ppt_w"/>
                                          </p:val>
                                        </p:tav>
                                      </p:tavLst>
                                    </p:anim>
                                    <p:anim calcmode="lin" valueType="num">
                                      <p:cBhvr>
                                        <p:cTn id="68" dur="250" fill="hold"/>
                                        <p:tgtEl>
                                          <p:spTgt spid="2"/>
                                        </p:tgtEl>
                                        <p:attrNameLst>
                                          <p:attrName>ppt_h</p:attrName>
                                        </p:attrNameLst>
                                      </p:cBhvr>
                                      <p:tavLst>
                                        <p:tav tm="0">
                                          <p:val>
                                            <p:fltVal val="0"/>
                                          </p:val>
                                        </p:tav>
                                        <p:tav tm="100000">
                                          <p:val>
                                            <p:strVal val="#ppt_h"/>
                                          </p:val>
                                        </p:tav>
                                      </p:tavLst>
                                    </p:anim>
                                    <p:animEffect transition="in" filter="fade">
                                      <p:cBhvr>
                                        <p:cTn id="69" dur="250"/>
                                        <p:tgtEl>
                                          <p:spTgt spid="2"/>
                                        </p:tgtEl>
                                      </p:cBhvr>
                                    </p:animEffect>
                                  </p:childTnLst>
                                </p:cTn>
                              </p:par>
                            </p:childTnLst>
                          </p:cTn>
                        </p:par>
                        <p:par>
                          <p:cTn id="70" fill="hold">
                            <p:stCondLst>
                              <p:cond delay="7000"/>
                            </p:stCondLst>
                            <p:childTnLst>
                              <p:par>
                                <p:cTn id="71" presetID="10" presetClass="entr" presetSubtype="0" fill="hold" nodeType="afterEffect">
                                  <p:stCondLst>
                                    <p:cond delay="0"/>
                                  </p:stCondLst>
                                  <p:childTnLst>
                                    <p:set>
                                      <p:cBhvr>
                                        <p:cTn id="72" dur="1" fill="hold">
                                          <p:stCondLst>
                                            <p:cond delay="0"/>
                                          </p:stCondLst>
                                        </p:cTn>
                                        <p:tgtEl>
                                          <p:spTgt spid="37"/>
                                        </p:tgtEl>
                                        <p:attrNameLst>
                                          <p:attrName>style.visibility</p:attrName>
                                        </p:attrNameLst>
                                      </p:cBhvr>
                                      <p:to>
                                        <p:strVal val="visible"/>
                                      </p:to>
                                    </p:set>
                                    <p:animEffect transition="in" filter="fade">
                                      <p:cBhvr>
                                        <p:cTn id="73" dur="2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bldLvl="0" animBg="1"/>
      <p:bldP spid="2" grpId="0" bldLvl="0" animBg="1"/>
      <p:bldP spid="10" grpId="0" bldLvl="0" animBg="1"/>
      <p:bldP spid="15" grpId="0" bldLvl="0" animBg="1"/>
      <p:bldP spid="16" grpId="0" bldLvl="0" animBg="1"/>
      <p:bldP spid="17" grpId="0" bldLvl="0" animBg="1"/>
      <p:bldP spid="18" grpId="0" bldLvl="0" animBg="1"/>
    </p:bldLst>
  </p:timing>
</p:sld>
</file>

<file path=ppt/theme/theme1.xml><?xml version="1.0" encoding="utf-8"?>
<a:theme xmlns:a="http://schemas.openxmlformats.org/drawingml/2006/main" name="www.2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1463</Words>
  <Application>Microsoft Office PowerPoint</Application>
  <PresentationFormat>宽屏</PresentationFormat>
  <Paragraphs>284</Paragraphs>
  <Slides>26</Slides>
  <Notes>0</Notes>
  <HiddenSlides>0</HiddenSlides>
  <MMClips>0</MMClips>
  <ScaleCrop>false</ScaleCrop>
  <HeadingPairs>
    <vt:vector size="6" baseType="variant">
      <vt:variant>
        <vt:lpstr>已用的字体</vt:lpstr>
      </vt:variant>
      <vt:variant>
        <vt:i4>19</vt:i4>
      </vt:variant>
      <vt:variant>
        <vt:lpstr>主题</vt:lpstr>
      </vt:variant>
      <vt:variant>
        <vt:i4>1</vt:i4>
      </vt:variant>
      <vt:variant>
        <vt:lpstr>幻灯片标题</vt:lpstr>
      </vt:variant>
      <vt:variant>
        <vt:i4>26</vt:i4>
      </vt:variant>
    </vt:vector>
  </HeadingPairs>
  <TitlesOfParts>
    <vt:vector size="46" baseType="lpstr">
      <vt:lpstr>Arial Unicode MS</vt:lpstr>
      <vt:lpstr>FontAwesome</vt:lpstr>
      <vt:lpstr>GeosansLight</vt:lpstr>
      <vt:lpstr>Gulim</vt:lpstr>
      <vt:lpstr>Open Sans</vt:lpstr>
      <vt:lpstr>Open Sans Condensed Light</vt:lpstr>
      <vt:lpstr>Open Sans Light</vt:lpstr>
      <vt:lpstr>Simple-Line-Icons</vt:lpstr>
      <vt:lpstr>方正大黑简体</vt:lpstr>
      <vt:lpstr>方正兰亭超细黑简体</vt:lpstr>
      <vt:lpstr>华文中宋</vt:lpstr>
      <vt:lpstr>宋体</vt:lpstr>
      <vt:lpstr>微软雅黑</vt:lpstr>
      <vt:lpstr>Agency FB</vt:lpstr>
      <vt:lpstr>Arial</vt:lpstr>
      <vt:lpstr>Calibri</vt:lpstr>
      <vt:lpstr>Calibri Light</vt:lpstr>
      <vt:lpstr>Impact</vt:lpstr>
      <vt:lpstr>Times New Roman</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1</cp:revision>
  <dcterms:created xsi:type="dcterms:W3CDTF">2017-04-18T05:56:00Z</dcterms:created>
  <dcterms:modified xsi:type="dcterms:W3CDTF">2023-01-10T05:32:05Z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2052-11.1.0.11194</vt:lpwstr>
  </property>
  <property fmtid="{D5CDD505-2E9C-101B-9397-08002B2CF9AE}" pid="3" name="ICV">
    <vt:lpwstr>8CD61F6F2F284A31BEA58DFB0D058AA0</vt:lpwstr>
  </property>
  <property fmtid="{A09F084E-AD41-489F-8076-AA5BE3082BCA}" pid="100">
    <vt:ui4>5</vt:ui4>
  </property>
  <property fmtid="{64440492-4C8B-11D1-8B70-080036B11A03}" pid="11">
    <vt:lpwstr>www.2ppt.com-爱PPT提供资源下载</vt:lpwstr>
  </property>
</Properties>
</file>