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DFCF-50DF-46EB-8778-FE84D3768F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345BC-06EF-4799-8D17-6D54BE045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5666-2762-4C08-AC97-5525BBE2DB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04EDF-4257-4F3C-82FB-745ACC919D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A720A-089E-45FD-B85E-4CFCBDB7D4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5BA0-F1EC-4494-92B6-5BF48EBA49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4E8A-E1E5-4C18-BB06-8D8FFD58EE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3E8B-5A7B-47E5-8337-0B0C68F1AA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8757-EE9C-42F8-BC3D-5C36231FE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F9BB1-857D-4CF6-89C3-821F6CB865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0C9D-702F-41A1-B937-1D09E226AE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35C53-ED46-44B2-B84A-E0FBFDA84A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095C0-DABE-4287-BCCF-08901C9EFA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fld id="{847EF2FE-4FBC-426D-AA6E-2FB84B4D0D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70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1486" y="3270870"/>
            <a:ext cx="4609588" cy="22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969840" y="1124744"/>
            <a:ext cx="7091362" cy="1143000"/>
          </a:xfrm>
        </p:spPr>
        <p:txBody>
          <a:bodyPr/>
          <a:lstStyle/>
          <a:p>
            <a:pPr algn="l" eaLnBrk="1" hangingPunct="1"/>
            <a:r>
              <a:rPr lang="en-US" altLang="zh-CN" sz="5400" dirty="0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At the fruit shop</a:t>
            </a:r>
            <a:endParaRPr lang="zh-CN" altLang="en-US" sz="5400" dirty="0" smtClean="0">
              <a:solidFill>
                <a:schemeClr val="accent6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078" name="标题 1"/>
          <p:cNvSpPr txBox="1">
            <a:spLocks noChangeArrowheads="1"/>
          </p:cNvSpPr>
          <p:nvPr/>
        </p:nvSpPr>
        <p:spPr bwMode="auto">
          <a:xfrm>
            <a:off x="395536" y="1189141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>
                <a:solidFill>
                  <a:srgbClr val="F79646">
                    <a:lumMod val="75000"/>
                  </a:srgbClr>
                </a:solidFill>
                <a:latin typeface="Jokerman" panose="04090605060D06020702" pitchFamily="82" charset="0"/>
              </a:rPr>
              <a:t>8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987824" y="2476604"/>
            <a:ext cx="3786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第三课时</a:t>
            </a:r>
          </a:p>
        </p:txBody>
      </p:sp>
      <p:sp>
        <p:nvSpPr>
          <p:cNvPr id="12" name="矩形 11"/>
          <p:cNvSpPr/>
          <p:nvPr/>
        </p:nvSpPr>
        <p:spPr>
          <a:xfrm>
            <a:off x="294853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3716338" y="220503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GCFrutiger" panose="020B0604020202020204" pitchFamily="50" charset="0"/>
              </a:rPr>
              <a:t>o</a:t>
            </a: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range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5253038" y="3789363"/>
            <a:ext cx="3384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o-r-a-n-g-e</a:t>
            </a:r>
          </a:p>
        </p:txBody>
      </p:sp>
      <p:pic>
        <p:nvPicPr>
          <p:cNvPr id="26628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直角上箭头 8"/>
          <p:cNvSpPr/>
          <p:nvPr/>
        </p:nvSpPr>
        <p:spPr>
          <a:xfrm rot="5400000">
            <a:off x="3857625" y="3217863"/>
            <a:ext cx="1336675" cy="1387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3838" y="1916113"/>
            <a:ext cx="34559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  <p:bldP spid="399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3474" name="Group 18"/>
          <p:cNvGrpSpPr/>
          <p:nvPr/>
        </p:nvGrpSpPr>
        <p:grpSpPr bwMode="auto">
          <a:xfrm>
            <a:off x="468313" y="1839913"/>
            <a:ext cx="2017712" cy="1930400"/>
            <a:chOff x="295" y="1011"/>
            <a:chExt cx="1271" cy="1216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011"/>
              <a:ext cx="1271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86" y="1785"/>
              <a:ext cx="10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Take a big orange.</a:t>
              </a:r>
            </a:p>
          </p:txBody>
        </p:sp>
      </p:grpSp>
      <p:grpSp>
        <p:nvGrpSpPr>
          <p:cNvPr id="403475" name="Group 19"/>
          <p:cNvGrpSpPr/>
          <p:nvPr/>
        </p:nvGrpSpPr>
        <p:grpSpPr bwMode="auto">
          <a:xfrm>
            <a:off x="3203575" y="1854200"/>
            <a:ext cx="2160588" cy="1646238"/>
            <a:chOff x="2018" y="1009"/>
            <a:chExt cx="1361" cy="1037"/>
          </a:xfrm>
        </p:grpSpPr>
        <p:pic>
          <p:nvPicPr>
            <p:cNvPr id="28678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18" y="1009"/>
              <a:ext cx="127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2245" y="179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Cut a face.</a:t>
              </a:r>
            </a:p>
          </p:txBody>
        </p:sp>
      </p:grpSp>
      <p:grpSp>
        <p:nvGrpSpPr>
          <p:cNvPr id="403476" name="Group 20"/>
          <p:cNvGrpSpPr/>
          <p:nvPr/>
        </p:nvGrpSpPr>
        <p:grpSpPr bwMode="auto">
          <a:xfrm>
            <a:off x="6011863" y="1819275"/>
            <a:ext cx="2447925" cy="2265363"/>
            <a:chOff x="3787" y="1009"/>
            <a:chExt cx="1542" cy="1427"/>
          </a:xfrm>
        </p:grpSpPr>
        <p:pic>
          <p:nvPicPr>
            <p:cNvPr id="28681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787" y="1009"/>
              <a:ext cx="127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3832" y="1796"/>
              <a:ext cx="14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Cut out a circle. Don’t throw it away!</a:t>
              </a:r>
            </a:p>
          </p:txBody>
        </p:sp>
      </p:grpSp>
      <p:grpSp>
        <p:nvGrpSpPr>
          <p:cNvPr id="403477" name="Group 21"/>
          <p:cNvGrpSpPr/>
          <p:nvPr/>
        </p:nvGrpSpPr>
        <p:grpSpPr bwMode="auto">
          <a:xfrm>
            <a:off x="468313" y="4229100"/>
            <a:ext cx="2016125" cy="1989138"/>
            <a:chOff x="295" y="2416"/>
            <a:chExt cx="1270" cy="1253"/>
          </a:xfrm>
        </p:grpSpPr>
        <p:pic>
          <p:nvPicPr>
            <p:cNvPr id="28684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5" y="2416"/>
              <a:ext cx="127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362" y="3227"/>
              <a:ext cx="11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Take out the inside.</a:t>
              </a:r>
            </a:p>
          </p:txBody>
        </p:sp>
      </p:grpSp>
      <p:grpSp>
        <p:nvGrpSpPr>
          <p:cNvPr id="403479" name="Group 23"/>
          <p:cNvGrpSpPr/>
          <p:nvPr/>
        </p:nvGrpSpPr>
        <p:grpSpPr bwMode="auto">
          <a:xfrm>
            <a:off x="3132138" y="4192588"/>
            <a:ext cx="2447925" cy="2332037"/>
            <a:chOff x="1973" y="2641"/>
            <a:chExt cx="1542" cy="1469"/>
          </a:xfrm>
        </p:grpSpPr>
        <p:pic>
          <p:nvPicPr>
            <p:cNvPr id="28687" name="Picture 1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064" y="2641"/>
              <a:ext cx="127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ext Box 12"/>
            <p:cNvSpPr txBox="1">
              <a:spLocks noChangeArrowheads="1"/>
            </p:cNvSpPr>
            <p:nvPr/>
          </p:nvSpPr>
          <p:spPr bwMode="auto">
            <a:xfrm>
              <a:off x="1973" y="3470"/>
              <a:ext cx="154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Put a candle inside your orange and light it.</a:t>
              </a:r>
            </a:p>
          </p:txBody>
        </p:sp>
      </p:grpSp>
      <p:grpSp>
        <p:nvGrpSpPr>
          <p:cNvPr id="403480" name="Group 24"/>
          <p:cNvGrpSpPr/>
          <p:nvPr/>
        </p:nvGrpSpPr>
        <p:grpSpPr bwMode="auto">
          <a:xfrm>
            <a:off x="5940425" y="4173538"/>
            <a:ext cx="2376488" cy="2351087"/>
            <a:chOff x="3742" y="2629"/>
            <a:chExt cx="1497" cy="1481"/>
          </a:xfrm>
        </p:grpSpPr>
        <p:pic>
          <p:nvPicPr>
            <p:cNvPr id="28690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87" y="2629"/>
              <a:ext cx="127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1" name="Text Box 14"/>
            <p:cNvSpPr txBox="1">
              <a:spLocks noChangeArrowheads="1"/>
            </p:cNvSpPr>
            <p:nvPr/>
          </p:nvSpPr>
          <p:spPr bwMode="auto">
            <a:xfrm>
              <a:off x="3742" y="3476"/>
              <a:ext cx="14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Now you have your own orange lantern.</a:t>
              </a:r>
            </a:p>
          </p:txBody>
        </p:sp>
      </p:grpSp>
      <p:sp>
        <p:nvSpPr>
          <p:cNvPr id="28692" name="WordArt 17"/>
          <p:cNvSpPr>
            <a:spLocks noChangeArrowheads="1" noChangeShapeType="1" noTextEdit="1"/>
          </p:cNvSpPr>
          <p:nvPr/>
        </p:nvSpPr>
        <p:spPr bwMode="auto">
          <a:xfrm>
            <a:off x="2052638" y="908050"/>
            <a:ext cx="475138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CFrutiger" panose="020B0604020202020204"/>
              </a:rPr>
              <a:t>Make an orange lantern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CFrutiger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2555875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4643438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pic>
        <p:nvPicPr>
          <p:cNvPr id="3072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6525" y="3937000"/>
            <a:ext cx="60690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/>
      <p:bldP spid="4239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3624263" y="2276475"/>
            <a:ext cx="2447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GCFrutiger" panose="020B0604020202020204" pitchFamily="50" charset="0"/>
              </a:rPr>
              <a:t>p</a:t>
            </a: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ig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5435600" y="3773488"/>
            <a:ext cx="3384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p-i-g</a:t>
            </a:r>
          </a:p>
        </p:txBody>
      </p:sp>
      <p:sp>
        <p:nvSpPr>
          <p:cNvPr id="8" name="直角上箭头 7"/>
          <p:cNvSpPr/>
          <p:nvPr/>
        </p:nvSpPr>
        <p:spPr>
          <a:xfrm rot="5400000">
            <a:off x="3903663" y="3217863"/>
            <a:ext cx="1336675" cy="1387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14525"/>
            <a:ext cx="32400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learn the letters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/>
      <p:bldP spid="4259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AutoShape 4" descr="u=3356471610,2161089147&amp;fm=5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18436" name="WordArt 13"/>
          <p:cNvSpPr>
            <a:spLocks noChangeArrowheads="1" noChangeShapeType="1" noTextEdit="1"/>
          </p:cNvSpPr>
          <p:nvPr/>
        </p:nvSpPr>
        <p:spPr bwMode="auto">
          <a:xfrm>
            <a:off x="2843213" y="1052513"/>
            <a:ext cx="36734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GCFrutiger" panose="020B0604020202020204"/>
              </a:rPr>
              <a:t>A Superpig!</a:t>
            </a:r>
            <a:endParaRPr lang="zh-CN" altLang="en-US" sz="36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8437" name="WordArt 15"/>
          <p:cNvSpPr>
            <a:spLocks noChangeArrowheads="1" noChangeShapeType="1" noTextEdit="1"/>
          </p:cNvSpPr>
          <p:nvPr/>
        </p:nvSpPr>
        <p:spPr bwMode="auto">
          <a:xfrm>
            <a:off x="3851275" y="1989138"/>
            <a:ext cx="216217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GCFrutiger" panose="020B0604020202020204"/>
              </a:rPr>
              <a:t>It can ...</a:t>
            </a:r>
            <a:endParaRPr lang="zh-CN" altLang="en-US" sz="36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1042988" y="587692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cook</a:t>
            </a:r>
          </a:p>
        </p:txBody>
      </p:sp>
      <p:sp>
        <p:nvSpPr>
          <p:cNvPr id="34822" name="Text Box 17"/>
          <p:cNvSpPr txBox="1">
            <a:spLocks noChangeArrowheads="1"/>
          </p:cNvSpPr>
          <p:nvPr/>
        </p:nvSpPr>
        <p:spPr bwMode="auto">
          <a:xfrm>
            <a:off x="3201988" y="587692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sing</a:t>
            </a:r>
          </a:p>
        </p:txBody>
      </p:sp>
      <p:sp>
        <p:nvSpPr>
          <p:cNvPr id="34823" name="Text Box 18"/>
          <p:cNvSpPr txBox="1">
            <a:spLocks noChangeArrowheads="1"/>
          </p:cNvSpPr>
          <p:nvPr/>
        </p:nvSpPr>
        <p:spPr bwMode="auto">
          <a:xfrm>
            <a:off x="5221288" y="58769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swim</a:t>
            </a:r>
          </a:p>
        </p:txBody>
      </p:sp>
      <p:sp>
        <p:nvSpPr>
          <p:cNvPr id="34824" name="Text Box 19"/>
          <p:cNvSpPr txBox="1">
            <a:spLocks noChangeArrowheads="1"/>
          </p:cNvSpPr>
          <p:nvPr/>
        </p:nvSpPr>
        <p:spPr bwMode="auto">
          <a:xfrm>
            <a:off x="7596188" y="587216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ski</a:t>
            </a:r>
          </a:p>
        </p:txBody>
      </p:sp>
      <p:pic>
        <p:nvPicPr>
          <p:cNvPr id="34825" name="Picture 14" descr="C:\Users\MeBiuS\Desktop\p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068638"/>
            <a:ext cx="80248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2555875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4643438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</a:p>
        </p:txBody>
      </p:sp>
      <p:pic>
        <p:nvPicPr>
          <p:cNvPr id="3686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870325"/>
            <a:ext cx="64770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  <p:bldP spid="428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624263" y="220503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GCFrutiger" panose="020B0604020202020204" pitchFamily="50" charset="0"/>
              </a:rPr>
              <a:t>q</a:t>
            </a: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ueen</a:t>
            </a:r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5292725" y="3763963"/>
            <a:ext cx="3384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prstClr val="black"/>
                </a:solidFill>
                <a:latin typeface="GCFrutiger" panose="020B0604020202020204" pitchFamily="50" charset="0"/>
              </a:rPr>
              <a:t>q-u-e-e-n</a:t>
            </a:r>
          </a:p>
        </p:txBody>
      </p:sp>
      <p:pic>
        <p:nvPicPr>
          <p:cNvPr id="38916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直角上箭头 8"/>
          <p:cNvSpPr/>
          <p:nvPr/>
        </p:nvSpPr>
        <p:spPr>
          <a:xfrm rot="5400000">
            <a:off x="3805238" y="3225800"/>
            <a:ext cx="1336675" cy="1387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8138" y="1844675"/>
            <a:ext cx="32972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/>
      <p:bldP spid="430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1" descr="http://www.83130.com/uploads/allimg/110209/1924053362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684463"/>
            <a:ext cx="2339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9" descr="http://a2.att.hudong.com/25/43/01300000030421121933434366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2708275"/>
            <a:ext cx="23447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AutoShape 3" descr="u=3356471610,2161089147&amp;fm=5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432147" name="AutoShape 19"/>
          <p:cNvSpPr/>
          <p:nvPr/>
        </p:nvSpPr>
        <p:spPr bwMode="auto">
          <a:xfrm>
            <a:off x="395288" y="1585913"/>
            <a:ext cx="1584325" cy="763587"/>
          </a:xfrm>
          <a:prstGeom prst="borderCallout2">
            <a:avLst>
              <a:gd name="adj1" fmla="val 14968"/>
              <a:gd name="adj2" fmla="val 104810"/>
              <a:gd name="adj3" fmla="val 14968"/>
              <a:gd name="adj4" fmla="val 131264"/>
              <a:gd name="adj5" fmla="val 182745"/>
              <a:gd name="adj6" fmla="val 133866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white"/>
                </a:solidFill>
                <a:latin typeface="GCFrutiger" panose="020B0604020202020204" pitchFamily="50" charset="0"/>
              </a:rPr>
              <a:t>King</a:t>
            </a:r>
          </a:p>
        </p:txBody>
      </p:sp>
      <p:sp>
        <p:nvSpPr>
          <p:cNvPr id="432148" name="AutoShape 20"/>
          <p:cNvSpPr/>
          <p:nvPr/>
        </p:nvSpPr>
        <p:spPr bwMode="auto">
          <a:xfrm>
            <a:off x="6804025" y="1393825"/>
            <a:ext cx="1808163" cy="763588"/>
          </a:xfrm>
          <a:prstGeom prst="borderCallout2">
            <a:avLst>
              <a:gd name="adj1" fmla="val 14968"/>
              <a:gd name="adj2" fmla="val -4213"/>
              <a:gd name="adj3" fmla="val 14968"/>
              <a:gd name="adj4" fmla="val -26514"/>
              <a:gd name="adj5" fmla="val 204991"/>
              <a:gd name="adj6" fmla="val -25903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white"/>
                </a:solidFill>
                <a:latin typeface="GCFrutiger" panose="020B0604020202020204" pitchFamily="50" charset="0"/>
              </a:rPr>
              <a:t>Queen</a:t>
            </a:r>
          </a:p>
        </p:txBody>
      </p:sp>
      <p:pic>
        <p:nvPicPr>
          <p:cNvPr id="40967" name="Picture 8" descr="learn the letter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7" grpId="0" animBg="1"/>
      <p:bldP spid="432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825" y="1773238"/>
            <a:ext cx="83883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74838"/>
            <a:ext cx="1296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788" y="1947863"/>
            <a:ext cx="1296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8750" y="1947863"/>
            <a:ext cx="12969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2713" y="1989138"/>
            <a:ext cx="1296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947863"/>
            <a:ext cx="12969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828675" y="1341438"/>
            <a:ext cx="136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P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2054225" y="1371600"/>
            <a:ext cx="136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D</a:t>
            </a: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3203575" y="1412875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O</a:t>
            </a: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4427538" y="1412875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B</a:t>
            </a: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5654675" y="1341438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Q</a:t>
            </a:r>
          </a:p>
        </p:txBody>
      </p:sp>
      <p:pic>
        <p:nvPicPr>
          <p:cNvPr id="45068" name="Picture 15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947863"/>
            <a:ext cx="1296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 Box 16"/>
          <p:cNvSpPr txBox="1">
            <a:spLocks noChangeArrowheads="1"/>
          </p:cNvSpPr>
          <p:nvPr/>
        </p:nvSpPr>
        <p:spPr bwMode="auto">
          <a:xfrm>
            <a:off x="6948488" y="1443038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C</a:t>
            </a:r>
          </a:p>
        </p:txBody>
      </p:sp>
      <p:pic>
        <p:nvPicPr>
          <p:cNvPr id="45070" name="Picture 17" descr="1GQ52615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1989138"/>
            <a:ext cx="1296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8243888" y="1412875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G</a:t>
            </a:r>
          </a:p>
        </p:txBody>
      </p:sp>
      <p:grpSp>
        <p:nvGrpSpPr>
          <p:cNvPr id="434218" name="Group 42"/>
          <p:cNvGrpSpPr/>
          <p:nvPr/>
        </p:nvGrpSpPr>
        <p:grpSpPr bwMode="auto">
          <a:xfrm>
            <a:off x="684213" y="4540250"/>
            <a:ext cx="503237" cy="1409700"/>
            <a:chOff x="386" y="2950"/>
            <a:chExt cx="317" cy="888"/>
          </a:xfrm>
        </p:grpSpPr>
        <p:pic>
          <p:nvPicPr>
            <p:cNvPr id="45073" name="Picture 30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 Box 31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b</a:t>
              </a:r>
            </a:p>
          </p:txBody>
        </p:sp>
      </p:grpSp>
      <p:grpSp>
        <p:nvGrpSpPr>
          <p:cNvPr id="434237" name="Group 61"/>
          <p:cNvGrpSpPr/>
          <p:nvPr/>
        </p:nvGrpSpPr>
        <p:grpSpPr bwMode="auto">
          <a:xfrm>
            <a:off x="1981200" y="4540250"/>
            <a:ext cx="503238" cy="1409700"/>
            <a:chOff x="1248" y="2860"/>
            <a:chExt cx="317" cy="888"/>
          </a:xfrm>
        </p:grpSpPr>
        <p:pic>
          <p:nvPicPr>
            <p:cNvPr id="45076" name="Picture 44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1248" y="286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7" name="Text Box 45"/>
            <p:cNvSpPr txBox="1">
              <a:spLocks noChangeArrowheads="1"/>
            </p:cNvSpPr>
            <p:nvPr/>
          </p:nvSpPr>
          <p:spPr bwMode="auto">
            <a:xfrm>
              <a:off x="1248" y="326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q</a:t>
              </a:r>
            </a:p>
          </p:txBody>
        </p:sp>
      </p:grpSp>
      <p:grpSp>
        <p:nvGrpSpPr>
          <p:cNvPr id="434222" name="Group 46"/>
          <p:cNvGrpSpPr/>
          <p:nvPr/>
        </p:nvGrpSpPr>
        <p:grpSpPr bwMode="auto">
          <a:xfrm>
            <a:off x="3276600" y="4540250"/>
            <a:ext cx="503238" cy="1409700"/>
            <a:chOff x="386" y="2950"/>
            <a:chExt cx="317" cy="888"/>
          </a:xfrm>
        </p:grpSpPr>
        <p:pic>
          <p:nvPicPr>
            <p:cNvPr id="45079" name="Picture 47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0" name="Text Box 48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g</a:t>
              </a:r>
            </a:p>
          </p:txBody>
        </p:sp>
      </p:grpSp>
      <p:grpSp>
        <p:nvGrpSpPr>
          <p:cNvPr id="434225" name="Group 49"/>
          <p:cNvGrpSpPr/>
          <p:nvPr/>
        </p:nvGrpSpPr>
        <p:grpSpPr bwMode="auto">
          <a:xfrm>
            <a:off x="4573588" y="4540250"/>
            <a:ext cx="503237" cy="1409700"/>
            <a:chOff x="386" y="2950"/>
            <a:chExt cx="317" cy="888"/>
          </a:xfrm>
        </p:grpSpPr>
        <p:pic>
          <p:nvPicPr>
            <p:cNvPr id="45082" name="Picture 50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51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p</a:t>
              </a:r>
            </a:p>
          </p:txBody>
        </p:sp>
      </p:grpSp>
      <p:grpSp>
        <p:nvGrpSpPr>
          <p:cNvPr id="434228" name="Group 52"/>
          <p:cNvGrpSpPr/>
          <p:nvPr/>
        </p:nvGrpSpPr>
        <p:grpSpPr bwMode="auto">
          <a:xfrm>
            <a:off x="5797550" y="4540250"/>
            <a:ext cx="503238" cy="1409700"/>
            <a:chOff x="386" y="2950"/>
            <a:chExt cx="317" cy="888"/>
          </a:xfrm>
        </p:grpSpPr>
        <p:pic>
          <p:nvPicPr>
            <p:cNvPr id="45085" name="Picture 53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54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d</a:t>
              </a:r>
            </a:p>
          </p:txBody>
        </p:sp>
      </p:grpSp>
      <p:grpSp>
        <p:nvGrpSpPr>
          <p:cNvPr id="434231" name="Group 55"/>
          <p:cNvGrpSpPr/>
          <p:nvPr/>
        </p:nvGrpSpPr>
        <p:grpSpPr bwMode="auto">
          <a:xfrm>
            <a:off x="7019925" y="4540250"/>
            <a:ext cx="503238" cy="1409700"/>
            <a:chOff x="386" y="2950"/>
            <a:chExt cx="317" cy="888"/>
          </a:xfrm>
        </p:grpSpPr>
        <p:pic>
          <p:nvPicPr>
            <p:cNvPr id="45088" name="Picture 56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Text Box 57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o</a:t>
              </a:r>
            </a:p>
          </p:txBody>
        </p:sp>
      </p:grpSp>
      <p:grpSp>
        <p:nvGrpSpPr>
          <p:cNvPr id="434234" name="Group 58"/>
          <p:cNvGrpSpPr/>
          <p:nvPr/>
        </p:nvGrpSpPr>
        <p:grpSpPr bwMode="auto">
          <a:xfrm>
            <a:off x="8172450" y="4540250"/>
            <a:ext cx="503238" cy="1409700"/>
            <a:chOff x="386" y="2950"/>
            <a:chExt cx="317" cy="888"/>
          </a:xfrm>
        </p:grpSpPr>
        <p:pic>
          <p:nvPicPr>
            <p:cNvPr id="45091" name="Picture 59" descr="200642181745757"/>
            <p:cNvPicPr>
              <a:picLocks noChangeAspect="1" noChangeArrowheads="1"/>
            </p:cNvPicPr>
            <p:nvPr/>
          </p:nvPicPr>
          <p:blipFill>
            <a:blip r:embed="rId5" cstate="email"/>
            <a:srcRect b="-10868"/>
            <a:stretch>
              <a:fillRect/>
            </a:stretch>
          </p:blipFill>
          <p:spPr bwMode="auto">
            <a:xfrm flipH="1">
              <a:off x="386" y="2950"/>
              <a:ext cx="31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2" name="Text Box 60"/>
            <p:cNvSpPr txBox="1">
              <a:spLocks noChangeArrowheads="1"/>
            </p:cNvSpPr>
            <p:nvPr/>
          </p:nvSpPr>
          <p:spPr bwMode="auto">
            <a:xfrm>
              <a:off x="386" y="3358"/>
              <a:ext cx="3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GCFrutiger" panose="020B0604020202020204" pitchFamily="50" charset="0"/>
                </a:rPr>
                <a:t>c</a:t>
              </a:r>
            </a:p>
          </p:txBody>
        </p:sp>
      </p:grpSp>
      <p:sp>
        <p:nvSpPr>
          <p:cNvPr id="4509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4194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Match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4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6199E-6 L 0.42135 -0.233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4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6199E-6 L 0.53941 -0.2331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34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4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199E-6 L -0.42135 -0.2542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3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4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6199E-6 L -0.41337 -0.233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4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4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6199E-6 L -0.4132 -0.233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34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4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6199E-6 L 0.41337 -0.222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3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4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6199E-6 L -0.12986 -0.2227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3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2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5362" name="Group 34"/>
          <p:cNvGrpSpPr/>
          <p:nvPr/>
        </p:nvGrpSpPr>
        <p:grpSpPr bwMode="auto">
          <a:xfrm>
            <a:off x="684213" y="1187450"/>
            <a:ext cx="3527425" cy="1377950"/>
            <a:chOff x="431" y="618"/>
            <a:chExt cx="2222" cy="868"/>
          </a:xfrm>
        </p:grpSpPr>
        <p:pic>
          <p:nvPicPr>
            <p:cNvPr id="6147" name="Picture 11" descr="3320946_062640365002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02" y="618"/>
              <a:ext cx="1451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3" descr="200710119213438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1" y="981"/>
              <a:ext cx="51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5364" name="Group 36"/>
          <p:cNvGrpSpPr/>
          <p:nvPr/>
        </p:nvGrpSpPr>
        <p:grpSpPr bwMode="auto">
          <a:xfrm>
            <a:off x="779463" y="4005263"/>
            <a:ext cx="3792537" cy="1314450"/>
            <a:chOff x="249" y="2523"/>
            <a:chExt cx="2389" cy="828"/>
          </a:xfrm>
        </p:grpSpPr>
        <p:pic>
          <p:nvPicPr>
            <p:cNvPr id="6150" name="Picture 17" descr="th?id=I4823695556871250&amp;pid=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9" y="2568"/>
              <a:ext cx="724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9" descr="th?id=I4960000643236354&amp;pid=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519" y="2523"/>
              <a:ext cx="111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5365" name="Group 37"/>
          <p:cNvGrpSpPr/>
          <p:nvPr/>
        </p:nvGrpSpPr>
        <p:grpSpPr bwMode="auto">
          <a:xfrm>
            <a:off x="5724525" y="4021138"/>
            <a:ext cx="2808288" cy="1279525"/>
            <a:chOff x="3515" y="2760"/>
            <a:chExt cx="1769" cy="806"/>
          </a:xfrm>
        </p:grpSpPr>
        <p:pic>
          <p:nvPicPr>
            <p:cNvPr id="6153" name="Picture 23" descr="2239339_093822002_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7" y="2760"/>
              <a:ext cx="997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24" descr="图片1_副本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15" y="3077"/>
              <a:ext cx="27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5363" name="Group 35"/>
          <p:cNvGrpSpPr/>
          <p:nvPr/>
        </p:nvGrpSpPr>
        <p:grpSpPr bwMode="auto">
          <a:xfrm>
            <a:off x="5226050" y="1273175"/>
            <a:ext cx="3378200" cy="1508125"/>
            <a:chOff x="3243" y="744"/>
            <a:chExt cx="2128" cy="950"/>
          </a:xfrm>
        </p:grpSpPr>
        <p:pic>
          <p:nvPicPr>
            <p:cNvPr id="6156" name="Picture 26" descr="201007061115140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43" y="981"/>
              <a:ext cx="53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8" descr="590180preview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105" y="744"/>
              <a:ext cx="1266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5358" name="Text Box 30"/>
          <p:cNvSpPr txBox="1">
            <a:spLocks noChangeArrowheads="1"/>
          </p:cNvSpPr>
          <p:nvPr/>
        </p:nvSpPr>
        <p:spPr bwMode="auto">
          <a:xfrm>
            <a:off x="539750" y="2565400"/>
            <a:ext cx="4321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peach        peach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es</a:t>
            </a:r>
          </a:p>
        </p:txBody>
      </p:sp>
      <p:sp>
        <p:nvSpPr>
          <p:cNvPr id="355359" name="Text Box 31"/>
          <p:cNvSpPr txBox="1">
            <a:spLocks noChangeArrowheads="1"/>
          </p:cNvSpPr>
          <p:nvPr/>
        </p:nvSpPr>
        <p:spPr bwMode="auto">
          <a:xfrm>
            <a:off x="73025" y="5300663"/>
            <a:ext cx="500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watermelon     watermelon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355360" name="Text Box 32"/>
          <p:cNvSpPr txBox="1">
            <a:spLocks noChangeArrowheads="1"/>
          </p:cNvSpPr>
          <p:nvPr/>
        </p:nvSpPr>
        <p:spPr bwMode="auto">
          <a:xfrm>
            <a:off x="5148263" y="5284788"/>
            <a:ext cx="3887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grape          grape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 </a:t>
            </a:r>
          </a:p>
        </p:txBody>
      </p:sp>
      <p:sp>
        <p:nvSpPr>
          <p:cNvPr id="355361" name="Text Box 33"/>
          <p:cNvSpPr txBox="1">
            <a:spLocks noChangeArrowheads="1"/>
          </p:cNvSpPr>
          <p:nvPr/>
        </p:nvSpPr>
        <p:spPr bwMode="auto">
          <a:xfrm>
            <a:off x="4500563" y="2565400"/>
            <a:ext cx="500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strawberry  strawberr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ies</a:t>
            </a:r>
          </a:p>
        </p:txBody>
      </p:sp>
      <p:sp>
        <p:nvSpPr>
          <p:cNvPr id="616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Point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8" grpId="0"/>
      <p:bldP spid="355359" grpId="0"/>
      <p:bldP spid="355360" grpId="0"/>
      <p:bldP spid="35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64" name="Picture 40" descr="MissF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00350"/>
            <a:ext cx="21621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65" name="AutoShape 41"/>
          <p:cNvSpPr>
            <a:spLocks noChangeArrowheads="1"/>
          </p:cNvSpPr>
          <p:nvPr/>
        </p:nvSpPr>
        <p:spPr bwMode="auto">
          <a:xfrm>
            <a:off x="3851275" y="1047750"/>
            <a:ext cx="4967288" cy="1079500"/>
          </a:xfrm>
          <a:prstGeom prst="wedgeRoundRectCallout">
            <a:avLst>
              <a:gd name="adj1" fmla="val -34181"/>
              <a:gd name="adj2" fmla="val 105292"/>
              <a:gd name="adj3" fmla="val 16667"/>
            </a:avLst>
          </a:prstGeom>
          <a:solidFill>
            <a:srgbClr val="FFD5D5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I want to make ______. I need some fruit. Can you help me?</a:t>
            </a:r>
            <a:endParaRPr lang="zh-CN" altLang="en-US" sz="2400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grpSp>
        <p:nvGrpSpPr>
          <p:cNvPr id="436281" name="Group 57"/>
          <p:cNvGrpSpPr/>
          <p:nvPr/>
        </p:nvGrpSpPr>
        <p:grpSpPr bwMode="auto">
          <a:xfrm>
            <a:off x="6335713" y="3014663"/>
            <a:ext cx="1892300" cy="2413000"/>
            <a:chOff x="1927" y="2115"/>
            <a:chExt cx="1192" cy="1520"/>
          </a:xfrm>
        </p:grpSpPr>
        <p:pic>
          <p:nvPicPr>
            <p:cNvPr id="47109" name="Picture 49" descr="3795628_113219529273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7" y="2115"/>
              <a:ext cx="1192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Text Box 50"/>
            <p:cNvSpPr txBox="1">
              <a:spLocks noChangeArrowheads="1"/>
            </p:cNvSpPr>
            <p:nvPr/>
          </p:nvSpPr>
          <p:spPr bwMode="auto">
            <a:xfrm>
              <a:off x="1973" y="3385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some juice</a:t>
              </a:r>
            </a:p>
          </p:txBody>
        </p:sp>
      </p:grpSp>
      <p:grpSp>
        <p:nvGrpSpPr>
          <p:cNvPr id="436280" name="Group 56"/>
          <p:cNvGrpSpPr/>
          <p:nvPr/>
        </p:nvGrpSpPr>
        <p:grpSpPr bwMode="auto">
          <a:xfrm>
            <a:off x="1058863" y="4221163"/>
            <a:ext cx="1838325" cy="2016125"/>
            <a:chOff x="340" y="2795"/>
            <a:chExt cx="1158" cy="1270"/>
          </a:xfrm>
        </p:grpSpPr>
        <p:pic>
          <p:nvPicPr>
            <p:cNvPr id="47112" name="Picture 47" descr="20081110024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0" y="2795"/>
              <a:ext cx="104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 Box 53"/>
            <p:cNvSpPr txBox="1">
              <a:spLocks noChangeArrowheads="1"/>
            </p:cNvSpPr>
            <p:nvPr/>
          </p:nvSpPr>
          <p:spPr bwMode="auto">
            <a:xfrm>
              <a:off x="386" y="3813"/>
              <a:ext cx="1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a fruit cake</a:t>
              </a:r>
            </a:p>
          </p:txBody>
        </p:sp>
      </p:grpSp>
      <p:grpSp>
        <p:nvGrpSpPr>
          <p:cNvPr id="436279" name="Group 55"/>
          <p:cNvGrpSpPr/>
          <p:nvPr/>
        </p:nvGrpSpPr>
        <p:grpSpPr bwMode="auto">
          <a:xfrm>
            <a:off x="468313" y="1598613"/>
            <a:ext cx="2303462" cy="2135187"/>
            <a:chOff x="275" y="976"/>
            <a:chExt cx="1451" cy="1345"/>
          </a:xfrm>
        </p:grpSpPr>
        <p:pic>
          <p:nvPicPr>
            <p:cNvPr id="47115" name="Picture 45" descr="346_6803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5" y="976"/>
              <a:ext cx="1451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Text Box 54"/>
            <p:cNvSpPr txBox="1">
              <a:spLocks noChangeArrowheads="1"/>
            </p:cNvSpPr>
            <p:nvPr/>
          </p:nvSpPr>
          <p:spPr bwMode="auto">
            <a:xfrm>
              <a:off x="522" y="2069"/>
              <a:ext cx="10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prstClr val="black"/>
                  </a:solidFill>
                  <a:latin typeface="GCFrutiger" panose="020B0604020202020204" pitchFamily="50" charset="0"/>
                </a:rPr>
                <a:t>a fruit salad</a:t>
              </a:r>
            </a:p>
          </p:txBody>
        </p:sp>
      </p:grpSp>
      <p:sp>
        <p:nvSpPr>
          <p:cNvPr id="47117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241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3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3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3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89" name="Picture 17" descr="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2100" y="1814513"/>
            <a:ext cx="34798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oup 6"/>
          <p:cNvGrpSpPr/>
          <p:nvPr/>
        </p:nvGrpSpPr>
        <p:grpSpPr bwMode="auto">
          <a:xfrm>
            <a:off x="6540500" y="3860800"/>
            <a:ext cx="1892300" cy="2486025"/>
            <a:chOff x="1927" y="2115"/>
            <a:chExt cx="1192" cy="1566"/>
          </a:xfrm>
        </p:grpSpPr>
        <p:pic>
          <p:nvPicPr>
            <p:cNvPr id="49156" name="Picture 7" descr="3795628_113219529273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7" y="2115"/>
              <a:ext cx="1192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8"/>
            <p:cNvSpPr txBox="1">
              <a:spLocks noChangeArrowheads="1"/>
            </p:cNvSpPr>
            <p:nvPr/>
          </p:nvSpPr>
          <p:spPr bwMode="auto">
            <a:xfrm>
              <a:off x="2018" y="3431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prstClr val="black"/>
                  </a:solidFill>
                  <a:latin typeface="GCFrutiger" panose="020B0604020202020204" pitchFamily="50" charset="0"/>
                </a:rPr>
                <a:t>some juice</a:t>
              </a:r>
            </a:p>
          </p:txBody>
        </p:sp>
      </p:grpSp>
      <p:grpSp>
        <p:nvGrpSpPr>
          <p:cNvPr id="49158" name="Group 9"/>
          <p:cNvGrpSpPr/>
          <p:nvPr/>
        </p:nvGrpSpPr>
        <p:grpSpPr bwMode="auto">
          <a:xfrm>
            <a:off x="3659188" y="4291013"/>
            <a:ext cx="1754187" cy="2058987"/>
            <a:chOff x="340" y="2795"/>
            <a:chExt cx="1105" cy="1297"/>
          </a:xfrm>
        </p:grpSpPr>
        <p:pic>
          <p:nvPicPr>
            <p:cNvPr id="49159" name="Picture 10" descr="20081110024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0" y="2795"/>
              <a:ext cx="104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 Box 11"/>
            <p:cNvSpPr txBox="1">
              <a:spLocks noChangeArrowheads="1"/>
            </p:cNvSpPr>
            <p:nvPr/>
          </p:nvSpPr>
          <p:spPr bwMode="auto">
            <a:xfrm>
              <a:off x="371" y="3840"/>
              <a:ext cx="10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prstClr val="black"/>
                  </a:solidFill>
                  <a:latin typeface="GCFrutiger" panose="020B0604020202020204" pitchFamily="50" charset="0"/>
                </a:rPr>
                <a:t>a fruit cake</a:t>
              </a:r>
            </a:p>
          </p:txBody>
        </p:sp>
      </p:grpSp>
      <p:grpSp>
        <p:nvGrpSpPr>
          <p:cNvPr id="49161" name="Group 12"/>
          <p:cNvGrpSpPr/>
          <p:nvPr/>
        </p:nvGrpSpPr>
        <p:grpSpPr bwMode="auto">
          <a:xfrm>
            <a:off x="574675" y="4265613"/>
            <a:ext cx="2339975" cy="2084387"/>
            <a:chOff x="271" y="1010"/>
            <a:chExt cx="1474" cy="1313"/>
          </a:xfrm>
        </p:grpSpPr>
        <p:pic>
          <p:nvPicPr>
            <p:cNvPr id="49162" name="Picture 13" descr="346_6803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1" y="1010"/>
              <a:ext cx="1451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Text Box 14"/>
            <p:cNvSpPr txBox="1">
              <a:spLocks noChangeArrowheads="1"/>
            </p:cNvSpPr>
            <p:nvPr/>
          </p:nvSpPr>
          <p:spPr bwMode="auto">
            <a:xfrm>
              <a:off x="294" y="2071"/>
              <a:ext cx="14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prstClr val="black"/>
                  </a:solidFill>
                  <a:latin typeface="GCFrutiger" panose="020B0604020202020204" pitchFamily="50" charset="0"/>
                </a:rPr>
                <a:t>some fruit salad</a:t>
              </a:r>
            </a:p>
          </p:txBody>
        </p:sp>
      </p:grpSp>
      <p:pic>
        <p:nvPicPr>
          <p:cNvPr id="438287" name="Picture 15" descr="图片6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25" y="790575"/>
            <a:ext cx="287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179388" y="1277938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GCFrutiger" panose="020B0604020202020204" pitchFamily="50" charset="0"/>
              </a:rPr>
              <a:t>Step 1   Discuss and write. </a:t>
            </a:r>
          </a:p>
        </p:txBody>
      </p:sp>
      <p:sp>
        <p:nvSpPr>
          <p:cNvPr id="438290" name="Text Box 18"/>
          <p:cNvSpPr txBox="1">
            <a:spLocks noChangeArrowheads="1"/>
          </p:cNvSpPr>
          <p:nvPr/>
        </p:nvSpPr>
        <p:spPr bwMode="auto">
          <a:xfrm>
            <a:off x="179388" y="1963738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GCFrutiger" panose="020B0604020202020204" pitchFamily="50" charset="0"/>
              </a:rPr>
              <a:t>Step 2   Say and act. </a:t>
            </a:r>
          </a:p>
        </p:txBody>
      </p:sp>
      <p:sp>
        <p:nvSpPr>
          <p:cNvPr id="49167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241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8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8" grpId="0"/>
      <p:bldP spid="438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241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learn more!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76250"/>
            <a:ext cx="54086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WordArt 4"/>
          <p:cNvSpPr>
            <a:spLocks noChangeArrowheads="1" noChangeShapeType="1" noTextEdit="1"/>
          </p:cNvSpPr>
          <p:nvPr/>
        </p:nvSpPr>
        <p:spPr bwMode="auto">
          <a:xfrm>
            <a:off x="2771775" y="908050"/>
            <a:ext cx="34496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1908175" y="1989138"/>
            <a:ext cx="662463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1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Copy the letters and words.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O </a:t>
            </a:r>
            <a:r>
              <a:rPr lang="en-US" altLang="zh-CN" dirty="0" err="1" smtClean="0">
                <a:solidFill>
                  <a:srgbClr val="FF0000"/>
                </a:solidFill>
                <a:latin typeface="GCFrutiger" panose="020B0604020202020204" pitchFamily="50" charset="0"/>
              </a:rPr>
              <a:t>o</a:t>
            </a: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P </a:t>
            </a:r>
            <a:r>
              <a:rPr lang="en-US" altLang="zh-CN" dirty="0" err="1" smtClean="0">
                <a:solidFill>
                  <a:srgbClr val="FF0000"/>
                </a:solidFill>
                <a:latin typeface="GCFrutiger" panose="020B0604020202020204" pitchFamily="50" charset="0"/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Q </a:t>
            </a:r>
            <a:r>
              <a:rPr lang="en-US" altLang="zh-CN" dirty="0" err="1" smtClean="0">
                <a:solidFill>
                  <a:srgbClr val="FF0000"/>
                </a:solidFill>
                <a:latin typeface="GCFrutiger" panose="020B0604020202020204" pitchFamily="50" charset="0"/>
              </a:rPr>
              <a:t>q</a:t>
            </a:r>
            <a:endParaRPr lang="en-US" altLang="zh-CN" dirty="0" smtClean="0">
              <a:solidFill>
                <a:srgbClr val="FF0000"/>
              </a:solidFill>
              <a:latin typeface="GCFrutiger" panose="020B0604020202020204" pitchFamily="50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good    here    how much   it   they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2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Read the story on </a:t>
            </a:r>
            <a:r>
              <a:rPr lang="en-US" altLang="zh-CN" sz="2400" i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Page 40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3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Make an orange lantern.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55" name="Group 7"/>
          <p:cNvGrpSpPr/>
          <p:nvPr/>
        </p:nvGrpSpPr>
        <p:grpSpPr bwMode="auto">
          <a:xfrm>
            <a:off x="179388" y="1268413"/>
            <a:ext cx="2809875" cy="2808287"/>
            <a:chOff x="3969" y="2507"/>
            <a:chExt cx="1746" cy="1785"/>
          </a:xfrm>
        </p:grpSpPr>
        <p:pic>
          <p:nvPicPr>
            <p:cNvPr id="8195" name="Picture 8" descr="20079139302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69" y="2841"/>
              <a:ext cx="1746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9"/>
            <p:cNvSpPr txBox="1">
              <a:spLocks noChangeArrowheads="1"/>
            </p:cNvSpPr>
            <p:nvPr/>
          </p:nvSpPr>
          <p:spPr bwMode="auto">
            <a:xfrm>
              <a:off x="3969" y="2507"/>
              <a:ext cx="16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prstClr val="black"/>
                  </a:solidFill>
                  <a:latin typeface="GCFrutiger" panose="020B0604020202020204" pitchFamily="50" charset="0"/>
                </a:rPr>
                <a:t>At the fruit shop</a:t>
              </a:r>
            </a:p>
          </p:txBody>
        </p:sp>
      </p:grpSp>
      <p:grpSp>
        <p:nvGrpSpPr>
          <p:cNvPr id="411677" name="Group 29"/>
          <p:cNvGrpSpPr/>
          <p:nvPr/>
        </p:nvGrpSpPr>
        <p:grpSpPr bwMode="auto">
          <a:xfrm>
            <a:off x="1331913" y="4271963"/>
            <a:ext cx="6732587" cy="2181225"/>
            <a:chOff x="839" y="2691"/>
            <a:chExt cx="4241" cy="1374"/>
          </a:xfrm>
        </p:grpSpPr>
        <p:pic>
          <p:nvPicPr>
            <p:cNvPr id="8198" name="Picture 10" descr="3320946_062640365002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39" y="2691"/>
              <a:ext cx="90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1" descr="th?id=I4960000643236354&amp;pid=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54" y="2873"/>
              <a:ext cx="62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2" descr="2239339_093822002_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" y="3417"/>
              <a:ext cx="63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3" descr="590180preview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97" y="3462"/>
              <a:ext cx="771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4" descr="7807d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311" y="2782"/>
              <a:ext cx="589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5" descr="pear-fruit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95" y="3462"/>
              <a:ext cx="771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7" descr="4923063_161949094421_2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2F6F9"/>
                </a:clrFrom>
                <a:clrTo>
                  <a:srgbClr val="F2F6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9" y="3462"/>
              <a:ext cx="771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9" descr="2457331_112133325000_2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9" y="2827"/>
              <a:ext cx="77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669" name="Text Box 21"/>
          <p:cNvSpPr txBox="1">
            <a:spLocks noChangeArrowheads="1"/>
          </p:cNvSpPr>
          <p:nvPr/>
        </p:nvSpPr>
        <p:spPr bwMode="auto">
          <a:xfrm rot="-522686">
            <a:off x="4643438" y="549275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Can I help you?</a:t>
            </a:r>
          </a:p>
        </p:txBody>
      </p:sp>
      <p:sp>
        <p:nvSpPr>
          <p:cNvPr id="411670" name="Text Box 22"/>
          <p:cNvSpPr txBox="1">
            <a:spLocks noChangeArrowheads="1"/>
          </p:cNvSpPr>
          <p:nvPr/>
        </p:nvSpPr>
        <p:spPr bwMode="auto">
          <a:xfrm rot="392620">
            <a:off x="5795963" y="2060575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How much are they?</a:t>
            </a:r>
          </a:p>
        </p:txBody>
      </p:sp>
      <p:sp>
        <p:nvSpPr>
          <p:cNvPr id="411671" name="Text Box 23"/>
          <p:cNvSpPr txBox="1">
            <a:spLocks noChangeArrowheads="1"/>
          </p:cNvSpPr>
          <p:nvPr/>
        </p:nvSpPr>
        <p:spPr bwMode="auto">
          <a:xfrm rot="-408780">
            <a:off x="6443663" y="1125538"/>
            <a:ext cx="230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How much is it?</a:t>
            </a:r>
          </a:p>
        </p:txBody>
      </p:sp>
      <p:sp>
        <p:nvSpPr>
          <p:cNvPr id="411672" name="Text Box 24"/>
          <p:cNvSpPr txBox="1">
            <a:spLocks noChangeArrowheads="1"/>
          </p:cNvSpPr>
          <p:nvPr/>
        </p:nvSpPr>
        <p:spPr bwMode="auto">
          <a:xfrm rot="-522686">
            <a:off x="3348038" y="2205038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I like ____(s).</a:t>
            </a:r>
          </a:p>
        </p:txBody>
      </p:sp>
      <p:sp>
        <p:nvSpPr>
          <p:cNvPr id="411673" name="Text Box 25"/>
          <p:cNvSpPr txBox="1">
            <a:spLocks noChangeArrowheads="1"/>
          </p:cNvSpPr>
          <p:nvPr/>
        </p:nvSpPr>
        <p:spPr bwMode="auto">
          <a:xfrm rot="392620">
            <a:off x="3276600" y="1268413"/>
            <a:ext cx="257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_____, please.</a:t>
            </a:r>
          </a:p>
        </p:txBody>
      </p:sp>
      <p:sp>
        <p:nvSpPr>
          <p:cNvPr id="411674" name="Text Box 26"/>
          <p:cNvSpPr txBox="1">
            <a:spLocks noChangeArrowheads="1"/>
          </p:cNvSpPr>
          <p:nvPr/>
        </p:nvSpPr>
        <p:spPr bwMode="auto">
          <a:xfrm>
            <a:off x="3708400" y="3429000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Here you are.</a:t>
            </a:r>
          </a:p>
        </p:txBody>
      </p:sp>
      <p:sp>
        <p:nvSpPr>
          <p:cNvPr id="411675" name="Text Box 27"/>
          <p:cNvSpPr txBox="1">
            <a:spLocks noChangeArrowheads="1"/>
          </p:cNvSpPr>
          <p:nvPr/>
        </p:nvSpPr>
        <p:spPr bwMode="auto">
          <a:xfrm rot="392620">
            <a:off x="5292725" y="2781300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prstClr val="black"/>
                </a:solidFill>
                <a:latin typeface="GCFrutiger" panose="020B0604020202020204" pitchFamily="50" charset="0"/>
              </a:rPr>
              <a:t>Thank you.</a:t>
            </a:r>
          </a:p>
        </p:txBody>
      </p:sp>
      <p:sp>
        <p:nvSpPr>
          <p:cNvPr id="411676" name="Text Box 28"/>
          <p:cNvSpPr txBox="1">
            <a:spLocks noChangeArrowheads="1"/>
          </p:cNvSpPr>
          <p:nvPr/>
        </p:nvSpPr>
        <p:spPr bwMode="auto">
          <a:xfrm rot="-920527">
            <a:off x="6011863" y="3284538"/>
            <a:ext cx="257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prstClr val="black"/>
                </a:solidFill>
                <a:latin typeface="GCFrutiger" panose="020B0604020202020204" pitchFamily="50" charset="0"/>
              </a:rPr>
              <a:t>___ yuan, please.</a:t>
            </a:r>
          </a:p>
        </p:txBody>
      </p:sp>
      <p:sp>
        <p:nvSpPr>
          <p:cNvPr id="821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168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4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4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4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9" grpId="0"/>
      <p:bldP spid="411670" grpId="0"/>
      <p:bldP spid="411671" grpId="0"/>
      <p:bldP spid="411672" grpId="0"/>
      <p:bldP spid="411673" grpId="0"/>
      <p:bldP spid="411674" grpId="0"/>
      <p:bldP spid="411675" grpId="0"/>
      <p:bldP spid="411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2484438" y="1628775"/>
            <a:ext cx="446563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GCFrutiger" panose="020B0604020202020204" pitchFamily="50" charset="0"/>
              </a:rPr>
              <a:t>Big apple, small apple,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GCFrutiger" panose="020B0604020202020204" pitchFamily="50" charset="0"/>
              </a:rPr>
              <a:t>One and two.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GCFrutiger" panose="020B0604020202020204" pitchFamily="50" charset="0"/>
              </a:rPr>
              <a:t>Big apple, small apple,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GCFrutiger" panose="020B0604020202020204" pitchFamily="50" charset="0"/>
              </a:rPr>
              <a:t>For</a:t>
            </a:r>
            <a:r>
              <a:rPr lang="en-US" altLang="zh-CN" sz="2800" b="1" dirty="0">
                <a:solidFill>
                  <a:prstClr val="black"/>
                </a:solidFill>
                <a:latin typeface="GCFrutiger" panose="020B0604020202020204" pitchFamily="50" charset="0"/>
              </a:rPr>
              <a:t> you and me.</a:t>
            </a:r>
          </a:p>
        </p:txBody>
      </p:sp>
      <p:pic>
        <p:nvPicPr>
          <p:cNvPr id="387081" name="Picture 9" descr="735390_1654052175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DD9A8"/>
              </a:clrFrom>
              <a:clrTo>
                <a:srgbClr val="BDD9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652963"/>
            <a:ext cx="1155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83" name="Picture 11" descr="2457331_110555476743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8013"/>
            <a:ext cx="24511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5" name="AutoShape 13"/>
          <p:cNvSpPr/>
          <p:nvPr/>
        </p:nvSpPr>
        <p:spPr bwMode="auto">
          <a:xfrm>
            <a:off x="2563813" y="4894263"/>
            <a:ext cx="2520950" cy="647700"/>
          </a:xfrm>
          <a:prstGeom prst="borderCallout1">
            <a:avLst>
              <a:gd name="adj1" fmla="val 17648"/>
              <a:gd name="adj2" fmla="val -3023"/>
              <a:gd name="adj3" fmla="val 95097"/>
              <a:gd name="adj4" fmla="val -447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white"/>
                </a:solidFill>
                <a:latin typeface="GCFrutiger" panose="020B0604020202020204" pitchFamily="50" charset="0"/>
              </a:rPr>
              <a:t>A big apple!</a:t>
            </a:r>
          </a:p>
        </p:txBody>
      </p:sp>
      <p:sp>
        <p:nvSpPr>
          <p:cNvPr id="387086" name="AutoShape 14"/>
          <p:cNvSpPr/>
          <p:nvPr/>
        </p:nvSpPr>
        <p:spPr bwMode="auto">
          <a:xfrm>
            <a:off x="5292725" y="5734050"/>
            <a:ext cx="2016125" cy="431800"/>
          </a:xfrm>
          <a:prstGeom prst="borderCallout1">
            <a:avLst>
              <a:gd name="adj1" fmla="val 22644"/>
              <a:gd name="adj2" fmla="val 103778"/>
              <a:gd name="adj3" fmla="val -1889"/>
              <a:gd name="adj4" fmla="val 139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white"/>
                </a:solidFill>
                <a:latin typeface="GCFrutiger" panose="020B0604020202020204" pitchFamily="50" charset="0"/>
              </a:rPr>
              <a:t>A small apple!</a:t>
            </a:r>
          </a:p>
        </p:txBody>
      </p:sp>
      <p:sp>
        <p:nvSpPr>
          <p:cNvPr id="10247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168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9" grpId="0"/>
      <p:bldP spid="387085" grpId="0" animBg="1"/>
      <p:bldP spid="3870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2484438" y="2060575"/>
            <a:ext cx="446563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GCFrutiger" panose="020B0604020202020204" pitchFamily="50" charset="0"/>
              </a:rPr>
              <a:t>Big _____, small _____,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GCFrutiger" panose="020B0604020202020204" pitchFamily="50" charset="0"/>
              </a:rPr>
              <a:t>One and two.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GCFrutiger" panose="020B0604020202020204" pitchFamily="50" charset="0"/>
              </a:rPr>
              <a:t>Big _____, small _____,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GCFrutiger" panose="020B0604020202020204" pitchFamily="50" charset="0"/>
              </a:rPr>
              <a:t>For</a:t>
            </a:r>
            <a:r>
              <a:rPr lang="en-US" altLang="zh-CN" sz="2800" b="1">
                <a:solidFill>
                  <a:prstClr val="black"/>
                </a:solidFill>
                <a:latin typeface="GCFrutiger" panose="020B0604020202020204" pitchFamily="50" charset="0"/>
              </a:rPr>
              <a:t> you and me.</a:t>
            </a:r>
          </a:p>
        </p:txBody>
      </p:sp>
      <p:pic>
        <p:nvPicPr>
          <p:cNvPr id="12291" name="Picture 11" descr="th?id=I4561294561509985&amp;pid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557338"/>
            <a:ext cx="104298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OrangeLT_White_Backgroun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933825"/>
            <a:ext cx="9382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" descr="th?id=I4604712391279591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5516563"/>
            <a:ext cx="935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 descr="pea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5084763"/>
            <a:ext cx="822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2" descr="th?id=I4561294561509985&amp;pid=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188" y="2852738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3" descr="OrangeLT_White_Background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300663"/>
            <a:ext cx="7207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4" descr="pear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373688"/>
            <a:ext cx="565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5" descr="th?id=I4604712391279591&amp;pid=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8625" y="5661025"/>
            <a:ext cx="682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7" descr="th?id=I4823695556871250&amp;pid=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32588" y="5300663"/>
            <a:ext cx="862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2" descr="th?id=I4823695556871250&amp;pid=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56550" y="5516563"/>
            <a:ext cx="573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4" descr="201007061115140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96188" y="3860800"/>
            <a:ext cx="11382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9" descr="201007061115140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85113" y="2852738"/>
            <a:ext cx="706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168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chant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827088" y="1268413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1F497D"/>
                </a:solidFill>
                <a:latin typeface="GCFrutiger" panose="020B0604020202020204" pitchFamily="50" charset="0"/>
              </a:rPr>
              <a:t>Q1: Who are they?</a:t>
            </a:r>
          </a:p>
        </p:txBody>
      </p:sp>
      <p:pic>
        <p:nvPicPr>
          <p:cNvPr id="391176" name="Picture 8" descr="图片8_副本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2781300"/>
            <a:ext cx="12255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7" name="Picture 9" descr="图片8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2708275"/>
            <a:ext cx="13557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8" name="Picture 10" descr="图片9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1700213"/>
            <a:ext cx="2657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3203575" y="4868863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GCFrutiger" panose="020B0604020202020204" pitchFamily="50" charset="0"/>
              </a:rPr>
              <a:t>Kong Rong</a:t>
            </a:r>
          </a:p>
        </p:txBody>
      </p:sp>
      <p:sp>
        <p:nvSpPr>
          <p:cNvPr id="391180" name="Text Box 12"/>
          <p:cNvSpPr txBox="1">
            <a:spLocks noChangeArrowheads="1"/>
          </p:cNvSpPr>
          <p:nvPr/>
        </p:nvSpPr>
        <p:spPr bwMode="auto">
          <a:xfrm>
            <a:off x="755650" y="5445125"/>
            <a:ext cx="215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GCFrutiger" panose="020B0604020202020204" pitchFamily="50" charset="0"/>
              </a:rPr>
              <a:t>Brother</a:t>
            </a:r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6588125" y="5373688"/>
            <a:ext cx="1223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</a:rPr>
              <a:t>Dad</a:t>
            </a:r>
          </a:p>
        </p:txBody>
      </p:sp>
      <p:sp>
        <p:nvSpPr>
          <p:cNvPr id="391182" name="Text Box 14"/>
          <p:cNvSpPr txBox="1">
            <a:spLocks noChangeArrowheads="1"/>
          </p:cNvSpPr>
          <p:nvPr/>
        </p:nvSpPr>
        <p:spPr bwMode="auto">
          <a:xfrm>
            <a:off x="827088" y="1268413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1F497D"/>
                </a:solidFill>
                <a:latin typeface="GCFrutiger" panose="020B0604020202020204" pitchFamily="50" charset="0"/>
              </a:rPr>
              <a:t>Q2: What fruit are they?</a:t>
            </a:r>
          </a:p>
        </p:txBody>
      </p:sp>
      <p:pic>
        <p:nvPicPr>
          <p:cNvPr id="391183" name="Picture 15" descr="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92750" y="2924175"/>
            <a:ext cx="25130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84" name="AutoShape 16"/>
          <p:cNvSpPr>
            <a:spLocks noChangeArrowheads="1"/>
          </p:cNvSpPr>
          <p:nvPr/>
        </p:nvSpPr>
        <p:spPr bwMode="auto">
          <a:xfrm rot="2436439">
            <a:off x="4356100" y="3860800"/>
            <a:ext cx="1871663" cy="433388"/>
          </a:xfrm>
          <a:prstGeom prst="rightArrow">
            <a:avLst>
              <a:gd name="adj1" fmla="val 50000"/>
              <a:gd name="adj2" fmla="val 10794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2771775" y="2852738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prstClr val="black"/>
                </a:solidFill>
                <a:latin typeface="GCFrutiger" panose="020B0604020202020204" pitchFamily="50" charset="0"/>
              </a:rPr>
              <a:t>pears</a:t>
            </a: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827088" y="1268413"/>
            <a:ext cx="763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1F497D"/>
                </a:solidFill>
                <a:latin typeface="GCFrutiger" panose="020B0604020202020204" pitchFamily="50" charset="0"/>
              </a:rPr>
              <a:t>Q3: Which one is for Kong Rong/his brother?</a:t>
            </a:r>
          </a:p>
        </p:txBody>
      </p:sp>
      <p:pic>
        <p:nvPicPr>
          <p:cNvPr id="391187" name="Picture 19" descr="3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2655888"/>
            <a:ext cx="73310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88" name="AutoShape 20"/>
          <p:cNvSpPr/>
          <p:nvPr/>
        </p:nvSpPr>
        <p:spPr bwMode="auto">
          <a:xfrm>
            <a:off x="4140200" y="1989138"/>
            <a:ext cx="2628900" cy="647700"/>
          </a:xfrm>
          <a:prstGeom prst="borderCallout2">
            <a:avLst>
              <a:gd name="adj1" fmla="val 17648"/>
              <a:gd name="adj2" fmla="val -2898"/>
              <a:gd name="adj3" fmla="val 17648"/>
              <a:gd name="adj4" fmla="val -23611"/>
              <a:gd name="adj5" fmla="val 473824"/>
              <a:gd name="adj6" fmla="val -424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The big pear!</a:t>
            </a:r>
          </a:p>
        </p:txBody>
      </p:sp>
      <p:sp>
        <p:nvSpPr>
          <p:cNvPr id="391189" name="AutoShape 21"/>
          <p:cNvSpPr/>
          <p:nvPr/>
        </p:nvSpPr>
        <p:spPr bwMode="auto">
          <a:xfrm>
            <a:off x="5500688" y="5773738"/>
            <a:ext cx="3398837" cy="501650"/>
          </a:xfrm>
          <a:prstGeom prst="borderCallout2">
            <a:avLst>
              <a:gd name="adj1" fmla="val 22713"/>
              <a:gd name="adj2" fmla="val -3926"/>
              <a:gd name="adj3" fmla="val 22713"/>
              <a:gd name="adj4" fmla="val -37069"/>
              <a:gd name="adj5" fmla="val -79065"/>
              <a:gd name="adj6" fmla="val -330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The small pear!</a:t>
            </a:r>
          </a:p>
        </p:txBody>
      </p:sp>
      <p:sp>
        <p:nvSpPr>
          <p:cNvPr id="16401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42497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91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/>
      <p:bldP spid="391173" grpId="1"/>
      <p:bldP spid="391179" grpId="0"/>
      <p:bldP spid="391179" grpId="1"/>
      <p:bldP spid="391180" grpId="0"/>
      <p:bldP spid="391180" grpId="1"/>
      <p:bldP spid="391181" grpId="0"/>
      <p:bldP spid="391181" grpId="1"/>
      <p:bldP spid="391182" grpId="0"/>
      <p:bldP spid="391182" grpId="1"/>
      <p:bldP spid="391184" grpId="0" animBg="1"/>
      <p:bldP spid="391184" grpId="1" animBg="1"/>
      <p:bldP spid="391184" grpId="2" animBg="1"/>
      <p:bldP spid="391184" grpId="3" animBg="1"/>
      <p:bldP spid="391185" grpId="0"/>
      <p:bldP spid="391185" grpId="1"/>
      <p:bldP spid="391186" grpId="0"/>
      <p:bldP spid="391188" grpId="0" animBg="1"/>
      <p:bldP spid="391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 descr="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752475"/>
            <a:ext cx="35988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69" name="Picture 5" descr="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700213"/>
            <a:ext cx="43926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0" name="Picture 6" descr="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1622425"/>
            <a:ext cx="2305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2" name="Picture 8" descr="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4154488"/>
            <a:ext cx="57245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28813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395271" name="Picture 7" descr="3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4006850"/>
            <a:ext cx="33131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17287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FF0000"/>
                </a:solidFill>
                <a:latin typeface="GCFrutiger" panose="020B0604020202020204" pitchFamily="50" charset="0"/>
              </a:rPr>
              <a:t>A a</a:t>
            </a: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1619250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B b</a:t>
            </a:r>
          </a:p>
        </p:txBody>
      </p:sp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2771775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C c</a:t>
            </a:r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3924300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</a:rPr>
              <a:t>D d</a:t>
            </a:r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5148263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FF0000"/>
                </a:solidFill>
                <a:latin typeface="GCFrutiger" panose="020B0604020202020204" pitchFamily="50" charset="0"/>
              </a:rPr>
              <a:t>E e</a:t>
            </a: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6372225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</a:rPr>
              <a:t>F f</a:t>
            </a:r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auto">
          <a:xfrm>
            <a:off x="7524750" y="15573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G g</a:t>
            </a:r>
          </a:p>
        </p:txBody>
      </p:sp>
      <p:sp>
        <p:nvSpPr>
          <p:cNvPr id="397336" name="Text Box 24"/>
          <p:cNvSpPr txBox="1">
            <a:spLocks noChangeArrowheads="1"/>
          </p:cNvSpPr>
          <p:nvPr/>
        </p:nvSpPr>
        <p:spPr bwMode="auto">
          <a:xfrm>
            <a:off x="539750" y="2820988"/>
            <a:ext cx="17287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H h</a:t>
            </a:r>
          </a:p>
        </p:txBody>
      </p:sp>
      <p:sp>
        <p:nvSpPr>
          <p:cNvPr id="397337" name="Text Box 25"/>
          <p:cNvSpPr txBox="1">
            <a:spLocks noChangeArrowheads="1"/>
          </p:cNvSpPr>
          <p:nvPr/>
        </p:nvSpPr>
        <p:spPr bwMode="auto">
          <a:xfrm>
            <a:off x="1763713" y="2820988"/>
            <a:ext cx="1152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FF0000"/>
                </a:solidFill>
                <a:latin typeface="GCFrutiger" panose="020B0604020202020204" pitchFamily="50" charset="0"/>
              </a:rPr>
              <a:t>I  i</a:t>
            </a:r>
          </a:p>
        </p:txBody>
      </p:sp>
      <p:sp>
        <p:nvSpPr>
          <p:cNvPr id="397338" name="Text Box 26"/>
          <p:cNvSpPr txBox="1">
            <a:spLocks noChangeArrowheads="1"/>
          </p:cNvSpPr>
          <p:nvPr/>
        </p:nvSpPr>
        <p:spPr bwMode="auto">
          <a:xfrm>
            <a:off x="2700338" y="282098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J  j</a:t>
            </a:r>
          </a:p>
        </p:txBody>
      </p:sp>
      <p:sp>
        <p:nvSpPr>
          <p:cNvPr id="397339" name="Text Box 27"/>
          <p:cNvSpPr txBox="1">
            <a:spLocks noChangeArrowheads="1"/>
          </p:cNvSpPr>
          <p:nvPr/>
        </p:nvSpPr>
        <p:spPr bwMode="auto">
          <a:xfrm>
            <a:off x="3924300" y="282098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K k</a:t>
            </a:r>
          </a:p>
        </p:txBody>
      </p:sp>
      <p:sp>
        <p:nvSpPr>
          <p:cNvPr id="397340" name="Text Box 28"/>
          <p:cNvSpPr txBox="1">
            <a:spLocks noChangeArrowheads="1"/>
          </p:cNvSpPr>
          <p:nvPr/>
        </p:nvSpPr>
        <p:spPr bwMode="auto">
          <a:xfrm>
            <a:off x="5148263" y="282098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L l</a:t>
            </a:r>
          </a:p>
        </p:txBody>
      </p:sp>
      <p:sp>
        <p:nvSpPr>
          <p:cNvPr id="397341" name="Text Box 29"/>
          <p:cNvSpPr txBox="1">
            <a:spLocks noChangeArrowheads="1"/>
          </p:cNvSpPr>
          <p:nvPr/>
        </p:nvSpPr>
        <p:spPr bwMode="auto">
          <a:xfrm>
            <a:off x="6227763" y="2820988"/>
            <a:ext cx="1657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M m</a:t>
            </a:r>
          </a:p>
        </p:txBody>
      </p:sp>
      <p:sp>
        <p:nvSpPr>
          <p:cNvPr id="397342" name="Text Box 30"/>
          <p:cNvSpPr txBox="1">
            <a:spLocks noChangeArrowheads="1"/>
          </p:cNvSpPr>
          <p:nvPr/>
        </p:nvSpPr>
        <p:spPr bwMode="auto">
          <a:xfrm>
            <a:off x="7596188" y="282098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prstClr val="black"/>
                </a:solidFill>
                <a:latin typeface="GCFrutiger" panose="020B0604020202020204" pitchFamily="50" charset="0"/>
              </a:rPr>
              <a:t>N n</a:t>
            </a:r>
          </a:p>
        </p:txBody>
      </p:sp>
      <p:sp>
        <p:nvSpPr>
          <p:cNvPr id="12305" name="WordArt 33"/>
          <p:cNvSpPr>
            <a:spLocks noChangeArrowheads="1" noChangeShapeType="1" noTextEdit="1"/>
          </p:cNvSpPr>
          <p:nvPr/>
        </p:nvSpPr>
        <p:spPr bwMode="auto">
          <a:xfrm>
            <a:off x="971550" y="4652963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A a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06" name="WordArt 34"/>
          <p:cNvSpPr>
            <a:spLocks noChangeArrowheads="1" noChangeShapeType="1" noTextEdit="1"/>
          </p:cNvSpPr>
          <p:nvPr/>
        </p:nvSpPr>
        <p:spPr bwMode="auto">
          <a:xfrm>
            <a:off x="1560513" y="2655888"/>
            <a:ext cx="148431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K k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07" name="WordArt 35"/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G g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08" name="WordArt 36"/>
          <p:cNvSpPr>
            <a:spLocks noChangeArrowheads="1" noChangeShapeType="1" noTextEdit="1"/>
          </p:cNvSpPr>
          <p:nvPr/>
        </p:nvSpPr>
        <p:spPr bwMode="auto">
          <a:xfrm>
            <a:off x="4140200" y="1268413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M m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09" name="WordArt 37"/>
          <p:cNvSpPr>
            <a:spLocks noChangeArrowheads="1" noChangeShapeType="1" noTextEdit="1"/>
          </p:cNvSpPr>
          <p:nvPr/>
        </p:nvSpPr>
        <p:spPr bwMode="auto">
          <a:xfrm>
            <a:off x="6877050" y="2205038"/>
            <a:ext cx="1195388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D d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0" name="WordArt 38"/>
          <p:cNvSpPr>
            <a:spLocks noChangeArrowheads="1" noChangeShapeType="1" noTextEdit="1"/>
          </p:cNvSpPr>
          <p:nvPr/>
        </p:nvSpPr>
        <p:spPr bwMode="auto">
          <a:xfrm>
            <a:off x="4140200" y="2924175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H h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1" name="WordArt 39"/>
          <p:cNvSpPr>
            <a:spLocks noChangeArrowheads="1" noChangeShapeType="1" noTextEdit="1"/>
          </p:cNvSpPr>
          <p:nvPr/>
        </p:nvSpPr>
        <p:spPr bwMode="auto">
          <a:xfrm>
            <a:off x="3779838" y="5445125"/>
            <a:ext cx="148431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B b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2" name="WordArt 40"/>
          <p:cNvSpPr>
            <a:spLocks noChangeArrowheads="1" noChangeShapeType="1" noTextEdit="1"/>
          </p:cNvSpPr>
          <p:nvPr/>
        </p:nvSpPr>
        <p:spPr bwMode="auto">
          <a:xfrm>
            <a:off x="1403350" y="1628775"/>
            <a:ext cx="93662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I i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3" name="WordArt 41"/>
          <p:cNvSpPr>
            <a:spLocks noChangeArrowheads="1" noChangeShapeType="1" noTextEdit="1"/>
          </p:cNvSpPr>
          <p:nvPr/>
        </p:nvSpPr>
        <p:spPr bwMode="auto">
          <a:xfrm>
            <a:off x="3492500" y="2420938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C c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4" name="WordArt 42"/>
          <p:cNvSpPr>
            <a:spLocks noChangeArrowheads="1" noChangeShapeType="1" noTextEdit="1"/>
          </p:cNvSpPr>
          <p:nvPr/>
        </p:nvSpPr>
        <p:spPr bwMode="auto">
          <a:xfrm>
            <a:off x="6011863" y="1341438"/>
            <a:ext cx="148431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E e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5" name="WordArt 43"/>
          <p:cNvSpPr>
            <a:spLocks noChangeArrowheads="1" noChangeShapeType="1" noTextEdit="1"/>
          </p:cNvSpPr>
          <p:nvPr/>
        </p:nvSpPr>
        <p:spPr bwMode="auto">
          <a:xfrm>
            <a:off x="3995738" y="4221163"/>
            <a:ext cx="122396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L l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6" name="WordArt 44"/>
          <p:cNvSpPr>
            <a:spLocks noChangeArrowheads="1" noChangeShapeType="1" noTextEdit="1"/>
          </p:cNvSpPr>
          <p:nvPr/>
        </p:nvSpPr>
        <p:spPr bwMode="auto">
          <a:xfrm>
            <a:off x="900113" y="3284538"/>
            <a:ext cx="148431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C c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7" name="WordArt 45"/>
          <p:cNvSpPr>
            <a:spLocks noChangeArrowheads="1" noChangeShapeType="1" noTextEdit="1"/>
          </p:cNvSpPr>
          <p:nvPr/>
        </p:nvSpPr>
        <p:spPr bwMode="auto">
          <a:xfrm>
            <a:off x="2339975" y="4724400"/>
            <a:ext cx="1484313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F f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8" name="WordArt 46"/>
          <p:cNvSpPr>
            <a:spLocks noChangeArrowheads="1" noChangeShapeType="1" noTextEdit="1"/>
          </p:cNvSpPr>
          <p:nvPr/>
        </p:nvSpPr>
        <p:spPr bwMode="auto">
          <a:xfrm>
            <a:off x="4500563" y="2924175"/>
            <a:ext cx="1150937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J j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sp>
        <p:nvSpPr>
          <p:cNvPr id="12319" name="WordArt 47"/>
          <p:cNvSpPr>
            <a:spLocks noChangeArrowheads="1" noChangeShapeType="1" noTextEdit="1"/>
          </p:cNvSpPr>
          <p:nvPr/>
        </p:nvSpPr>
        <p:spPr bwMode="auto">
          <a:xfrm>
            <a:off x="1258888" y="5300663"/>
            <a:ext cx="1484312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GCFrutiger" panose="020B0604020202020204"/>
              </a:rPr>
              <a:t>N n</a:t>
            </a:r>
            <a:endParaRPr lang="zh-CN" altLang="en-US" sz="3600" b="1"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GCFrutiger" panose="020B0604020202020204"/>
            </a:endParaRPr>
          </a:p>
        </p:txBody>
      </p:sp>
      <p:pic>
        <p:nvPicPr>
          <p:cNvPr id="397361" name="Picture 49" descr="glossy_ribbon_purple_good_jo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8150" y="1957388"/>
            <a:ext cx="263842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Point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61" name="Picture 35" descr="H:\NOT SB 1A～5D （转）\2A（转）\30.4.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3325" y="3978275"/>
            <a:ext cx="215741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9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3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3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3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/>
      <p:bldP spid="397317" grpId="1"/>
      <p:bldP spid="397319" grpId="0"/>
      <p:bldP spid="397319" grpId="1"/>
      <p:bldP spid="397320" grpId="0"/>
      <p:bldP spid="397320" grpId="1"/>
      <p:bldP spid="397321" grpId="0"/>
      <p:bldP spid="397321" grpId="1"/>
      <p:bldP spid="397322" grpId="0"/>
      <p:bldP spid="397322" grpId="1"/>
      <p:bldP spid="397323" grpId="0"/>
      <p:bldP spid="397323" grpId="1"/>
      <p:bldP spid="397329" grpId="0"/>
      <p:bldP spid="397329" grpId="1"/>
      <p:bldP spid="397336" grpId="0"/>
      <p:bldP spid="397336" grpId="1"/>
      <p:bldP spid="397337" grpId="0"/>
      <p:bldP spid="397337" grpId="1"/>
      <p:bldP spid="397338" grpId="0"/>
      <p:bldP spid="397338" grpId="1"/>
      <p:bldP spid="397339" grpId="0"/>
      <p:bldP spid="397339" grpId="1"/>
      <p:bldP spid="397340" grpId="0"/>
      <p:bldP spid="397340" grpId="1"/>
      <p:bldP spid="397341" grpId="0"/>
      <p:bldP spid="397341" grpId="1"/>
      <p:bldP spid="397342" grpId="0"/>
      <p:bldP spid="397342" grpId="1"/>
      <p:bldP spid="12305" grpId="0" animBg="1"/>
      <p:bldP spid="12305" grpId="1" animBg="1"/>
      <p:bldP spid="12306" grpId="0" animBg="1"/>
      <p:bldP spid="12306" grpId="1" animBg="1"/>
      <p:bldP spid="12307" grpId="0" animBg="1"/>
      <p:bldP spid="12307" grpId="1" animBg="1"/>
      <p:bldP spid="12308" grpId="0" animBg="1"/>
      <p:bldP spid="12308" grpId="1" animBg="1"/>
      <p:bldP spid="12309" grpId="0" animBg="1"/>
      <p:bldP spid="12309" grpId="1" animBg="1"/>
      <p:bldP spid="12310" grpId="0" animBg="1"/>
      <p:bldP spid="12310" grpId="1" animBg="1"/>
      <p:bldP spid="12311" grpId="0" animBg="1"/>
      <p:bldP spid="12311" grpId="1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2555875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643438" y="1411288"/>
            <a:ext cx="1368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pic>
        <p:nvPicPr>
          <p:cNvPr id="2457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3926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23975" y="3860800"/>
            <a:ext cx="64960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  <p:bldP spid="41984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全屏显示(4:3)</PresentationFormat>
  <Paragraphs>132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EucrosiaUPC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At the fruit shop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2018-07-30T06:28:00Z</dcterms:created>
  <dcterms:modified xsi:type="dcterms:W3CDTF">2023-01-16T16:38:04Z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2F04696E5CB84751AA3076F61A01832C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