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4" r:id="rId3"/>
    <p:sldId id="269" r:id="rId4"/>
    <p:sldId id="361" r:id="rId5"/>
    <p:sldId id="268" r:id="rId6"/>
    <p:sldId id="342" r:id="rId7"/>
    <p:sldId id="365" r:id="rId8"/>
    <p:sldId id="341" r:id="rId9"/>
    <p:sldId id="274" r:id="rId10"/>
    <p:sldId id="275" r:id="rId11"/>
    <p:sldId id="362" r:id="rId12"/>
    <p:sldId id="363" r:id="rId13"/>
    <p:sldId id="276" r:id="rId14"/>
    <p:sldId id="366" r:id="rId15"/>
    <p:sldId id="287" r:id="rId16"/>
    <p:sldId id="368" r:id="rId17"/>
  </p:sldIdLst>
  <p:sldSz cx="9144000" cy="5145088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5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4686821-43A6-4ED8-BE4F-B3B879C7A1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47AB033-786E-499C-9AB0-4529F26EEA2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6855E83-F853-47EE-BD62-8D0DFBA69D0C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313"/>
            <a:ext cx="7772400" cy="110285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8850"/>
            <a:ext cx="2133600" cy="2730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4655D8C-3AE3-41D4-AC47-CBE6D0FB2F2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8850"/>
            <a:ext cx="2895600" cy="2730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8850"/>
            <a:ext cx="2133600" cy="2730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4243714-3104-426C-ABCA-ED1181E622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8850"/>
            <a:ext cx="2133600" cy="2730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D5F0115-9AC6-4857-B044-E53C7022D3B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8850"/>
            <a:ext cx="2895600" cy="2730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8850"/>
            <a:ext cx="2133600" cy="2730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884B434-80DB-4E1E-93D1-87F2AC1095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42"/>
            <a:ext cx="2057400" cy="438999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42"/>
            <a:ext cx="6019800" cy="438999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8850"/>
            <a:ext cx="2133600" cy="2730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5187504-CE2B-4EAD-A520-CF97210975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8850"/>
            <a:ext cx="2895600" cy="2730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8850"/>
            <a:ext cx="2133600" cy="2730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6E9D7DD-ED86-4873-9465-3EBD617D565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本框 64520"/>
          <p:cNvSpPr txBox="1">
            <a:spLocks noChangeArrowheads="1"/>
          </p:cNvSpPr>
          <p:nvPr/>
        </p:nvSpPr>
        <p:spPr bwMode="auto">
          <a:xfrm>
            <a:off x="370790" y="412304"/>
            <a:ext cx="2214562" cy="415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44796" tIns="22398" rIns="44796" bIns="22398">
            <a:spAutoFit/>
          </a:bodyPr>
          <a:lstStyle/>
          <a:p>
            <a:pPr defTabSz="815975"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七年级上册</a:t>
            </a:r>
          </a:p>
        </p:txBody>
      </p:sp>
      <p:sp>
        <p:nvSpPr>
          <p:cNvPr id="12291" name="TextBox 10"/>
          <p:cNvSpPr>
            <a:spLocks noChangeArrowheads="1"/>
          </p:cNvSpPr>
          <p:nvPr/>
        </p:nvSpPr>
        <p:spPr bwMode="auto">
          <a:xfrm>
            <a:off x="2571762" y="2500536"/>
            <a:ext cx="37861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1" tIns="40821" rIns="81641" bIns="4082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9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第</a:t>
            </a:r>
            <a:r>
              <a:rPr lang="en-US" altLang="zh-CN" sz="29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zh-CN" altLang="en-US" sz="29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课</a:t>
            </a:r>
            <a:r>
              <a:rPr lang="zh-CN" altLang="en-US" sz="29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时</a:t>
            </a:r>
            <a:endParaRPr lang="en-US" altLang="en-US" sz="29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2293" name="TextBox 2"/>
          <p:cNvSpPr txBox="1">
            <a:spLocks noChangeArrowheads="1"/>
          </p:cNvSpPr>
          <p:nvPr/>
        </p:nvSpPr>
        <p:spPr bwMode="auto">
          <a:xfrm>
            <a:off x="-16146" y="1276400"/>
            <a:ext cx="9144000" cy="115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796" tIns="22398" rIns="44796" bIns="223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latin typeface="Times New Roman" panose="02020603050405020304" pitchFamily="18" charset="0"/>
              </a:rPr>
              <a:t>Starter Unit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3</a:t>
            </a:r>
          </a:p>
          <a:p>
            <a:pPr algn="ctr" eaLnBrk="1" hangingPunct="1"/>
            <a:r>
              <a:rPr lang="en-US" altLang="zh-CN" sz="4400" b="1" dirty="0" smtClean="0">
                <a:latin typeface="Times New Roman" panose="02020603050405020304" pitchFamily="18" charset="0"/>
              </a:rPr>
              <a:t>What </a:t>
            </a:r>
            <a:r>
              <a:rPr lang="en-US" altLang="zh-CN" sz="4400" b="1" dirty="0">
                <a:latin typeface="Times New Roman" panose="02020603050405020304" pitchFamily="18" charset="0"/>
              </a:rPr>
              <a:t>color is it?</a:t>
            </a:r>
            <a:endParaRPr lang="zh-CN" altLang="en-US" sz="4400" b="1" dirty="0">
              <a:latin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22872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 bwMode="auto">
          <a:xfrm>
            <a:off x="1428750" y="1143000"/>
            <a:ext cx="7143750" cy="928688"/>
            <a:chOff x="0" y="0"/>
            <a:chExt cx="11995" cy="2185"/>
          </a:xfrm>
        </p:grpSpPr>
        <p:pic>
          <p:nvPicPr>
            <p:cNvPr id="21516" name="Picture 4" descr="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2756" cy="2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3716" y="489"/>
              <a:ext cx="8279" cy="9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2000" dirty="0">
                  <a:latin typeface="+mn-lt"/>
                </a:rPr>
                <a:t>The key is </a:t>
              </a:r>
              <a:r>
                <a:rPr lang="en-US" altLang="zh-CN" sz="2000" u="sng" dirty="0">
                  <a:latin typeface="+mn-lt"/>
                </a:rPr>
                <a:t>   </a:t>
              </a:r>
              <a:r>
                <a:rPr lang="en-US" altLang="zh-CN" sz="2000" u="sng" dirty="0">
                  <a:solidFill>
                    <a:srgbClr val="FF3300"/>
                  </a:solidFill>
                  <a:latin typeface="+mn-lt"/>
                </a:rPr>
                <a:t>yellow </a:t>
              </a:r>
              <a:r>
                <a:rPr lang="en-US" altLang="zh-CN" sz="2000" u="sng" dirty="0">
                  <a:latin typeface="+mn-lt"/>
                </a:rPr>
                <a:t>  </a:t>
              </a:r>
              <a:r>
                <a:rPr lang="en-US" altLang="zh-CN" sz="2000" dirty="0">
                  <a:latin typeface="+mn-lt"/>
                </a:rPr>
                <a:t>. </a:t>
              </a:r>
            </a:p>
          </p:txBody>
        </p:sp>
      </p:grpSp>
      <p:grpSp>
        <p:nvGrpSpPr>
          <p:cNvPr id="3" name="Group 6"/>
          <p:cNvGrpSpPr/>
          <p:nvPr/>
        </p:nvGrpSpPr>
        <p:grpSpPr bwMode="auto">
          <a:xfrm>
            <a:off x="1428750" y="1928813"/>
            <a:ext cx="7000875" cy="1144587"/>
            <a:chOff x="0" y="0"/>
            <a:chExt cx="12374" cy="1965"/>
          </a:xfrm>
        </p:grpSpPr>
        <p:pic>
          <p:nvPicPr>
            <p:cNvPr id="21514" name="Picture 7" descr="6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3135" cy="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4094" y="406"/>
              <a:ext cx="8280" cy="6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2000">
                  <a:latin typeface="+mn-lt"/>
                </a:rPr>
                <a:t>The ruler is </a:t>
              </a:r>
              <a:r>
                <a:rPr lang="en-US" altLang="zh-CN" sz="2000" u="sng">
                  <a:latin typeface="+mn-lt"/>
                </a:rPr>
                <a:t>               </a:t>
              </a:r>
              <a:r>
                <a:rPr lang="en-US" altLang="zh-CN" sz="2000">
                  <a:latin typeface="+mn-lt"/>
                </a:rPr>
                <a:t>. </a:t>
              </a:r>
            </a:p>
          </p:txBody>
        </p:sp>
      </p:grpSp>
      <p:grpSp>
        <p:nvGrpSpPr>
          <p:cNvPr id="4" name="Group 9"/>
          <p:cNvGrpSpPr/>
          <p:nvPr/>
        </p:nvGrpSpPr>
        <p:grpSpPr bwMode="auto">
          <a:xfrm>
            <a:off x="1487488" y="3000375"/>
            <a:ext cx="6513512" cy="1144588"/>
            <a:chOff x="0" y="0"/>
            <a:chExt cx="12374" cy="2343"/>
          </a:xfrm>
        </p:grpSpPr>
        <p:pic>
          <p:nvPicPr>
            <p:cNvPr id="21512" name="Picture 10" descr="5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2400" cy="2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4092" y="617"/>
              <a:ext cx="8282" cy="8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2000">
                  <a:latin typeface="+mn-lt"/>
                </a:rPr>
                <a:t>The cup is </a:t>
              </a:r>
              <a:r>
                <a:rPr lang="en-US" altLang="zh-CN" sz="2000" u="sng">
                  <a:latin typeface="+mn-lt"/>
                </a:rPr>
                <a:t>               </a:t>
              </a:r>
              <a:r>
                <a:rPr lang="en-US" altLang="zh-CN" sz="2000">
                  <a:latin typeface="+mn-lt"/>
                </a:rPr>
                <a:t>. </a:t>
              </a:r>
            </a:p>
          </p:txBody>
        </p:sp>
      </p:grp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5072063" y="2071688"/>
            <a:ext cx="1906587" cy="401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>
                <a:solidFill>
                  <a:srgbClr val="FF0000"/>
                </a:solidFill>
                <a:latin typeface="+mn-lt"/>
              </a:rPr>
              <a:t>blue</a:t>
            </a:r>
            <a:endParaRPr lang="zh-CN" alt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094288" y="3287713"/>
            <a:ext cx="1906587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>
                <a:solidFill>
                  <a:srgbClr val="FF0000"/>
                </a:solidFill>
                <a:latin typeface="+mn-lt"/>
              </a:rPr>
              <a:t>red</a:t>
            </a:r>
          </a:p>
        </p:txBody>
      </p:sp>
      <p:sp>
        <p:nvSpPr>
          <p:cNvPr id="21" name="矩形 20"/>
          <p:cNvSpPr/>
          <p:nvPr/>
        </p:nvSpPr>
        <p:spPr>
          <a:xfrm>
            <a:off x="2286000" y="500063"/>
            <a:ext cx="4214813" cy="4175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dirty="0">
                <a:latin typeface="+mn-lt"/>
              </a:rPr>
              <a:t>3b. Listen again. Complete the sentences. </a:t>
            </a:r>
            <a:endParaRPr lang="zh-CN" altLang="en-US" dirty="0">
              <a:latin typeface="+mn-lt"/>
            </a:endParaRPr>
          </a:p>
        </p:txBody>
      </p:sp>
      <p:pic>
        <p:nvPicPr>
          <p:cNvPr id="5" name="七年级上册starter unit 3 What colour is it-3b音频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6372200" y="556320"/>
            <a:ext cx="448816" cy="448816"/>
          </a:xfrm>
          <a:prstGeom prst="rect">
            <a:avLst/>
          </a:prstGeom>
        </p:spPr>
      </p:pic>
      <p:sp>
        <p:nvSpPr>
          <p:cNvPr id="16" name="流程图: 可选过程 15"/>
          <p:cNvSpPr/>
          <p:nvPr/>
        </p:nvSpPr>
        <p:spPr>
          <a:xfrm>
            <a:off x="86147" y="69450"/>
            <a:ext cx="1342581" cy="431392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听力训练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3389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19" grpId="0" bldLvl="0"/>
      <p:bldP spid="20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643042" y="715156"/>
            <a:ext cx="5857875" cy="430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zh-CN" sz="2000" dirty="0">
                <a:solidFill>
                  <a:srgbClr val="FF0000"/>
                </a:solidFill>
                <a:latin typeface="+mn-lt"/>
              </a:rPr>
              <a:t>3d.</a:t>
            </a:r>
            <a:r>
              <a:rPr lang="en-US" altLang="zh-CN" dirty="0">
                <a:latin typeface="+mn-lt"/>
              </a:rPr>
              <a:t> Make conversations using the things in 3a-3c. 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928813" y="1227138"/>
            <a:ext cx="5121275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336600"/>
                </a:solidFill>
                <a:latin typeface="+mn-lt"/>
              </a:rPr>
              <a:t>What's  this in English?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990725" y="1714500"/>
            <a:ext cx="443865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336600"/>
                </a:solidFill>
                <a:latin typeface="+mn-lt"/>
              </a:rPr>
              <a:t>It's a </a:t>
            </a:r>
            <a:r>
              <a:rPr lang="en-US" altLang="zh-CN" dirty="0">
                <a:solidFill>
                  <a:srgbClr val="336600"/>
                </a:solidFill>
                <a:latin typeface="+mn-lt"/>
              </a:rPr>
              <a:t>key</a:t>
            </a:r>
            <a:r>
              <a:rPr lang="zh-CN" altLang="en-US" dirty="0">
                <a:solidFill>
                  <a:srgbClr val="336600"/>
                </a:solidFill>
                <a:latin typeface="+mn-lt"/>
              </a:rPr>
              <a:t>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928813" y="2214563"/>
            <a:ext cx="1646237" cy="647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336600"/>
                </a:solidFill>
                <a:latin typeface="+mn-lt"/>
              </a:rPr>
              <a:t>Spell it, please.</a:t>
            </a:r>
          </a:p>
          <a:p>
            <a:pPr>
              <a:defRPr/>
            </a:pPr>
            <a:endParaRPr lang="zh-CN" altLang="en-US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928813" y="2727325"/>
            <a:ext cx="2230437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srgbClr val="336600"/>
                </a:solidFill>
                <a:latin typeface="+mn-lt"/>
              </a:rPr>
              <a:t>K</a:t>
            </a:r>
            <a:r>
              <a:rPr lang="zh-CN" altLang="en-US" dirty="0">
                <a:solidFill>
                  <a:srgbClr val="336600"/>
                </a:solidFill>
                <a:latin typeface="+mn-lt"/>
              </a:rPr>
              <a:t>-</a:t>
            </a:r>
            <a:r>
              <a:rPr lang="en-US" altLang="zh-CN" dirty="0">
                <a:solidFill>
                  <a:srgbClr val="336600"/>
                </a:solidFill>
                <a:latin typeface="+mn-lt"/>
              </a:rPr>
              <a:t>E</a:t>
            </a:r>
            <a:r>
              <a:rPr lang="zh-CN" altLang="en-US" dirty="0">
                <a:solidFill>
                  <a:srgbClr val="336600"/>
                </a:solidFill>
                <a:latin typeface="+mn-lt"/>
              </a:rPr>
              <a:t>-</a:t>
            </a:r>
            <a:r>
              <a:rPr lang="en-US" altLang="zh-CN" dirty="0">
                <a:solidFill>
                  <a:srgbClr val="336600"/>
                </a:solidFill>
                <a:latin typeface="+mn-lt"/>
              </a:rPr>
              <a:t>Y</a:t>
            </a:r>
            <a:r>
              <a:rPr lang="zh-CN" altLang="en-US" dirty="0">
                <a:solidFill>
                  <a:srgbClr val="336600"/>
                </a:solidFill>
                <a:latin typeface="+mn-lt"/>
              </a:rPr>
              <a:t>.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930400" y="3155950"/>
            <a:ext cx="349885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336600"/>
                </a:solidFill>
                <a:latin typeface="+mn-lt"/>
              </a:rPr>
              <a:t>What color is it?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944688" y="3632200"/>
            <a:ext cx="3198812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336600"/>
                </a:solidFill>
                <a:latin typeface="+mn-lt"/>
              </a:rPr>
              <a:t>It's </a:t>
            </a:r>
            <a:r>
              <a:rPr lang="en-US" altLang="zh-CN" dirty="0">
                <a:solidFill>
                  <a:schemeClr val="hlink"/>
                </a:solidFill>
                <a:latin typeface="+mn-lt"/>
              </a:rPr>
              <a:t>yellow</a:t>
            </a:r>
            <a:r>
              <a:rPr lang="zh-CN" altLang="en-US" dirty="0">
                <a:solidFill>
                  <a:schemeClr val="hlink"/>
                </a:solidFill>
                <a:latin typeface="+mn-lt"/>
              </a:rPr>
              <a:t>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1858164"/>
            <a:ext cx="2357454" cy="1303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流程图: 可选过程 11"/>
          <p:cNvSpPr/>
          <p:nvPr/>
        </p:nvSpPr>
        <p:spPr>
          <a:xfrm>
            <a:off x="86147" y="69450"/>
            <a:ext cx="1342581" cy="431392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口语训练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/>
      <p:bldP spid="16" grpId="0" bldLvl="0"/>
      <p:bldP spid="17" grpId="0" bldLvl="0"/>
      <p:bldP spid="18" grpId="0" bldLvl="0"/>
      <p:bldP spid="19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Text Box 17"/>
          <p:cNvSpPr txBox="1">
            <a:spLocks noChangeArrowheads="1"/>
          </p:cNvSpPr>
          <p:nvPr/>
        </p:nvSpPr>
        <p:spPr bwMode="auto">
          <a:xfrm>
            <a:off x="3857620" y="357966"/>
            <a:ext cx="1500187" cy="38893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lIns="81641" tIns="40821" rIns="81641" bIns="40821">
            <a:spAutoFit/>
          </a:bodyPr>
          <a:lstStyle/>
          <a:p>
            <a:pPr defTabSz="815975">
              <a:defRPr/>
            </a:pPr>
            <a:r>
              <a:rPr kumimoji="1" lang="en-US" altLang="zh-CN" sz="2000" b="1" dirty="0">
                <a:solidFill>
                  <a:srgbClr val="FF3300"/>
                </a:solidFill>
                <a:latin typeface="+mn-lt"/>
                <a:ea typeface="隶书" panose="02010509060101010101" pitchFamily="49" charset="-122"/>
              </a:rPr>
              <a:t>Pair work</a:t>
            </a:r>
          </a:p>
        </p:txBody>
      </p:sp>
      <p:sp>
        <p:nvSpPr>
          <p:cNvPr id="11" name="矩形 10"/>
          <p:cNvSpPr/>
          <p:nvPr/>
        </p:nvSpPr>
        <p:spPr>
          <a:xfrm>
            <a:off x="1571625" y="642938"/>
            <a:ext cx="5857875" cy="428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zh-CN" sz="2000" dirty="0">
                <a:solidFill>
                  <a:srgbClr val="FF0000"/>
                </a:solidFill>
                <a:latin typeface="+mn-lt"/>
              </a:rPr>
              <a:t>3d.</a:t>
            </a:r>
            <a:r>
              <a:rPr lang="en-US" altLang="zh-CN" dirty="0">
                <a:latin typeface="+mn-lt"/>
              </a:rPr>
              <a:t> Make conversations using the things in 3a-3c. 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928813" y="1227138"/>
            <a:ext cx="5121275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336600"/>
                </a:solidFill>
                <a:latin typeface="+mn-lt"/>
              </a:rPr>
              <a:t>What's  this in English?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990725" y="1714500"/>
            <a:ext cx="443865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336600"/>
                </a:solidFill>
                <a:latin typeface="+mn-lt"/>
              </a:rPr>
              <a:t>It's a </a:t>
            </a:r>
            <a:r>
              <a:rPr lang="en-US" altLang="zh-CN" dirty="0">
                <a:solidFill>
                  <a:srgbClr val="336600"/>
                </a:solidFill>
                <a:latin typeface="+mn-lt"/>
              </a:rPr>
              <a:t>ruler</a:t>
            </a:r>
            <a:r>
              <a:rPr lang="zh-CN" altLang="en-US" dirty="0">
                <a:solidFill>
                  <a:srgbClr val="336600"/>
                </a:solidFill>
                <a:latin typeface="+mn-lt"/>
              </a:rPr>
              <a:t>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928813" y="2214563"/>
            <a:ext cx="1646237" cy="647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336600"/>
                </a:solidFill>
                <a:latin typeface="+mn-lt"/>
              </a:rPr>
              <a:t>Spell it, please.</a:t>
            </a:r>
          </a:p>
          <a:p>
            <a:pPr>
              <a:defRPr/>
            </a:pPr>
            <a:endParaRPr lang="zh-CN" altLang="en-US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928813" y="2727325"/>
            <a:ext cx="2230437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srgbClr val="336600"/>
                </a:solidFill>
                <a:latin typeface="+mn-lt"/>
              </a:rPr>
              <a:t>R</a:t>
            </a:r>
            <a:r>
              <a:rPr lang="zh-CN" altLang="en-US" dirty="0">
                <a:solidFill>
                  <a:srgbClr val="336600"/>
                </a:solidFill>
                <a:latin typeface="+mn-lt"/>
              </a:rPr>
              <a:t>-</a:t>
            </a:r>
            <a:r>
              <a:rPr lang="en-US" altLang="zh-CN" dirty="0">
                <a:solidFill>
                  <a:srgbClr val="336600"/>
                </a:solidFill>
                <a:latin typeface="+mn-lt"/>
              </a:rPr>
              <a:t>U-L-E-R</a:t>
            </a:r>
            <a:r>
              <a:rPr lang="zh-CN" altLang="en-US" dirty="0">
                <a:solidFill>
                  <a:srgbClr val="336600"/>
                </a:solidFill>
                <a:latin typeface="+mn-lt"/>
              </a:rPr>
              <a:t>.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930400" y="3155950"/>
            <a:ext cx="349885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336600"/>
                </a:solidFill>
                <a:latin typeface="+mn-lt"/>
              </a:rPr>
              <a:t>What color is it?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944688" y="3632200"/>
            <a:ext cx="3198812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336600"/>
                </a:solidFill>
                <a:latin typeface="+mn-lt"/>
              </a:rPr>
              <a:t>It's </a:t>
            </a:r>
            <a:r>
              <a:rPr lang="en-US" altLang="zh-CN" dirty="0">
                <a:solidFill>
                  <a:schemeClr val="hlink"/>
                </a:solidFill>
                <a:latin typeface="+mn-lt"/>
              </a:rPr>
              <a:t>blue</a:t>
            </a:r>
            <a:r>
              <a:rPr lang="zh-CN" altLang="en-US" dirty="0">
                <a:solidFill>
                  <a:schemeClr val="hlink"/>
                </a:solidFill>
                <a:latin typeface="+mn-lt"/>
              </a:rPr>
              <a:t>.</a:t>
            </a:r>
          </a:p>
        </p:txBody>
      </p:sp>
      <p:pic>
        <p:nvPicPr>
          <p:cNvPr id="67587" name="Picture 3" descr="C:\Documents and Settings\Administrator\Local Settings\Temporary Internet Files\Content.IE5\UDIJITON\cm-ruler_preview_featured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1858164"/>
            <a:ext cx="1900977" cy="1428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流程图: 可选过程 11"/>
          <p:cNvSpPr/>
          <p:nvPr/>
        </p:nvSpPr>
        <p:spPr>
          <a:xfrm>
            <a:off x="86147" y="69450"/>
            <a:ext cx="1342581" cy="431392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口语训练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/>
      <p:bldP spid="16" grpId="0" bldLvl="0"/>
      <p:bldP spid="17" grpId="0" bldLvl="0"/>
      <p:bldP spid="18" grpId="0" bldLvl="0"/>
      <p:bldP spid="19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Text Box 17"/>
          <p:cNvSpPr txBox="1">
            <a:spLocks noChangeArrowheads="1"/>
          </p:cNvSpPr>
          <p:nvPr/>
        </p:nvSpPr>
        <p:spPr bwMode="auto">
          <a:xfrm>
            <a:off x="3714755" y="286528"/>
            <a:ext cx="1500187" cy="38893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lIns="81641" tIns="40821" rIns="81641" bIns="40821">
            <a:spAutoFit/>
          </a:bodyPr>
          <a:lstStyle/>
          <a:p>
            <a:pPr defTabSz="815975">
              <a:defRPr/>
            </a:pPr>
            <a:r>
              <a:rPr kumimoji="1" lang="en-US" altLang="zh-CN" sz="2000" b="1" dirty="0">
                <a:solidFill>
                  <a:srgbClr val="FF3300"/>
                </a:solidFill>
                <a:latin typeface="+mn-lt"/>
                <a:ea typeface="隶书" panose="02010509060101010101" pitchFamily="49" charset="-122"/>
              </a:rPr>
              <a:t>Pair work</a:t>
            </a:r>
          </a:p>
        </p:txBody>
      </p:sp>
      <p:sp>
        <p:nvSpPr>
          <p:cNvPr id="11" name="矩形 10"/>
          <p:cNvSpPr/>
          <p:nvPr/>
        </p:nvSpPr>
        <p:spPr>
          <a:xfrm>
            <a:off x="1643063" y="713572"/>
            <a:ext cx="5857875" cy="430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zh-CN" sz="2000" dirty="0">
                <a:solidFill>
                  <a:srgbClr val="FF0000"/>
                </a:solidFill>
                <a:latin typeface="+mn-lt"/>
              </a:rPr>
              <a:t>3d.</a:t>
            </a:r>
            <a:r>
              <a:rPr lang="en-US" altLang="zh-CN" dirty="0">
                <a:latin typeface="+mn-lt"/>
              </a:rPr>
              <a:t> Make conversations using the things in 3a-3c. 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928813" y="1227138"/>
            <a:ext cx="5121275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336600"/>
                </a:solidFill>
                <a:latin typeface="+mn-lt"/>
              </a:rPr>
              <a:t>What's  this in English?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990725" y="1714500"/>
            <a:ext cx="443865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336600"/>
                </a:solidFill>
                <a:latin typeface="+mn-lt"/>
              </a:rPr>
              <a:t>It's a cup.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928813" y="2214563"/>
            <a:ext cx="1646237" cy="647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336600"/>
                </a:solidFill>
                <a:latin typeface="+mn-lt"/>
              </a:rPr>
              <a:t>Spell it, please.</a:t>
            </a:r>
          </a:p>
          <a:p>
            <a:pPr>
              <a:defRPr/>
            </a:pPr>
            <a:endParaRPr lang="zh-CN" altLang="en-US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928813" y="2727325"/>
            <a:ext cx="2230437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336600"/>
                </a:solidFill>
                <a:latin typeface="+mn-lt"/>
              </a:rPr>
              <a:t>C-U-P.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930400" y="3155950"/>
            <a:ext cx="349885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336600"/>
                </a:solidFill>
                <a:latin typeface="+mn-lt"/>
              </a:rPr>
              <a:t>What color is it?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944688" y="3632200"/>
            <a:ext cx="3198812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336600"/>
                </a:solidFill>
                <a:latin typeface="+mn-lt"/>
              </a:rPr>
              <a:t>It's </a:t>
            </a:r>
            <a:r>
              <a:rPr lang="en-US" altLang="zh-CN" dirty="0">
                <a:solidFill>
                  <a:schemeClr val="hlink"/>
                </a:solidFill>
                <a:latin typeface="+mn-lt"/>
              </a:rPr>
              <a:t>red</a:t>
            </a:r>
            <a:r>
              <a:rPr lang="zh-CN" altLang="en-US" dirty="0">
                <a:solidFill>
                  <a:schemeClr val="hlink"/>
                </a:solidFill>
                <a:latin typeface="+mn-lt"/>
              </a:rPr>
              <a:t>.</a:t>
            </a:r>
          </a:p>
        </p:txBody>
      </p:sp>
      <p:pic>
        <p:nvPicPr>
          <p:cNvPr id="2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1643850"/>
            <a:ext cx="2286016" cy="17876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流程图: 可选过程 11"/>
          <p:cNvSpPr/>
          <p:nvPr/>
        </p:nvSpPr>
        <p:spPr>
          <a:xfrm>
            <a:off x="86147" y="69450"/>
            <a:ext cx="1342581" cy="431392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口语训练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/>
      <p:bldP spid="16" grpId="0" bldLvl="0"/>
      <p:bldP spid="17" grpId="0" bldLvl="0"/>
      <p:bldP spid="18" grpId="0" bldLvl="0"/>
      <p:bldP spid="19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86147" y="69450"/>
            <a:ext cx="1342581" cy="431392"/>
          </a:xfrm>
          <a:prstGeom prst="flowChartAlternateProcess">
            <a:avLst/>
          </a:prstGeom>
          <a:solidFill>
            <a:srgbClr val="C0000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b="1" noProof="1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分组活动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 bwMode="auto">
          <a:xfrm>
            <a:off x="3117850" y="1984128"/>
            <a:ext cx="739775" cy="1201738"/>
            <a:chOff x="4899026" y="401638"/>
            <a:chExt cx="1754188" cy="3908425"/>
          </a:xfrm>
        </p:grpSpPr>
        <p:sp>
          <p:nvSpPr>
            <p:cNvPr id="4" name="Freeform 174"/>
            <p:cNvSpPr/>
            <p:nvPr/>
          </p:nvSpPr>
          <p:spPr bwMode="auto">
            <a:xfrm>
              <a:off x="5864226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5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" name="Freeform 175"/>
            <p:cNvSpPr/>
            <p:nvPr/>
          </p:nvSpPr>
          <p:spPr bwMode="auto">
            <a:xfrm>
              <a:off x="5924551" y="4189413"/>
              <a:ext cx="142875" cy="120650"/>
            </a:xfrm>
            <a:custGeom>
              <a:avLst/>
              <a:gdLst>
                <a:gd name="T0" fmla="*/ 2147483647 w 38"/>
                <a:gd name="T1" fmla="*/ 0 h 32"/>
                <a:gd name="T2" fmla="*/ 0 w 38"/>
                <a:gd name="T3" fmla="*/ 2147483647 h 32"/>
                <a:gd name="T4" fmla="*/ 2147483647 w 38"/>
                <a:gd name="T5" fmla="*/ 2147483647 h 32"/>
                <a:gd name="T6" fmla="*/ 2147483647 w 38"/>
                <a:gd name="T7" fmla="*/ 2147483647 h 32"/>
                <a:gd name="T8" fmla="*/ 2147483647 w 38"/>
                <a:gd name="T9" fmla="*/ 2147483647 h 32"/>
                <a:gd name="T10" fmla="*/ 2147483647 w 38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2"/>
                <a:gd name="T20" fmla="*/ 38 w 38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2">
                  <a:moveTo>
                    <a:pt x="19" y="0"/>
                  </a:moveTo>
                  <a:cubicBezTo>
                    <a:pt x="8" y="0"/>
                    <a:pt x="3" y="2"/>
                    <a:pt x="0" y="4"/>
                  </a:cubicBezTo>
                  <a:cubicBezTo>
                    <a:pt x="4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7" y="32"/>
                    <a:pt x="33" y="21"/>
                    <a:pt x="38" y="4"/>
                  </a:cubicBezTo>
                  <a:cubicBezTo>
                    <a:pt x="35" y="2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" name="Freeform 176"/>
            <p:cNvSpPr/>
            <p:nvPr/>
          </p:nvSpPr>
          <p:spPr bwMode="auto">
            <a:xfrm>
              <a:off x="5511801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4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" name="Freeform 177"/>
            <p:cNvSpPr/>
            <p:nvPr/>
          </p:nvSpPr>
          <p:spPr bwMode="auto">
            <a:xfrm>
              <a:off x="5567363" y="4189413"/>
              <a:ext cx="146050" cy="120650"/>
            </a:xfrm>
            <a:custGeom>
              <a:avLst/>
              <a:gdLst>
                <a:gd name="T0" fmla="*/ 2147483647 w 39"/>
                <a:gd name="T1" fmla="*/ 0 h 32"/>
                <a:gd name="T2" fmla="*/ 0 w 39"/>
                <a:gd name="T3" fmla="*/ 2147483647 h 32"/>
                <a:gd name="T4" fmla="*/ 2147483647 w 39"/>
                <a:gd name="T5" fmla="*/ 2147483647 h 32"/>
                <a:gd name="T6" fmla="*/ 2147483647 w 39"/>
                <a:gd name="T7" fmla="*/ 2147483647 h 32"/>
                <a:gd name="T8" fmla="*/ 2147483647 w 39"/>
                <a:gd name="T9" fmla="*/ 2147483647 h 32"/>
                <a:gd name="T10" fmla="*/ 2147483647 w 39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32"/>
                <a:gd name="T20" fmla="*/ 39 w 39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32">
                  <a:moveTo>
                    <a:pt x="19" y="0"/>
                  </a:moveTo>
                  <a:cubicBezTo>
                    <a:pt x="9" y="0"/>
                    <a:pt x="4" y="2"/>
                    <a:pt x="0" y="4"/>
                  </a:cubicBezTo>
                  <a:cubicBezTo>
                    <a:pt x="5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8" y="32"/>
                    <a:pt x="34" y="21"/>
                    <a:pt x="39" y="4"/>
                  </a:cubicBezTo>
                  <a:cubicBezTo>
                    <a:pt x="35" y="2"/>
                    <a:pt x="30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" name="Freeform 178"/>
            <p:cNvSpPr/>
            <p:nvPr/>
          </p:nvSpPr>
          <p:spPr bwMode="auto">
            <a:xfrm>
              <a:off x="5383213" y="3094038"/>
              <a:ext cx="871538" cy="836613"/>
            </a:xfrm>
            <a:custGeom>
              <a:avLst/>
              <a:gdLst>
                <a:gd name="T0" fmla="*/ 0 w 232"/>
                <a:gd name="T1" fmla="*/ 0 h 223"/>
                <a:gd name="T2" fmla="*/ 2147483647 w 232"/>
                <a:gd name="T3" fmla="*/ 0 h 223"/>
                <a:gd name="T4" fmla="*/ 2147483647 w 232"/>
                <a:gd name="T5" fmla="*/ 2147483647 h 223"/>
                <a:gd name="T6" fmla="*/ 2147483647 w 232"/>
                <a:gd name="T7" fmla="*/ 2147483647 h 223"/>
                <a:gd name="T8" fmla="*/ 2147483647 w 232"/>
                <a:gd name="T9" fmla="*/ 2147483647 h 223"/>
                <a:gd name="T10" fmla="*/ 0 w 232"/>
                <a:gd name="T11" fmla="*/ 0 h 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2"/>
                <a:gd name="T19" fmla="*/ 0 h 223"/>
                <a:gd name="T20" fmla="*/ 232 w 232"/>
                <a:gd name="T21" fmla="*/ 223 h 2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2" h="223">
                  <a:moveTo>
                    <a:pt x="0" y="0"/>
                  </a:moveTo>
                  <a:cubicBezTo>
                    <a:pt x="232" y="0"/>
                    <a:pt x="232" y="0"/>
                    <a:pt x="232" y="0"/>
                  </a:cubicBezTo>
                  <a:cubicBezTo>
                    <a:pt x="225" y="216"/>
                    <a:pt x="225" y="216"/>
                    <a:pt x="225" y="216"/>
                  </a:cubicBezTo>
                  <a:cubicBezTo>
                    <a:pt x="225" y="216"/>
                    <a:pt x="171" y="223"/>
                    <a:pt x="116" y="223"/>
                  </a:cubicBezTo>
                  <a:cubicBezTo>
                    <a:pt x="60" y="223"/>
                    <a:pt x="7" y="216"/>
                    <a:pt x="7" y="2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9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" name="Freeform 179"/>
            <p:cNvSpPr/>
            <p:nvPr/>
          </p:nvSpPr>
          <p:spPr bwMode="auto">
            <a:xfrm>
              <a:off x="4899026" y="401638"/>
              <a:ext cx="1754188" cy="2635250"/>
            </a:xfrm>
            <a:custGeom>
              <a:avLst/>
              <a:gdLst>
                <a:gd name="T0" fmla="*/ 2147483647 w 467"/>
                <a:gd name="T1" fmla="*/ 2147483647 h 702"/>
                <a:gd name="T2" fmla="*/ 2147483647 w 467"/>
                <a:gd name="T3" fmla="*/ 2147483647 h 702"/>
                <a:gd name="T4" fmla="*/ 2147483647 w 467"/>
                <a:gd name="T5" fmla="*/ 0 h 702"/>
                <a:gd name="T6" fmla="*/ 2147483647 w 467"/>
                <a:gd name="T7" fmla="*/ 2147483647 h 702"/>
                <a:gd name="T8" fmla="*/ 2147483647 w 467"/>
                <a:gd name="T9" fmla="*/ 2147483647 h 702"/>
                <a:gd name="T10" fmla="*/ 2147483647 w 467"/>
                <a:gd name="T11" fmla="*/ 2147483647 h 702"/>
                <a:gd name="T12" fmla="*/ 2147483647 w 467"/>
                <a:gd name="T13" fmla="*/ 2147483647 h 702"/>
                <a:gd name="T14" fmla="*/ 2147483647 w 467"/>
                <a:gd name="T15" fmla="*/ 2147483647 h 702"/>
                <a:gd name="T16" fmla="*/ 2147483647 w 467"/>
                <a:gd name="T17" fmla="*/ 2147483647 h 7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7"/>
                <a:gd name="T28" fmla="*/ 0 h 702"/>
                <a:gd name="T29" fmla="*/ 467 w 467"/>
                <a:gd name="T30" fmla="*/ 702 h 7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7" h="702">
                  <a:moveTo>
                    <a:pt x="398" y="506"/>
                  </a:moveTo>
                  <a:cubicBezTo>
                    <a:pt x="405" y="408"/>
                    <a:pt x="467" y="295"/>
                    <a:pt x="447" y="169"/>
                  </a:cubicBezTo>
                  <a:cubicBezTo>
                    <a:pt x="432" y="75"/>
                    <a:pt x="351" y="0"/>
                    <a:pt x="234" y="0"/>
                  </a:cubicBezTo>
                  <a:cubicBezTo>
                    <a:pt x="116" y="0"/>
                    <a:pt x="36" y="75"/>
                    <a:pt x="20" y="169"/>
                  </a:cubicBezTo>
                  <a:cubicBezTo>
                    <a:pt x="0" y="295"/>
                    <a:pt x="62" y="408"/>
                    <a:pt x="69" y="506"/>
                  </a:cubicBezTo>
                  <a:cubicBezTo>
                    <a:pt x="78" y="626"/>
                    <a:pt x="59" y="680"/>
                    <a:pt x="59" y="680"/>
                  </a:cubicBezTo>
                  <a:cubicBezTo>
                    <a:pt x="103" y="700"/>
                    <a:pt x="234" y="702"/>
                    <a:pt x="234" y="702"/>
                  </a:cubicBezTo>
                  <a:cubicBezTo>
                    <a:pt x="234" y="702"/>
                    <a:pt x="364" y="700"/>
                    <a:pt x="408" y="680"/>
                  </a:cubicBezTo>
                  <a:cubicBezTo>
                    <a:pt x="408" y="680"/>
                    <a:pt x="389" y="626"/>
                    <a:pt x="398" y="506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" name="Rectangle 180"/>
            <p:cNvSpPr>
              <a:spLocks noChangeArrowheads="1"/>
            </p:cNvSpPr>
            <p:nvPr/>
          </p:nvSpPr>
          <p:spPr bwMode="auto">
            <a:xfrm>
              <a:off x="5541963" y="2008188"/>
              <a:ext cx="514350" cy="495300"/>
            </a:xfrm>
            <a:prstGeom prst="rect">
              <a:avLst/>
            </a:prstGeom>
            <a:solidFill>
              <a:srgbClr val="F9F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" name="Freeform 181"/>
            <p:cNvSpPr/>
            <p:nvPr/>
          </p:nvSpPr>
          <p:spPr bwMode="auto">
            <a:xfrm>
              <a:off x="6213476" y="2973388"/>
              <a:ext cx="203200" cy="360363"/>
            </a:xfrm>
            <a:custGeom>
              <a:avLst/>
              <a:gdLst>
                <a:gd name="T0" fmla="*/ 2147483647 w 54"/>
                <a:gd name="T1" fmla="*/ 0 h 96"/>
                <a:gd name="T2" fmla="*/ 2147483647 w 54"/>
                <a:gd name="T3" fmla="*/ 2147483647 h 96"/>
                <a:gd name="T4" fmla="*/ 2147483647 w 54"/>
                <a:gd name="T5" fmla="*/ 2147483647 h 96"/>
                <a:gd name="T6" fmla="*/ 2147483647 w 54"/>
                <a:gd name="T7" fmla="*/ 2147483647 h 96"/>
                <a:gd name="T8" fmla="*/ 2147483647 w 54"/>
                <a:gd name="T9" fmla="*/ 2147483647 h 96"/>
                <a:gd name="T10" fmla="*/ 2147483647 w 54"/>
                <a:gd name="T11" fmla="*/ 2147483647 h 96"/>
                <a:gd name="T12" fmla="*/ 2147483647 w 54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96"/>
                <a:gd name="T23" fmla="*/ 54 w 54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96">
                  <a:moveTo>
                    <a:pt x="48" y="0"/>
                  </a:moveTo>
                  <a:cubicBezTo>
                    <a:pt x="48" y="0"/>
                    <a:pt x="54" y="37"/>
                    <a:pt x="44" y="60"/>
                  </a:cubicBezTo>
                  <a:cubicBezTo>
                    <a:pt x="34" y="82"/>
                    <a:pt x="24" y="96"/>
                    <a:pt x="12" y="91"/>
                  </a:cubicBezTo>
                  <a:cubicBezTo>
                    <a:pt x="0" y="87"/>
                    <a:pt x="19" y="63"/>
                    <a:pt x="20" y="62"/>
                  </a:cubicBezTo>
                  <a:cubicBezTo>
                    <a:pt x="20" y="62"/>
                    <a:pt x="14" y="64"/>
                    <a:pt x="12" y="60"/>
                  </a:cubicBezTo>
                  <a:cubicBezTo>
                    <a:pt x="10" y="57"/>
                    <a:pt x="9" y="26"/>
                    <a:pt x="13" y="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" name="Freeform 182"/>
            <p:cNvSpPr/>
            <p:nvPr/>
          </p:nvSpPr>
          <p:spPr bwMode="auto">
            <a:xfrm>
              <a:off x="6273801" y="3157538"/>
              <a:ext cx="60325" cy="71438"/>
            </a:xfrm>
            <a:custGeom>
              <a:avLst/>
              <a:gdLst>
                <a:gd name="T0" fmla="*/ 0 w 16"/>
                <a:gd name="T1" fmla="*/ 2147483647 h 19"/>
                <a:gd name="T2" fmla="*/ 2147483647 w 16"/>
                <a:gd name="T3" fmla="*/ 2147483647 h 19"/>
                <a:gd name="T4" fmla="*/ 2147483647 w 16"/>
                <a:gd name="T5" fmla="*/ 0 h 19"/>
                <a:gd name="T6" fmla="*/ 0 w 16"/>
                <a:gd name="T7" fmla="*/ 2147483647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9"/>
                <a:gd name="T14" fmla="*/ 16 w 1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9">
                  <a:moveTo>
                    <a:pt x="0" y="19"/>
                  </a:moveTo>
                  <a:cubicBezTo>
                    <a:pt x="2" y="16"/>
                    <a:pt x="4" y="13"/>
                    <a:pt x="4" y="13"/>
                  </a:cubicBezTo>
                  <a:cubicBezTo>
                    <a:pt x="4" y="13"/>
                    <a:pt x="10" y="11"/>
                    <a:pt x="12" y="0"/>
                  </a:cubicBezTo>
                  <a:cubicBezTo>
                    <a:pt x="12" y="0"/>
                    <a:pt x="16" y="16"/>
                    <a:pt x="0" y="19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" name="Freeform 183"/>
            <p:cNvSpPr/>
            <p:nvPr/>
          </p:nvSpPr>
          <p:spPr bwMode="auto">
            <a:xfrm>
              <a:off x="5173663" y="2008188"/>
              <a:ext cx="1238250" cy="1168400"/>
            </a:xfrm>
            <a:custGeom>
              <a:avLst/>
              <a:gdLst>
                <a:gd name="T0" fmla="*/ 2147483647 w 330"/>
                <a:gd name="T1" fmla="*/ 0 h 311"/>
                <a:gd name="T2" fmla="*/ 2147483647 w 330"/>
                <a:gd name="T3" fmla="*/ 2147483647 h 311"/>
                <a:gd name="T4" fmla="*/ 2147483647 w 330"/>
                <a:gd name="T5" fmla="*/ 2147483647 h 311"/>
                <a:gd name="T6" fmla="*/ 2147483647 w 330"/>
                <a:gd name="T7" fmla="*/ 2147483647 h 311"/>
                <a:gd name="T8" fmla="*/ 2147483647 w 330"/>
                <a:gd name="T9" fmla="*/ 2147483647 h 311"/>
                <a:gd name="T10" fmla="*/ 2147483647 w 330"/>
                <a:gd name="T11" fmla="*/ 2147483647 h 311"/>
                <a:gd name="T12" fmla="*/ 2147483647 w 330"/>
                <a:gd name="T13" fmla="*/ 2147483647 h 311"/>
                <a:gd name="T14" fmla="*/ 2147483647 w 330"/>
                <a:gd name="T15" fmla="*/ 0 h 311"/>
                <a:gd name="T16" fmla="*/ 2147483647 w 330"/>
                <a:gd name="T17" fmla="*/ 2147483647 h 311"/>
                <a:gd name="T18" fmla="*/ 2147483647 w 330"/>
                <a:gd name="T19" fmla="*/ 0 h 3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311"/>
                <a:gd name="T32" fmla="*/ 330 w 330"/>
                <a:gd name="T33" fmla="*/ 311 h 3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311">
                  <a:moveTo>
                    <a:pt x="98" y="0"/>
                  </a:moveTo>
                  <a:cubicBezTo>
                    <a:pt x="98" y="0"/>
                    <a:pt x="2" y="150"/>
                    <a:pt x="1" y="201"/>
                  </a:cubicBezTo>
                  <a:cubicBezTo>
                    <a:pt x="0" y="233"/>
                    <a:pt x="38" y="264"/>
                    <a:pt x="56" y="280"/>
                  </a:cubicBezTo>
                  <a:cubicBezTo>
                    <a:pt x="56" y="289"/>
                    <a:pt x="56" y="289"/>
                    <a:pt x="56" y="289"/>
                  </a:cubicBezTo>
                  <a:cubicBezTo>
                    <a:pt x="56" y="289"/>
                    <a:pt x="142" y="311"/>
                    <a:pt x="288" y="289"/>
                  </a:cubicBezTo>
                  <a:cubicBezTo>
                    <a:pt x="288" y="269"/>
                    <a:pt x="288" y="269"/>
                    <a:pt x="288" y="269"/>
                  </a:cubicBezTo>
                  <a:cubicBezTo>
                    <a:pt x="288" y="269"/>
                    <a:pt x="318" y="271"/>
                    <a:pt x="330" y="262"/>
                  </a:cubicBezTo>
                  <a:cubicBezTo>
                    <a:pt x="330" y="262"/>
                    <a:pt x="327" y="124"/>
                    <a:pt x="231" y="0"/>
                  </a:cubicBezTo>
                  <a:cubicBezTo>
                    <a:pt x="222" y="36"/>
                    <a:pt x="202" y="76"/>
                    <a:pt x="166" y="113"/>
                  </a:cubicBezTo>
                  <a:cubicBezTo>
                    <a:pt x="135" y="84"/>
                    <a:pt x="114" y="44"/>
                    <a:pt x="98" y="0"/>
                  </a:cubicBezTo>
                  <a:close/>
                </a:path>
              </a:pathLst>
            </a:custGeom>
            <a:solidFill>
              <a:srgbClr val="54A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" name="Freeform 184"/>
            <p:cNvSpPr/>
            <p:nvPr/>
          </p:nvSpPr>
          <p:spPr bwMode="auto">
            <a:xfrm>
              <a:off x="5327651" y="2316163"/>
              <a:ext cx="119063" cy="742950"/>
            </a:xfrm>
            <a:custGeom>
              <a:avLst/>
              <a:gdLst>
                <a:gd name="T0" fmla="*/ 0 w 32"/>
                <a:gd name="T1" fmla="*/ 2147483647 h 198"/>
                <a:gd name="T2" fmla="*/ 2147483647 w 32"/>
                <a:gd name="T3" fmla="*/ 2147483647 h 198"/>
                <a:gd name="T4" fmla="*/ 2147483647 w 32"/>
                <a:gd name="T5" fmla="*/ 0 h 198"/>
                <a:gd name="T6" fmla="*/ 0 w 32"/>
                <a:gd name="T7" fmla="*/ 2147483647 h 1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198"/>
                <a:gd name="T14" fmla="*/ 32 w 32"/>
                <a:gd name="T15" fmla="*/ 198 h 1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198">
                  <a:moveTo>
                    <a:pt x="0" y="185"/>
                  </a:moveTo>
                  <a:cubicBezTo>
                    <a:pt x="6" y="190"/>
                    <a:pt x="11" y="194"/>
                    <a:pt x="15" y="198"/>
                  </a:cubicBezTo>
                  <a:cubicBezTo>
                    <a:pt x="15" y="198"/>
                    <a:pt x="17" y="102"/>
                    <a:pt x="32" y="0"/>
                  </a:cubicBezTo>
                  <a:cubicBezTo>
                    <a:pt x="32" y="0"/>
                    <a:pt x="5" y="101"/>
                    <a:pt x="0" y="185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" name="Freeform 185"/>
            <p:cNvSpPr/>
            <p:nvPr/>
          </p:nvSpPr>
          <p:spPr bwMode="auto">
            <a:xfrm>
              <a:off x="6138863" y="2289175"/>
              <a:ext cx="165100" cy="728663"/>
            </a:xfrm>
            <a:custGeom>
              <a:avLst/>
              <a:gdLst>
                <a:gd name="T0" fmla="*/ 2147483647 w 44"/>
                <a:gd name="T1" fmla="*/ 2147483647 h 194"/>
                <a:gd name="T2" fmla="*/ 0 w 44"/>
                <a:gd name="T3" fmla="*/ 0 h 194"/>
                <a:gd name="T4" fmla="*/ 2147483647 w 44"/>
                <a:gd name="T5" fmla="*/ 2147483647 h 194"/>
                <a:gd name="T6" fmla="*/ 2147483647 w 44"/>
                <a:gd name="T7" fmla="*/ 2147483647 h 1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194"/>
                <a:gd name="T14" fmla="*/ 44 w 44"/>
                <a:gd name="T15" fmla="*/ 194 h 1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194">
                  <a:moveTo>
                    <a:pt x="44" y="194"/>
                  </a:moveTo>
                  <a:cubicBezTo>
                    <a:pt x="34" y="94"/>
                    <a:pt x="0" y="0"/>
                    <a:pt x="0" y="0"/>
                  </a:cubicBezTo>
                  <a:cubicBezTo>
                    <a:pt x="15" y="60"/>
                    <a:pt x="31" y="194"/>
                    <a:pt x="31" y="194"/>
                  </a:cubicBezTo>
                  <a:cubicBezTo>
                    <a:pt x="31" y="194"/>
                    <a:pt x="36" y="194"/>
                    <a:pt x="44" y="19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" name="Freeform 186"/>
            <p:cNvSpPr/>
            <p:nvPr/>
          </p:nvSpPr>
          <p:spPr bwMode="auto">
            <a:xfrm>
              <a:off x="5795963" y="2071688"/>
              <a:ext cx="323850" cy="360363"/>
            </a:xfrm>
            <a:custGeom>
              <a:avLst/>
              <a:gdLst>
                <a:gd name="T0" fmla="*/ 2147483647 w 86"/>
                <a:gd name="T1" fmla="*/ 2147483647 h 96"/>
                <a:gd name="T2" fmla="*/ 2147483647 w 86"/>
                <a:gd name="T3" fmla="*/ 2147483647 h 96"/>
                <a:gd name="T4" fmla="*/ 2147483647 w 86"/>
                <a:gd name="T5" fmla="*/ 2147483647 h 96"/>
                <a:gd name="T6" fmla="*/ 2147483647 w 86"/>
                <a:gd name="T7" fmla="*/ 0 h 96"/>
                <a:gd name="T8" fmla="*/ 2147483647 w 86"/>
                <a:gd name="T9" fmla="*/ 0 h 96"/>
                <a:gd name="T10" fmla="*/ 0 w 86"/>
                <a:gd name="T11" fmla="*/ 2147483647 h 96"/>
                <a:gd name="T12" fmla="*/ 2147483647 w 86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6"/>
                <a:gd name="T23" fmla="*/ 86 w 86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6">
                  <a:moveTo>
                    <a:pt x="58" y="84"/>
                  </a:moveTo>
                  <a:cubicBezTo>
                    <a:pt x="63" y="75"/>
                    <a:pt x="50" y="60"/>
                    <a:pt x="50" y="60"/>
                  </a:cubicBezTo>
                  <a:cubicBezTo>
                    <a:pt x="50" y="60"/>
                    <a:pt x="72" y="64"/>
                    <a:pt x="79" y="49"/>
                  </a:cubicBezTo>
                  <a:cubicBezTo>
                    <a:pt x="86" y="34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9" y="32"/>
                    <a:pt x="30" y="65"/>
                    <a:pt x="0" y="96"/>
                  </a:cubicBezTo>
                  <a:cubicBezTo>
                    <a:pt x="0" y="96"/>
                    <a:pt x="52" y="94"/>
                    <a:pt x="58" y="8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7" name="Freeform 187"/>
            <p:cNvSpPr/>
            <p:nvPr/>
          </p:nvSpPr>
          <p:spPr bwMode="auto">
            <a:xfrm>
              <a:off x="5473701" y="2087563"/>
              <a:ext cx="322263" cy="344488"/>
            </a:xfrm>
            <a:custGeom>
              <a:avLst/>
              <a:gdLst>
                <a:gd name="T0" fmla="*/ 2147483647 w 86"/>
                <a:gd name="T1" fmla="*/ 0 h 92"/>
                <a:gd name="T2" fmla="*/ 2147483647 w 86"/>
                <a:gd name="T3" fmla="*/ 0 h 92"/>
                <a:gd name="T4" fmla="*/ 2147483647 w 86"/>
                <a:gd name="T5" fmla="*/ 2147483647 h 92"/>
                <a:gd name="T6" fmla="*/ 2147483647 w 86"/>
                <a:gd name="T7" fmla="*/ 2147483647 h 92"/>
                <a:gd name="T8" fmla="*/ 2147483647 w 86"/>
                <a:gd name="T9" fmla="*/ 2147483647 h 92"/>
                <a:gd name="T10" fmla="*/ 2147483647 w 86"/>
                <a:gd name="T11" fmla="*/ 2147483647 h 92"/>
                <a:gd name="T12" fmla="*/ 2147483647 w 86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2"/>
                <a:gd name="T23" fmla="*/ 86 w 86"/>
                <a:gd name="T24" fmla="*/ 92 h 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2"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30"/>
                    <a:pt x="6" y="45"/>
                  </a:cubicBezTo>
                  <a:cubicBezTo>
                    <a:pt x="13" y="60"/>
                    <a:pt x="35" y="56"/>
                    <a:pt x="35" y="56"/>
                  </a:cubicBezTo>
                  <a:cubicBezTo>
                    <a:pt x="35" y="56"/>
                    <a:pt x="22" y="71"/>
                    <a:pt x="27" y="80"/>
                  </a:cubicBezTo>
                  <a:cubicBezTo>
                    <a:pt x="33" y="90"/>
                    <a:pt x="86" y="92"/>
                    <a:pt x="86" y="92"/>
                  </a:cubicBezTo>
                  <a:cubicBezTo>
                    <a:pt x="60" y="68"/>
                    <a:pt x="42" y="36"/>
                    <a:pt x="27" y="0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" name="Freeform 188"/>
            <p:cNvSpPr/>
            <p:nvPr/>
          </p:nvSpPr>
          <p:spPr bwMode="auto">
            <a:xfrm>
              <a:off x="4913313" y="1411288"/>
              <a:ext cx="331788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2147483647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61" y="17"/>
                  </a:moveTo>
                  <a:cubicBezTo>
                    <a:pt x="61" y="17"/>
                    <a:pt x="38" y="0"/>
                    <a:pt x="19" y="17"/>
                  </a:cubicBezTo>
                  <a:cubicBezTo>
                    <a:pt x="0" y="33"/>
                    <a:pt x="12" y="118"/>
                    <a:pt x="88" y="109"/>
                  </a:cubicBezTo>
                  <a:lnTo>
                    <a:pt x="61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" name="Freeform 189"/>
            <p:cNvSpPr/>
            <p:nvPr/>
          </p:nvSpPr>
          <p:spPr bwMode="auto">
            <a:xfrm>
              <a:off x="6307138" y="1411288"/>
              <a:ext cx="330200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0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27" y="17"/>
                  </a:moveTo>
                  <a:cubicBezTo>
                    <a:pt x="27" y="17"/>
                    <a:pt x="50" y="0"/>
                    <a:pt x="70" y="17"/>
                  </a:cubicBezTo>
                  <a:cubicBezTo>
                    <a:pt x="88" y="33"/>
                    <a:pt x="76" y="118"/>
                    <a:pt x="0" y="109"/>
                  </a:cubicBezTo>
                  <a:lnTo>
                    <a:pt x="27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" name="Oval 190"/>
            <p:cNvSpPr>
              <a:spLocks noChangeArrowheads="1"/>
            </p:cNvSpPr>
            <p:nvPr/>
          </p:nvSpPr>
          <p:spPr bwMode="auto">
            <a:xfrm>
              <a:off x="5080001" y="728663"/>
              <a:ext cx="1392238" cy="1389063"/>
            </a:xfrm>
            <a:prstGeom prst="ellipse">
              <a:avLst/>
            </a:pr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" name="Freeform 191"/>
            <p:cNvSpPr/>
            <p:nvPr/>
          </p:nvSpPr>
          <p:spPr bwMode="auto">
            <a:xfrm>
              <a:off x="5037138" y="550863"/>
              <a:ext cx="1470025" cy="871538"/>
            </a:xfrm>
            <a:custGeom>
              <a:avLst/>
              <a:gdLst>
                <a:gd name="T0" fmla="*/ 0 w 391"/>
                <a:gd name="T1" fmla="*/ 2147483647 h 232"/>
                <a:gd name="T2" fmla="*/ 2147483647 w 391"/>
                <a:gd name="T3" fmla="*/ 2147483647 h 232"/>
                <a:gd name="T4" fmla="*/ 2147483647 w 391"/>
                <a:gd name="T5" fmla="*/ 2147483647 h 232"/>
                <a:gd name="T6" fmla="*/ 2147483647 w 391"/>
                <a:gd name="T7" fmla="*/ 2147483647 h 232"/>
                <a:gd name="T8" fmla="*/ 2147483647 w 391"/>
                <a:gd name="T9" fmla="*/ 0 h 232"/>
                <a:gd name="T10" fmla="*/ 0 w 391"/>
                <a:gd name="T11" fmla="*/ 2147483647 h 232"/>
                <a:gd name="T12" fmla="*/ 0 w 391"/>
                <a:gd name="T13" fmla="*/ 2147483647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232"/>
                <a:gd name="T23" fmla="*/ 391 w 391"/>
                <a:gd name="T24" fmla="*/ 232 h 2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232">
                  <a:moveTo>
                    <a:pt x="0" y="232"/>
                  </a:moveTo>
                  <a:cubicBezTo>
                    <a:pt x="0" y="232"/>
                    <a:pt x="206" y="207"/>
                    <a:pt x="275" y="104"/>
                  </a:cubicBezTo>
                  <a:cubicBezTo>
                    <a:pt x="275" y="104"/>
                    <a:pt x="327" y="223"/>
                    <a:pt x="391" y="232"/>
                  </a:cubicBezTo>
                  <a:cubicBezTo>
                    <a:pt x="391" y="92"/>
                    <a:pt x="391" y="92"/>
                    <a:pt x="391" y="9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0" y="110"/>
                    <a:pt x="0" y="110"/>
                    <a:pt x="0" y="110"/>
                  </a:cubicBezTo>
                  <a:lnTo>
                    <a:pt x="0" y="232"/>
                  </a:ln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" name="Freeform 192"/>
            <p:cNvSpPr/>
            <p:nvPr/>
          </p:nvSpPr>
          <p:spPr bwMode="auto">
            <a:xfrm>
              <a:off x="5399088" y="1397000"/>
              <a:ext cx="190500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2147483647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" y="32"/>
                  </a:moveTo>
                  <a:cubicBezTo>
                    <a:pt x="2" y="32"/>
                    <a:pt x="1" y="30"/>
                    <a:pt x="1" y="28"/>
                  </a:cubicBezTo>
                  <a:cubicBezTo>
                    <a:pt x="0" y="19"/>
                    <a:pt x="5" y="1"/>
                    <a:pt x="23" y="1"/>
                  </a:cubicBezTo>
                  <a:cubicBezTo>
                    <a:pt x="41" y="0"/>
                    <a:pt x="49" y="15"/>
                    <a:pt x="51" y="23"/>
                  </a:cubicBezTo>
                  <a:cubicBezTo>
                    <a:pt x="51" y="24"/>
                    <a:pt x="50" y="26"/>
                    <a:pt x="48" y="27"/>
                  </a:cubicBezTo>
                  <a:cubicBezTo>
                    <a:pt x="46" y="27"/>
                    <a:pt x="44" y="26"/>
                    <a:pt x="44" y="24"/>
                  </a:cubicBezTo>
                  <a:cubicBezTo>
                    <a:pt x="44" y="23"/>
                    <a:pt x="40" y="7"/>
                    <a:pt x="23" y="8"/>
                  </a:cubicBezTo>
                  <a:cubicBezTo>
                    <a:pt x="8" y="8"/>
                    <a:pt x="8" y="28"/>
                    <a:pt x="8" y="28"/>
                  </a:cubicBezTo>
                  <a:cubicBezTo>
                    <a:pt x="8" y="30"/>
                    <a:pt x="6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" name="Freeform 193"/>
            <p:cNvSpPr/>
            <p:nvPr/>
          </p:nvSpPr>
          <p:spPr bwMode="auto">
            <a:xfrm>
              <a:off x="5322888" y="1479550"/>
              <a:ext cx="106363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0 h 10"/>
                <a:gd name="T8" fmla="*/ 2147483647 w 28"/>
                <a:gd name="T9" fmla="*/ 2147483647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20" y="10"/>
                  </a:moveTo>
                  <a:cubicBezTo>
                    <a:pt x="16" y="10"/>
                    <a:pt x="10" y="10"/>
                    <a:pt x="3" y="7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6" y="4"/>
                    <a:pt x="23" y="3"/>
                    <a:pt x="23" y="3"/>
                  </a:cubicBezTo>
                  <a:cubicBezTo>
                    <a:pt x="25" y="3"/>
                    <a:pt x="27" y="4"/>
                    <a:pt x="27" y="6"/>
                  </a:cubicBezTo>
                  <a:cubicBezTo>
                    <a:pt x="28" y="8"/>
                    <a:pt x="27" y="10"/>
                    <a:pt x="25" y="10"/>
                  </a:cubicBezTo>
                  <a:cubicBezTo>
                    <a:pt x="25" y="10"/>
                    <a:pt x="23" y="10"/>
                    <a:pt x="20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" name="Freeform 194"/>
            <p:cNvSpPr/>
            <p:nvPr/>
          </p:nvSpPr>
          <p:spPr bwMode="auto">
            <a:xfrm>
              <a:off x="5961063" y="1397000"/>
              <a:ext cx="192088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0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5" y="32"/>
                    <a:pt x="44" y="30"/>
                    <a:pt x="44" y="28"/>
                  </a:cubicBezTo>
                  <a:cubicBezTo>
                    <a:pt x="44" y="28"/>
                    <a:pt x="43" y="8"/>
                    <a:pt x="28" y="8"/>
                  </a:cubicBezTo>
                  <a:cubicBezTo>
                    <a:pt x="11" y="7"/>
                    <a:pt x="7" y="23"/>
                    <a:pt x="7" y="24"/>
                  </a:cubicBezTo>
                  <a:cubicBezTo>
                    <a:pt x="7" y="26"/>
                    <a:pt x="5" y="27"/>
                    <a:pt x="3" y="27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2" y="15"/>
                    <a:pt x="10" y="0"/>
                    <a:pt x="28" y="1"/>
                  </a:cubicBezTo>
                  <a:cubicBezTo>
                    <a:pt x="46" y="1"/>
                    <a:pt x="51" y="19"/>
                    <a:pt x="51" y="28"/>
                  </a:cubicBezTo>
                  <a:cubicBezTo>
                    <a:pt x="51" y="30"/>
                    <a:pt x="49" y="32"/>
                    <a:pt x="47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" name="Freeform 195"/>
            <p:cNvSpPr/>
            <p:nvPr/>
          </p:nvSpPr>
          <p:spPr bwMode="auto">
            <a:xfrm>
              <a:off x="6122988" y="1479550"/>
              <a:ext cx="104775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2147483647 h 10"/>
                <a:gd name="T8" fmla="*/ 2147483647 w 28"/>
                <a:gd name="T9" fmla="*/ 0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8" y="10"/>
                  </a:moveTo>
                  <a:cubicBezTo>
                    <a:pt x="5" y="10"/>
                    <a:pt x="4" y="10"/>
                    <a:pt x="3" y="10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5" y="3"/>
                  </a:cubicBezTo>
                  <a:cubicBezTo>
                    <a:pt x="5" y="3"/>
                    <a:pt x="12" y="4"/>
                    <a:pt x="23" y="0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cubicBezTo>
                    <a:pt x="18" y="10"/>
                    <a:pt x="12" y="10"/>
                    <a:pt x="8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" name="Freeform 196"/>
            <p:cNvSpPr/>
            <p:nvPr/>
          </p:nvSpPr>
          <p:spPr bwMode="auto">
            <a:xfrm>
              <a:off x="5661026" y="1793875"/>
              <a:ext cx="236538" cy="131763"/>
            </a:xfrm>
            <a:custGeom>
              <a:avLst/>
              <a:gdLst>
                <a:gd name="T0" fmla="*/ 0 w 63"/>
                <a:gd name="T1" fmla="*/ 2147483647 h 35"/>
                <a:gd name="T2" fmla="*/ 2147483647 w 63"/>
                <a:gd name="T3" fmla="*/ 0 h 35"/>
                <a:gd name="T4" fmla="*/ 2147483647 w 63"/>
                <a:gd name="T5" fmla="*/ 2147483647 h 35"/>
                <a:gd name="T6" fmla="*/ 2147483647 w 63"/>
                <a:gd name="T7" fmla="*/ 2147483647 h 35"/>
                <a:gd name="T8" fmla="*/ 2147483647 w 63"/>
                <a:gd name="T9" fmla="*/ 2147483647 h 35"/>
                <a:gd name="T10" fmla="*/ 2147483647 w 63"/>
                <a:gd name="T11" fmla="*/ 2147483647 h 35"/>
                <a:gd name="T12" fmla="*/ 0 w 63"/>
                <a:gd name="T13" fmla="*/ 214748364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5"/>
                <a:gd name="T23" fmla="*/ 63 w 63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5">
                  <a:moveTo>
                    <a:pt x="0" y="12"/>
                  </a:moveTo>
                  <a:cubicBezTo>
                    <a:pt x="0" y="12"/>
                    <a:pt x="8" y="0"/>
                    <a:pt x="17" y="0"/>
                  </a:cubicBezTo>
                  <a:cubicBezTo>
                    <a:pt x="26" y="1"/>
                    <a:pt x="31" y="10"/>
                    <a:pt x="31" y="10"/>
                  </a:cubicBezTo>
                  <a:cubicBezTo>
                    <a:pt x="31" y="10"/>
                    <a:pt x="40" y="1"/>
                    <a:pt x="49" y="1"/>
                  </a:cubicBezTo>
                  <a:cubicBezTo>
                    <a:pt x="59" y="1"/>
                    <a:pt x="63" y="13"/>
                    <a:pt x="63" y="13"/>
                  </a:cubicBezTo>
                  <a:cubicBezTo>
                    <a:pt x="63" y="13"/>
                    <a:pt x="54" y="35"/>
                    <a:pt x="31" y="35"/>
                  </a:cubicBezTo>
                  <a:cubicBezTo>
                    <a:pt x="7" y="35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7" name="Freeform 197"/>
            <p:cNvSpPr/>
            <p:nvPr/>
          </p:nvSpPr>
          <p:spPr bwMode="auto">
            <a:xfrm>
              <a:off x="5721351" y="1614488"/>
              <a:ext cx="115888" cy="52388"/>
            </a:xfrm>
            <a:custGeom>
              <a:avLst/>
              <a:gdLst>
                <a:gd name="T0" fmla="*/ 0 w 31"/>
                <a:gd name="T1" fmla="*/ 2147483647 h 14"/>
                <a:gd name="T2" fmla="*/ 2147483647 w 31"/>
                <a:gd name="T3" fmla="*/ 0 h 14"/>
                <a:gd name="T4" fmla="*/ 2147483647 w 31"/>
                <a:gd name="T5" fmla="*/ 2147483647 h 14"/>
                <a:gd name="T6" fmla="*/ 2147483647 w 31"/>
                <a:gd name="T7" fmla="*/ 2147483647 h 14"/>
                <a:gd name="T8" fmla="*/ 0 w 31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4"/>
                <a:gd name="T17" fmla="*/ 31 w 31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4">
                  <a:moveTo>
                    <a:pt x="0" y="14"/>
                  </a:moveTo>
                  <a:cubicBezTo>
                    <a:pt x="0" y="14"/>
                    <a:pt x="1" y="0"/>
                    <a:pt x="15" y="0"/>
                  </a:cubicBezTo>
                  <a:cubicBezTo>
                    <a:pt x="29" y="0"/>
                    <a:pt x="31" y="14"/>
                    <a:pt x="31" y="14"/>
                  </a:cubicBezTo>
                  <a:cubicBezTo>
                    <a:pt x="31" y="14"/>
                    <a:pt x="24" y="5"/>
                    <a:pt x="15" y="5"/>
                  </a:cubicBezTo>
                  <a:cubicBezTo>
                    <a:pt x="6" y="5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8" name="组合 26"/>
          <p:cNvGrpSpPr>
            <a:grpSpLocks noChangeAspect="1"/>
          </p:cNvGrpSpPr>
          <p:nvPr/>
        </p:nvGrpSpPr>
        <p:grpSpPr bwMode="auto">
          <a:xfrm>
            <a:off x="6750050" y="1984128"/>
            <a:ext cx="690563" cy="1201738"/>
            <a:chOff x="-5286125" y="1394461"/>
            <a:chExt cx="1277983" cy="2680062"/>
          </a:xfrm>
        </p:grpSpPr>
        <p:sp>
          <p:nvSpPr>
            <p:cNvPr id="29" name="Freeform 329"/>
            <p:cNvSpPr/>
            <p:nvPr/>
          </p:nvSpPr>
          <p:spPr bwMode="auto">
            <a:xfrm>
              <a:off x="-5033577" y="3086100"/>
              <a:ext cx="752203" cy="927463"/>
            </a:xfrm>
            <a:custGeom>
              <a:avLst/>
              <a:gdLst>
                <a:gd name="T0" fmla="*/ 2147483647 w 292"/>
                <a:gd name="T1" fmla="*/ 2147483647 h 360"/>
                <a:gd name="T2" fmla="*/ 2147483647 w 292"/>
                <a:gd name="T3" fmla="*/ 2147483647 h 360"/>
                <a:gd name="T4" fmla="*/ 2147483647 w 292"/>
                <a:gd name="T5" fmla="*/ 0 h 360"/>
                <a:gd name="T6" fmla="*/ 2147483647 w 292"/>
                <a:gd name="T7" fmla="*/ 0 h 360"/>
                <a:gd name="T8" fmla="*/ 2147483647 w 292"/>
                <a:gd name="T9" fmla="*/ 0 h 360"/>
                <a:gd name="T10" fmla="*/ 2147483647 w 292"/>
                <a:gd name="T11" fmla="*/ 0 h 360"/>
                <a:gd name="T12" fmla="*/ 2147483647 w 292"/>
                <a:gd name="T13" fmla="*/ 2147483647 h 360"/>
                <a:gd name="T14" fmla="*/ 2147483647 w 292"/>
                <a:gd name="T15" fmla="*/ 2147483647 h 360"/>
                <a:gd name="T16" fmla="*/ 2147483647 w 292"/>
                <a:gd name="T17" fmla="*/ 2147483647 h 360"/>
                <a:gd name="T18" fmla="*/ 2147483647 w 292"/>
                <a:gd name="T19" fmla="*/ 2147483647 h 360"/>
                <a:gd name="T20" fmla="*/ 2147483647 w 292"/>
                <a:gd name="T21" fmla="*/ 2147483647 h 360"/>
                <a:gd name="T22" fmla="*/ 2147483647 w 292"/>
                <a:gd name="T23" fmla="*/ 2147483647 h 360"/>
                <a:gd name="T24" fmla="*/ 2147483647 w 292"/>
                <a:gd name="T25" fmla="*/ 2147483647 h 3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2"/>
                <a:gd name="T40" fmla="*/ 0 h 360"/>
                <a:gd name="T41" fmla="*/ 292 w 292"/>
                <a:gd name="T42" fmla="*/ 360 h 3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2" h="360">
                  <a:moveTo>
                    <a:pt x="291" y="316"/>
                  </a:moveTo>
                  <a:cubicBezTo>
                    <a:pt x="290" y="304"/>
                    <a:pt x="281" y="313"/>
                    <a:pt x="274" y="298"/>
                  </a:cubicBezTo>
                  <a:cubicBezTo>
                    <a:pt x="262" y="270"/>
                    <a:pt x="241" y="0"/>
                    <a:pt x="241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30" y="270"/>
                    <a:pt x="18" y="298"/>
                  </a:cubicBezTo>
                  <a:cubicBezTo>
                    <a:pt x="12" y="313"/>
                    <a:pt x="2" y="304"/>
                    <a:pt x="1" y="316"/>
                  </a:cubicBezTo>
                  <a:cubicBezTo>
                    <a:pt x="0" y="336"/>
                    <a:pt x="108" y="360"/>
                    <a:pt x="108" y="360"/>
                  </a:cubicBezTo>
                  <a:cubicBezTo>
                    <a:pt x="142" y="74"/>
                    <a:pt x="142" y="74"/>
                    <a:pt x="142" y="74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84" y="360"/>
                    <a:pt x="184" y="360"/>
                    <a:pt x="184" y="360"/>
                  </a:cubicBezTo>
                  <a:cubicBezTo>
                    <a:pt x="184" y="360"/>
                    <a:pt x="292" y="336"/>
                    <a:pt x="291" y="316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0" name="Freeform 330"/>
            <p:cNvSpPr/>
            <p:nvPr/>
          </p:nvSpPr>
          <p:spPr bwMode="auto">
            <a:xfrm>
              <a:off x="-5058614" y="3881846"/>
              <a:ext cx="311331" cy="192677"/>
            </a:xfrm>
            <a:custGeom>
              <a:avLst/>
              <a:gdLst>
                <a:gd name="T0" fmla="*/ 2147483647 w 121"/>
                <a:gd name="T1" fmla="*/ 2147483647 h 75"/>
                <a:gd name="T2" fmla="*/ 0 w 121"/>
                <a:gd name="T3" fmla="*/ 2147483647 h 75"/>
                <a:gd name="T4" fmla="*/ 2147483647 w 121"/>
                <a:gd name="T5" fmla="*/ 2147483647 h 75"/>
                <a:gd name="T6" fmla="*/ 2147483647 w 121"/>
                <a:gd name="T7" fmla="*/ 2147483647 h 75"/>
                <a:gd name="T8" fmla="*/ 2147483647 w 121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"/>
                <a:gd name="T16" fmla="*/ 0 h 75"/>
                <a:gd name="T17" fmla="*/ 121 w 121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" h="75">
                  <a:moveTo>
                    <a:pt x="38" y="7"/>
                  </a:moveTo>
                  <a:cubicBezTo>
                    <a:pt x="25" y="10"/>
                    <a:pt x="0" y="17"/>
                    <a:pt x="0" y="57"/>
                  </a:cubicBezTo>
                  <a:cubicBezTo>
                    <a:pt x="0" y="74"/>
                    <a:pt x="36" y="73"/>
                    <a:pt x="59" y="73"/>
                  </a:cubicBezTo>
                  <a:cubicBezTo>
                    <a:pt x="82" y="73"/>
                    <a:pt x="121" y="75"/>
                    <a:pt x="121" y="59"/>
                  </a:cubicBezTo>
                  <a:cubicBezTo>
                    <a:pt x="121" y="37"/>
                    <a:pt x="81" y="0"/>
                    <a:pt x="38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" name="Freeform 331"/>
            <p:cNvSpPr/>
            <p:nvPr/>
          </p:nvSpPr>
          <p:spPr bwMode="auto">
            <a:xfrm>
              <a:off x="-4566580" y="3881846"/>
              <a:ext cx="313509" cy="192677"/>
            </a:xfrm>
            <a:custGeom>
              <a:avLst/>
              <a:gdLst>
                <a:gd name="T0" fmla="*/ 2147483647 w 122"/>
                <a:gd name="T1" fmla="*/ 2147483647 h 75"/>
                <a:gd name="T2" fmla="*/ 2147483647 w 122"/>
                <a:gd name="T3" fmla="*/ 2147483647 h 75"/>
                <a:gd name="T4" fmla="*/ 2147483647 w 122"/>
                <a:gd name="T5" fmla="*/ 2147483647 h 75"/>
                <a:gd name="T6" fmla="*/ 0 w 122"/>
                <a:gd name="T7" fmla="*/ 2147483647 h 75"/>
                <a:gd name="T8" fmla="*/ 2147483647 w 122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"/>
                <a:gd name="T16" fmla="*/ 0 h 75"/>
                <a:gd name="T17" fmla="*/ 122 w 12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" h="75">
                  <a:moveTo>
                    <a:pt x="84" y="7"/>
                  </a:moveTo>
                  <a:cubicBezTo>
                    <a:pt x="97" y="10"/>
                    <a:pt x="122" y="17"/>
                    <a:pt x="122" y="57"/>
                  </a:cubicBezTo>
                  <a:cubicBezTo>
                    <a:pt x="122" y="74"/>
                    <a:pt x="86" y="73"/>
                    <a:pt x="63" y="73"/>
                  </a:cubicBezTo>
                  <a:cubicBezTo>
                    <a:pt x="40" y="73"/>
                    <a:pt x="0" y="75"/>
                    <a:pt x="0" y="59"/>
                  </a:cubicBezTo>
                  <a:cubicBezTo>
                    <a:pt x="0" y="37"/>
                    <a:pt x="41" y="0"/>
                    <a:pt x="84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2" name="Rectangle 332"/>
            <p:cNvSpPr>
              <a:spLocks noChangeArrowheads="1"/>
            </p:cNvSpPr>
            <p:nvPr/>
          </p:nvSpPr>
          <p:spPr bwMode="auto">
            <a:xfrm>
              <a:off x="-4811508" y="2422072"/>
              <a:ext cx="309154" cy="674914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3" name="Freeform 333"/>
            <p:cNvSpPr/>
            <p:nvPr/>
          </p:nvSpPr>
          <p:spPr bwMode="auto">
            <a:xfrm>
              <a:off x="-4690677" y="2460172"/>
              <a:ext cx="62049" cy="72934"/>
            </a:xfrm>
            <a:custGeom>
              <a:avLst/>
              <a:gdLst>
                <a:gd name="T0" fmla="*/ 2147483647 w 24"/>
                <a:gd name="T1" fmla="*/ 2147483647 h 28"/>
                <a:gd name="T2" fmla="*/ 2147483647 w 24"/>
                <a:gd name="T3" fmla="*/ 2147483647 h 28"/>
                <a:gd name="T4" fmla="*/ 0 w 24"/>
                <a:gd name="T5" fmla="*/ 2147483647 h 28"/>
                <a:gd name="T6" fmla="*/ 0 w 24"/>
                <a:gd name="T7" fmla="*/ 2147483647 h 28"/>
                <a:gd name="T8" fmla="*/ 2147483647 w 24"/>
                <a:gd name="T9" fmla="*/ 0 h 28"/>
                <a:gd name="T10" fmla="*/ 2147483647 w 24"/>
                <a:gd name="T11" fmla="*/ 0 h 28"/>
                <a:gd name="T12" fmla="*/ 2147483647 w 24"/>
                <a:gd name="T13" fmla="*/ 2147483647 h 28"/>
                <a:gd name="T14" fmla="*/ 2147483647 w 24"/>
                <a:gd name="T15" fmla="*/ 2147483647 h 28"/>
                <a:gd name="T16" fmla="*/ 2147483647 w 24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28"/>
                <a:gd name="T29" fmla="*/ 24 w 24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28">
                  <a:moveTo>
                    <a:pt x="19" y="28"/>
                  </a:moveTo>
                  <a:cubicBezTo>
                    <a:pt x="6" y="28"/>
                    <a:pt x="6" y="28"/>
                    <a:pt x="6" y="28"/>
                  </a:cubicBezTo>
                  <a:cubicBezTo>
                    <a:pt x="3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2" y="0"/>
                    <a:pt x="24" y="3"/>
                    <a:pt x="24" y="6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6"/>
                    <a:pt x="22" y="28"/>
                    <a:pt x="19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4" name="Freeform 334"/>
            <p:cNvSpPr/>
            <p:nvPr/>
          </p:nvSpPr>
          <p:spPr bwMode="auto">
            <a:xfrm>
              <a:off x="-4709182" y="2527663"/>
              <a:ext cx="101237" cy="504008"/>
            </a:xfrm>
            <a:custGeom>
              <a:avLst/>
              <a:gdLst>
                <a:gd name="T0" fmla="*/ 2147483647 w 93"/>
                <a:gd name="T1" fmla="*/ 0 h 463"/>
                <a:gd name="T2" fmla="*/ 0 w 93"/>
                <a:gd name="T3" fmla="*/ 2147483647 h 463"/>
                <a:gd name="T4" fmla="*/ 2147483647 w 93"/>
                <a:gd name="T5" fmla="*/ 2147483647 h 463"/>
                <a:gd name="T6" fmla="*/ 2147483647 w 93"/>
                <a:gd name="T7" fmla="*/ 2147483647 h 463"/>
                <a:gd name="T8" fmla="*/ 2147483647 w 93"/>
                <a:gd name="T9" fmla="*/ 0 h 463"/>
                <a:gd name="T10" fmla="*/ 2147483647 w 93"/>
                <a:gd name="T11" fmla="*/ 0 h 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3"/>
                <a:gd name="T19" fmla="*/ 0 h 463"/>
                <a:gd name="T20" fmla="*/ 93 w 93"/>
                <a:gd name="T21" fmla="*/ 463 h 4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3" h="463">
                  <a:moveTo>
                    <a:pt x="29" y="0"/>
                  </a:moveTo>
                  <a:lnTo>
                    <a:pt x="0" y="404"/>
                  </a:lnTo>
                  <a:lnTo>
                    <a:pt x="48" y="463"/>
                  </a:lnTo>
                  <a:lnTo>
                    <a:pt x="93" y="402"/>
                  </a:lnTo>
                  <a:lnTo>
                    <a:pt x="62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5" name="Freeform 335"/>
            <p:cNvSpPr/>
            <p:nvPr/>
          </p:nvSpPr>
          <p:spPr bwMode="auto">
            <a:xfrm>
              <a:off x="-4824571" y="2444932"/>
              <a:ext cx="326571" cy="146957"/>
            </a:xfrm>
            <a:custGeom>
              <a:avLst/>
              <a:gdLst>
                <a:gd name="T0" fmla="*/ 0 w 300"/>
                <a:gd name="T1" fmla="*/ 0 h 135"/>
                <a:gd name="T2" fmla="*/ 0 w 300"/>
                <a:gd name="T3" fmla="*/ 2147483647 h 135"/>
                <a:gd name="T4" fmla="*/ 2147483647 w 300"/>
                <a:gd name="T5" fmla="*/ 2147483647 h 135"/>
                <a:gd name="T6" fmla="*/ 2147483647 w 300"/>
                <a:gd name="T7" fmla="*/ 2147483647 h 135"/>
                <a:gd name="T8" fmla="*/ 2147483647 w 300"/>
                <a:gd name="T9" fmla="*/ 0 h 135"/>
                <a:gd name="T10" fmla="*/ 0 w 300"/>
                <a:gd name="T11" fmla="*/ 0 h 1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0"/>
                <a:gd name="T19" fmla="*/ 0 h 135"/>
                <a:gd name="T20" fmla="*/ 300 w 300"/>
                <a:gd name="T21" fmla="*/ 135 h 1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0" h="135">
                  <a:moveTo>
                    <a:pt x="0" y="0"/>
                  </a:moveTo>
                  <a:lnTo>
                    <a:pt x="0" y="135"/>
                  </a:lnTo>
                  <a:lnTo>
                    <a:pt x="154" y="47"/>
                  </a:lnTo>
                  <a:lnTo>
                    <a:pt x="293" y="13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6" name="Rectangle 336"/>
            <p:cNvSpPr>
              <a:spLocks noChangeArrowheads="1"/>
            </p:cNvSpPr>
            <p:nvPr/>
          </p:nvSpPr>
          <p:spPr bwMode="auto">
            <a:xfrm>
              <a:off x="-4824571" y="3050178"/>
              <a:ext cx="316774" cy="56606"/>
            </a:xfrm>
            <a:prstGeom prst="rect">
              <a:avLst/>
            </a:pr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7" name="Rectangle 337"/>
            <p:cNvSpPr>
              <a:spLocks noChangeArrowheads="1"/>
            </p:cNvSpPr>
            <p:nvPr/>
          </p:nvSpPr>
          <p:spPr bwMode="auto">
            <a:xfrm>
              <a:off x="-4692854" y="3050178"/>
              <a:ext cx="77289" cy="56606"/>
            </a:xfrm>
            <a:prstGeom prst="rect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8" name="Freeform 338"/>
            <p:cNvSpPr/>
            <p:nvPr/>
          </p:nvSpPr>
          <p:spPr bwMode="auto">
            <a:xfrm>
              <a:off x="-4319474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2147483647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1"/>
                <a:gd name="T17" fmla="*/ 35 w 35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1">
                  <a:moveTo>
                    <a:pt x="18" y="0"/>
                  </a:moveTo>
                  <a:cubicBezTo>
                    <a:pt x="18" y="0"/>
                    <a:pt x="16" y="10"/>
                    <a:pt x="12" y="19"/>
                  </a:cubicBezTo>
                  <a:cubicBezTo>
                    <a:pt x="7" y="29"/>
                    <a:pt x="0" y="39"/>
                    <a:pt x="7" y="43"/>
                  </a:cubicBezTo>
                  <a:cubicBezTo>
                    <a:pt x="19" y="51"/>
                    <a:pt x="35" y="21"/>
                    <a:pt x="35" y="17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9" name="Freeform 339"/>
            <p:cNvSpPr/>
            <p:nvPr/>
          </p:nvSpPr>
          <p:spPr bwMode="auto">
            <a:xfrm>
              <a:off x="-4376080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0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20"/>
                <a:gd name="T29" fmla="*/ 70 w 70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20">
                  <a:moveTo>
                    <a:pt x="45" y="0"/>
                  </a:moveTo>
                  <a:cubicBezTo>
                    <a:pt x="45" y="0"/>
                    <a:pt x="66" y="16"/>
                    <a:pt x="68" y="52"/>
                  </a:cubicBezTo>
                  <a:cubicBezTo>
                    <a:pt x="70" y="87"/>
                    <a:pt x="70" y="117"/>
                    <a:pt x="58" y="118"/>
                  </a:cubicBezTo>
                  <a:cubicBezTo>
                    <a:pt x="47" y="120"/>
                    <a:pt x="47" y="101"/>
                    <a:pt x="47" y="101"/>
                  </a:cubicBezTo>
                  <a:cubicBezTo>
                    <a:pt x="47" y="101"/>
                    <a:pt x="45" y="69"/>
                    <a:pt x="31" y="60"/>
                  </a:cubicBezTo>
                  <a:cubicBezTo>
                    <a:pt x="31" y="60"/>
                    <a:pt x="31" y="88"/>
                    <a:pt x="17" y="87"/>
                  </a:cubicBezTo>
                  <a:cubicBezTo>
                    <a:pt x="7" y="86"/>
                    <a:pt x="6" y="76"/>
                    <a:pt x="6" y="44"/>
                  </a:cubicBezTo>
                  <a:cubicBezTo>
                    <a:pt x="6" y="30"/>
                    <a:pt x="0" y="23"/>
                    <a:pt x="0" y="23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0" name="Freeform 340"/>
            <p:cNvSpPr/>
            <p:nvPr/>
          </p:nvSpPr>
          <p:spPr bwMode="auto">
            <a:xfrm>
              <a:off x="-4283551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0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0"/>
                <a:gd name="T14" fmla="*/ 15 w 1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0">
                  <a:moveTo>
                    <a:pt x="11" y="30"/>
                  </a:moveTo>
                  <a:cubicBezTo>
                    <a:pt x="11" y="30"/>
                    <a:pt x="15" y="15"/>
                    <a:pt x="3" y="0"/>
                  </a:cubicBezTo>
                  <a:cubicBezTo>
                    <a:pt x="3" y="0"/>
                    <a:pt x="0" y="8"/>
                    <a:pt x="0" y="11"/>
                  </a:cubicBezTo>
                  <a:cubicBezTo>
                    <a:pt x="0" y="11"/>
                    <a:pt x="11" y="20"/>
                    <a:pt x="11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" name="Freeform 341"/>
            <p:cNvSpPr/>
            <p:nvPr/>
          </p:nvSpPr>
          <p:spPr bwMode="auto">
            <a:xfrm>
              <a:off x="-4538277" y="2373086"/>
              <a:ext cx="290649" cy="686888"/>
            </a:xfrm>
            <a:custGeom>
              <a:avLst/>
              <a:gdLst>
                <a:gd name="T0" fmla="*/ 0 w 113"/>
                <a:gd name="T1" fmla="*/ 2147483647 h 267"/>
                <a:gd name="T2" fmla="*/ 2147483647 w 113"/>
                <a:gd name="T3" fmla="*/ 2147483647 h 267"/>
                <a:gd name="T4" fmla="*/ 2147483647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0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267"/>
                <a:gd name="T20" fmla="*/ 113 w 113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267">
                  <a:moveTo>
                    <a:pt x="0" y="10"/>
                  </a:moveTo>
                  <a:cubicBezTo>
                    <a:pt x="0" y="10"/>
                    <a:pt x="21" y="0"/>
                    <a:pt x="43" y="58"/>
                  </a:cubicBezTo>
                  <a:cubicBezTo>
                    <a:pt x="65" y="117"/>
                    <a:pt x="113" y="239"/>
                    <a:pt x="113" y="239"/>
                  </a:cubicBezTo>
                  <a:cubicBezTo>
                    <a:pt x="62" y="267"/>
                    <a:pt x="62" y="267"/>
                    <a:pt x="62" y="267"/>
                  </a:cubicBezTo>
                  <a:cubicBezTo>
                    <a:pt x="36" y="207"/>
                    <a:pt x="36" y="207"/>
                    <a:pt x="36" y="207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" name="Freeform 342"/>
            <p:cNvSpPr/>
            <p:nvPr/>
          </p:nvSpPr>
          <p:spPr bwMode="auto">
            <a:xfrm>
              <a:off x="-4498000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0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232"/>
                <a:gd name="T14" fmla="*/ 65 w 65"/>
                <a:gd name="T15" fmla="*/ 232 h 2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232">
                  <a:moveTo>
                    <a:pt x="40" y="2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5" y="206"/>
                    <a:pt x="46" y="232"/>
                  </a:cubicBezTo>
                  <a:lnTo>
                    <a:pt x="40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3" name="Freeform 343"/>
            <p:cNvSpPr/>
            <p:nvPr/>
          </p:nvSpPr>
          <p:spPr bwMode="auto">
            <a:xfrm>
              <a:off x="-4585085" y="2429692"/>
              <a:ext cx="231866" cy="690154"/>
            </a:xfrm>
            <a:custGeom>
              <a:avLst/>
              <a:gdLst>
                <a:gd name="T0" fmla="*/ 2147483647 w 90"/>
                <a:gd name="T1" fmla="*/ 0 h 268"/>
                <a:gd name="T2" fmla="*/ 2147483647 w 90"/>
                <a:gd name="T3" fmla="*/ 2147483647 h 268"/>
                <a:gd name="T4" fmla="*/ 2147483647 w 90"/>
                <a:gd name="T5" fmla="*/ 2147483647 h 268"/>
                <a:gd name="T6" fmla="*/ 0 w 90"/>
                <a:gd name="T7" fmla="*/ 2147483647 h 268"/>
                <a:gd name="T8" fmla="*/ 2147483647 w 90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268"/>
                <a:gd name="T17" fmla="*/ 90 w 90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268">
                  <a:moveTo>
                    <a:pt x="30" y="0"/>
                  </a:moveTo>
                  <a:cubicBezTo>
                    <a:pt x="30" y="0"/>
                    <a:pt x="90" y="209"/>
                    <a:pt x="70" y="256"/>
                  </a:cubicBezTo>
                  <a:cubicBezTo>
                    <a:pt x="65" y="268"/>
                    <a:pt x="9" y="266"/>
                    <a:pt x="9" y="266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4" name="Rectangle 344"/>
            <p:cNvSpPr>
              <a:spLocks noChangeArrowheads="1"/>
            </p:cNvSpPr>
            <p:nvPr/>
          </p:nvSpPr>
          <p:spPr bwMode="auto">
            <a:xfrm>
              <a:off x="-4549162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5" name="Freeform 345"/>
            <p:cNvSpPr/>
            <p:nvPr/>
          </p:nvSpPr>
          <p:spPr bwMode="auto">
            <a:xfrm>
              <a:off x="-5086917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0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1"/>
                <a:gd name="T17" fmla="*/ 35 w 35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1">
                  <a:moveTo>
                    <a:pt x="17" y="0"/>
                  </a:moveTo>
                  <a:cubicBezTo>
                    <a:pt x="17" y="0"/>
                    <a:pt x="18" y="10"/>
                    <a:pt x="23" y="19"/>
                  </a:cubicBezTo>
                  <a:cubicBezTo>
                    <a:pt x="28" y="29"/>
                    <a:pt x="35" y="39"/>
                    <a:pt x="28" y="43"/>
                  </a:cubicBezTo>
                  <a:cubicBezTo>
                    <a:pt x="16" y="51"/>
                    <a:pt x="0" y="21"/>
                    <a:pt x="0" y="17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6" name="Freeform 346"/>
            <p:cNvSpPr/>
            <p:nvPr/>
          </p:nvSpPr>
          <p:spPr bwMode="auto">
            <a:xfrm>
              <a:off x="-5120663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2147483647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20"/>
                <a:gd name="T29" fmla="*/ 70 w 70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20">
                  <a:moveTo>
                    <a:pt x="25" y="0"/>
                  </a:moveTo>
                  <a:cubicBezTo>
                    <a:pt x="25" y="0"/>
                    <a:pt x="4" y="16"/>
                    <a:pt x="2" y="52"/>
                  </a:cubicBezTo>
                  <a:cubicBezTo>
                    <a:pt x="0" y="87"/>
                    <a:pt x="0" y="117"/>
                    <a:pt x="12" y="118"/>
                  </a:cubicBezTo>
                  <a:cubicBezTo>
                    <a:pt x="23" y="120"/>
                    <a:pt x="22" y="101"/>
                    <a:pt x="22" y="101"/>
                  </a:cubicBezTo>
                  <a:cubicBezTo>
                    <a:pt x="22" y="101"/>
                    <a:pt x="25" y="69"/>
                    <a:pt x="39" y="60"/>
                  </a:cubicBezTo>
                  <a:cubicBezTo>
                    <a:pt x="39" y="60"/>
                    <a:pt x="39" y="88"/>
                    <a:pt x="53" y="87"/>
                  </a:cubicBezTo>
                  <a:cubicBezTo>
                    <a:pt x="63" y="86"/>
                    <a:pt x="64" y="76"/>
                    <a:pt x="64" y="44"/>
                  </a:cubicBezTo>
                  <a:cubicBezTo>
                    <a:pt x="64" y="30"/>
                    <a:pt x="70" y="23"/>
                    <a:pt x="70" y="23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7" name="Freeform 347"/>
            <p:cNvSpPr/>
            <p:nvPr/>
          </p:nvSpPr>
          <p:spPr bwMode="auto">
            <a:xfrm>
              <a:off x="-5071677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2147483647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0"/>
                <a:gd name="T14" fmla="*/ 15 w 1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0">
                  <a:moveTo>
                    <a:pt x="4" y="30"/>
                  </a:moveTo>
                  <a:cubicBezTo>
                    <a:pt x="4" y="30"/>
                    <a:pt x="0" y="15"/>
                    <a:pt x="12" y="0"/>
                  </a:cubicBezTo>
                  <a:cubicBezTo>
                    <a:pt x="12" y="0"/>
                    <a:pt x="15" y="8"/>
                    <a:pt x="15" y="11"/>
                  </a:cubicBezTo>
                  <a:cubicBezTo>
                    <a:pt x="15" y="11"/>
                    <a:pt x="4" y="20"/>
                    <a:pt x="4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8" name="Freeform 348"/>
            <p:cNvSpPr/>
            <p:nvPr/>
          </p:nvSpPr>
          <p:spPr bwMode="auto">
            <a:xfrm>
              <a:off x="-5069500" y="2373086"/>
              <a:ext cx="290649" cy="686888"/>
            </a:xfrm>
            <a:custGeom>
              <a:avLst/>
              <a:gdLst>
                <a:gd name="T0" fmla="*/ 2147483647 w 113"/>
                <a:gd name="T1" fmla="*/ 2147483647 h 267"/>
                <a:gd name="T2" fmla="*/ 2147483647 w 113"/>
                <a:gd name="T3" fmla="*/ 2147483647 h 267"/>
                <a:gd name="T4" fmla="*/ 0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2147483647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267"/>
                <a:gd name="T20" fmla="*/ 113 w 113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267">
                  <a:moveTo>
                    <a:pt x="113" y="10"/>
                  </a:moveTo>
                  <a:cubicBezTo>
                    <a:pt x="113" y="10"/>
                    <a:pt x="92" y="0"/>
                    <a:pt x="69" y="58"/>
                  </a:cubicBezTo>
                  <a:cubicBezTo>
                    <a:pt x="47" y="117"/>
                    <a:pt x="0" y="239"/>
                    <a:pt x="0" y="239"/>
                  </a:cubicBezTo>
                  <a:cubicBezTo>
                    <a:pt x="50" y="267"/>
                    <a:pt x="50" y="267"/>
                    <a:pt x="50" y="267"/>
                  </a:cubicBezTo>
                  <a:cubicBezTo>
                    <a:pt x="77" y="207"/>
                    <a:pt x="77" y="207"/>
                    <a:pt x="77" y="207"/>
                  </a:cubicBezTo>
                  <a:lnTo>
                    <a:pt x="113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9" name="Freeform 349"/>
            <p:cNvSpPr/>
            <p:nvPr/>
          </p:nvSpPr>
          <p:spPr bwMode="auto">
            <a:xfrm>
              <a:off x="-4986768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2147483647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232"/>
                <a:gd name="T14" fmla="*/ 65 w 65"/>
                <a:gd name="T15" fmla="*/ 232 h 2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232">
                  <a:moveTo>
                    <a:pt x="25" y="219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0" y="206"/>
                    <a:pt x="19" y="232"/>
                  </a:cubicBezTo>
                  <a:lnTo>
                    <a:pt x="25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0" name="Freeform 350"/>
            <p:cNvSpPr/>
            <p:nvPr/>
          </p:nvSpPr>
          <p:spPr bwMode="auto">
            <a:xfrm>
              <a:off x="-4963908" y="2429692"/>
              <a:ext cx="229689" cy="690154"/>
            </a:xfrm>
            <a:custGeom>
              <a:avLst/>
              <a:gdLst>
                <a:gd name="T0" fmla="*/ 2147483647 w 89"/>
                <a:gd name="T1" fmla="*/ 0 h 268"/>
                <a:gd name="T2" fmla="*/ 2147483647 w 89"/>
                <a:gd name="T3" fmla="*/ 2147483647 h 268"/>
                <a:gd name="T4" fmla="*/ 2147483647 w 89"/>
                <a:gd name="T5" fmla="*/ 2147483647 h 268"/>
                <a:gd name="T6" fmla="*/ 2147483647 w 89"/>
                <a:gd name="T7" fmla="*/ 2147483647 h 268"/>
                <a:gd name="T8" fmla="*/ 2147483647 w 89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"/>
                <a:gd name="T16" fmla="*/ 0 h 268"/>
                <a:gd name="T17" fmla="*/ 89 w 89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" h="268">
                  <a:moveTo>
                    <a:pt x="60" y="0"/>
                  </a:moveTo>
                  <a:cubicBezTo>
                    <a:pt x="60" y="0"/>
                    <a:pt x="0" y="209"/>
                    <a:pt x="20" y="256"/>
                  </a:cubicBezTo>
                  <a:cubicBezTo>
                    <a:pt x="25" y="268"/>
                    <a:pt x="81" y="266"/>
                    <a:pt x="81" y="266"/>
                  </a:cubicBezTo>
                  <a:cubicBezTo>
                    <a:pt x="89" y="2"/>
                    <a:pt x="89" y="2"/>
                    <a:pt x="89" y="2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1" name="Rectangle 351"/>
            <p:cNvSpPr>
              <a:spLocks noChangeArrowheads="1"/>
            </p:cNvSpPr>
            <p:nvPr/>
          </p:nvSpPr>
          <p:spPr bwMode="auto">
            <a:xfrm>
              <a:off x="-4894240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2" name="Freeform 352"/>
            <p:cNvSpPr/>
            <p:nvPr/>
          </p:nvSpPr>
          <p:spPr bwMode="auto">
            <a:xfrm>
              <a:off x="-5286125" y="1394461"/>
              <a:ext cx="1277983" cy="759823"/>
            </a:xfrm>
            <a:custGeom>
              <a:avLst/>
              <a:gdLst>
                <a:gd name="T0" fmla="*/ 2147483647 w 496"/>
                <a:gd name="T1" fmla="*/ 2147483647 h 295"/>
                <a:gd name="T2" fmla="*/ 2147483647 w 496"/>
                <a:gd name="T3" fmla="*/ 0 h 295"/>
                <a:gd name="T4" fmla="*/ 2147483647 w 496"/>
                <a:gd name="T5" fmla="*/ 2147483647 h 295"/>
                <a:gd name="T6" fmla="*/ 2147483647 w 496"/>
                <a:gd name="T7" fmla="*/ 2147483647 h 295"/>
                <a:gd name="T8" fmla="*/ 2147483647 w 496"/>
                <a:gd name="T9" fmla="*/ 2147483647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6"/>
                <a:gd name="T16" fmla="*/ 0 h 295"/>
                <a:gd name="T17" fmla="*/ 496 w 496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6" h="295">
                  <a:moveTo>
                    <a:pt x="67" y="234"/>
                  </a:moveTo>
                  <a:cubicBezTo>
                    <a:pt x="67" y="234"/>
                    <a:pt x="0" y="0"/>
                    <a:pt x="248" y="0"/>
                  </a:cubicBezTo>
                  <a:cubicBezTo>
                    <a:pt x="496" y="0"/>
                    <a:pt x="429" y="234"/>
                    <a:pt x="429" y="234"/>
                  </a:cubicBezTo>
                  <a:cubicBezTo>
                    <a:pt x="258" y="295"/>
                    <a:pt x="258" y="295"/>
                    <a:pt x="258" y="295"/>
                  </a:cubicBezTo>
                  <a:lnTo>
                    <a:pt x="67" y="234"/>
                  </a:lnTo>
                  <a:close/>
                </a:path>
              </a:pathLst>
            </a:custGeom>
            <a:solidFill>
              <a:srgbClr val="EA9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3" name="Freeform 353"/>
            <p:cNvSpPr/>
            <p:nvPr/>
          </p:nvSpPr>
          <p:spPr bwMode="auto">
            <a:xfrm>
              <a:off x="-5208837" y="1943101"/>
              <a:ext cx="209006" cy="296091"/>
            </a:xfrm>
            <a:custGeom>
              <a:avLst/>
              <a:gdLst>
                <a:gd name="T0" fmla="*/ 2147483647 w 81"/>
                <a:gd name="T1" fmla="*/ 2147483647 h 115"/>
                <a:gd name="T2" fmla="*/ 2147483647 w 81"/>
                <a:gd name="T3" fmla="*/ 2147483647 h 115"/>
                <a:gd name="T4" fmla="*/ 2147483647 w 81"/>
                <a:gd name="T5" fmla="*/ 2147483647 h 115"/>
                <a:gd name="T6" fmla="*/ 2147483647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15"/>
                <a:gd name="T14" fmla="*/ 81 w 8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15">
                  <a:moveTo>
                    <a:pt x="81" y="26"/>
                  </a:moveTo>
                  <a:cubicBezTo>
                    <a:pt x="81" y="26"/>
                    <a:pt x="60" y="0"/>
                    <a:pt x="30" y="19"/>
                  </a:cubicBezTo>
                  <a:cubicBezTo>
                    <a:pt x="0" y="38"/>
                    <a:pt x="21" y="102"/>
                    <a:pt x="81" y="115"/>
                  </a:cubicBezTo>
                  <a:lnTo>
                    <a:pt x="81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4" name="Freeform 354"/>
            <p:cNvSpPr/>
            <p:nvPr/>
          </p:nvSpPr>
          <p:spPr bwMode="auto">
            <a:xfrm>
              <a:off x="-4291171" y="1943101"/>
              <a:ext cx="207917" cy="296091"/>
            </a:xfrm>
            <a:custGeom>
              <a:avLst/>
              <a:gdLst>
                <a:gd name="T0" fmla="*/ 0 w 81"/>
                <a:gd name="T1" fmla="*/ 2147483647 h 115"/>
                <a:gd name="T2" fmla="*/ 2147483647 w 81"/>
                <a:gd name="T3" fmla="*/ 2147483647 h 115"/>
                <a:gd name="T4" fmla="*/ 0 w 81"/>
                <a:gd name="T5" fmla="*/ 2147483647 h 115"/>
                <a:gd name="T6" fmla="*/ 0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15"/>
                <a:gd name="T14" fmla="*/ 81 w 8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15">
                  <a:moveTo>
                    <a:pt x="0" y="26"/>
                  </a:moveTo>
                  <a:cubicBezTo>
                    <a:pt x="0" y="26"/>
                    <a:pt x="21" y="0"/>
                    <a:pt x="51" y="19"/>
                  </a:cubicBezTo>
                  <a:cubicBezTo>
                    <a:pt x="81" y="38"/>
                    <a:pt x="60" y="102"/>
                    <a:pt x="0" y="115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5" name="Freeform 355"/>
            <p:cNvSpPr/>
            <p:nvPr/>
          </p:nvSpPr>
          <p:spPr bwMode="auto">
            <a:xfrm>
              <a:off x="-5033577" y="1758044"/>
              <a:ext cx="772886" cy="722811"/>
            </a:xfrm>
            <a:custGeom>
              <a:avLst/>
              <a:gdLst>
                <a:gd name="T0" fmla="*/ 2147483647 w 300"/>
                <a:gd name="T1" fmla="*/ 0 h 281"/>
                <a:gd name="T2" fmla="*/ 2147483647 w 300"/>
                <a:gd name="T3" fmla="*/ 0 h 281"/>
                <a:gd name="T4" fmla="*/ 2147483647 w 300"/>
                <a:gd name="T5" fmla="*/ 0 h 281"/>
                <a:gd name="T6" fmla="*/ 2147483647 w 300"/>
                <a:gd name="T7" fmla="*/ 2147483647 h 281"/>
                <a:gd name="T8" fmla="*/ 2147483647 w 300"/>
                <a:gd name="T9" fmla="*/ 2147483647 h 281"/>
                <a:gd name="T10" fmla="*/ 2147483647 w 300"/>
                <a:gd name="T11" fmla="*/ 2147483647 h 281"/>
                <a:gd name="T12" fmla="*/ 2147483647 w 300"/>
                <a:gd name="T13" fmla="*/ 2147483647 h 281"/>
                <a:gd name="T14" fmla="*/ 2147483647 w 300"/>
                <a:gd name="T15" fmla="*/ 2147483647 h 281"/>
                <a:gd name="T16" fmla="*/ 2147483647 w 300"/>
                <a:gd name="T17" fmla="*/ 0 h 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0"/>
                <a:gd name="T28" fmla="*/ 0 h 281"/>
                <a:gd name="T29" fmla="*/ 300 w 300"/>
                <a:gd name="T30" fmla="*/ 281 h 2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0" h="281">
                  <a:moveTo>
                    <a:pt x="289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0" y="185"/>
                    <a:pt x="5" y="200"/>
                    <a:pt x="14" y="212"/>
                  </a:cubicBezTo>
                  <a:cubicBezTo>
                    <a:pt x="34" y="239"/>
                    <a:pt x="78" y="281"/>
                    <a:pt x="150" y="281"/>
                  </a:cubicBezTo>
                  <a:cubicBezTo>
                    <a:pt x="222" y="281"/>
                    <a:pt x="266" y="239"/>
                    <a:pt x="286" y="212"/>
                  </a:cubicBezTo>
                  <a:cubicBezTo>
                    <a:pt x="296" y="200"/>
                    <a:pt x="300" y="185"/>
                    <a:pt x="299" y="170"/>
                  </a:cubicBezTo>
                  <a:lnTo>
                    <a:pt x="289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6" name="Freeform 356"/>
            <p:cNvSpPr/>
            <p:nvPr/>
          </p:nvSpPr>
          <p:spPr bwMode="auto">
            <a:xfrm>
              <a:off x="-5022691" y="1466307"/>
              <a:ext cx="777240" cy="378823"/>
            </a:xfrm>
            <a:custGeom>
              <a:avLst/>
              <a:gdLst>
                <a:gd name="T0" fmla="*/ 2147483647 w 302"/>
                <a:gd name="T1" fmla="*/ 2147483647 h 147"/>
                <a:gd name="T2" fmla="*/ 2147483647 w 302"/>
                <a:gd name="T3" fmla="*/ 2147483647 h 147"/>
                <a:gd name="T4" fmla="*/ 2147483647 w 302"/>
                <a:gd name="T5" fmla="*/ 2147483647 h 147"/>
                <a:gd name="T6" fmla="*/ 2147483647 w 302"/>
                <a:gd name="T7" fmla="*/ 0 h 147"/>
                <a:gd name="T8" fmla="*/ 2147483647 w 302"/>
                <a:gd name="T9" fmla="*/ 2147483647 h 147"/>
                <a:gd name="T10" fmla="*/ 2147483647 w 302"/>
                <a:gd name="T11" fmla="*/ 2147483647 h 147"/>
                <a:gd name="T12" fmla="*/ 2147483647 w 302"/>
                <a:gd name="T13" fmla="*/ 2147483647 h 147"/>
                <a:gd name="T14" fmla="*/ 2147483647 w 302"/>
                <a:gd name="T15" fmla="*/ 2147483647 h 147"/>
                <a:gd name="T16" fmla="*/ 2147483647 w 302"/>
                <a:gd name="T17" fmla="*/ 2147483647 h 147"/>
                <a:gd name="T18" fmla="*/ 2147483647 w 302"/>
                <a:gd name="T19" fmla="*/ 2147483647 h 147"/>
                <a:gd name="T20" fmla="*/ 2147483647 w 302"/>
                <a:gd name="T21" fmla="*/ 2147483647 h 147"/>
                <a:gd name="T22" fmla="*/ 2147483647 w 302"/>
                <a:gd name="T23" fmla="*/ 2147483647 h 1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2"/>
                <a:gd name="T37" fmla="*/ 0 h 147"/>
                <a:gd name="T38" fmla="*/ 302 w 302"/>
                <a:gd name="T39" fmla="*/ 147 h 14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2" h="147">
                  <a:moveTo>
                    <a:pt x="7" y="126"/>
                  </a:moveTo>
                  <a:cubicBezTo>
                    <a:pt x="7" y="126"/>
                    <a:pt x="0" y="50"/>
                    <a:pt x="40" y="36"/>
                  </a:cubicBezTo>
                  <a:cubicBezTo>
                    <a:pt x="40" y="36"/>
                    <a:pt x="29" y="65"/>
                    <a:pt x="34" y="79"/>
                  </a:cubicBezTo>
                  <a:cubicBezTo>
                    <a:pt x="34" y="79"/>
                    <a:pt x="71" y="1"/>
                    <a:pt x="146" y="0"/>
                  </a:cubicBezTo>
                  <a:cubicBezTo>
                    <a:pt x="146" y="0"/>
                    <a:pt x="134" y="28"/>
                    <a:pt x="121" y="37"/>
                  </a:cubicBezTo>
                  <a:cubicBezTo>
                    <a:pt x="121" y="37"/>
                    <a:pt x="197" y="5"/>
                    <a:pt x="243" y="28"/>
                  </a:cubicBezTo>
                  <a:cubicBezTo>
                    <a:pt x="243" y="28"/>
                    <a:pt x="236" y="40"/>
                    <a:pt x="211" y="47"/>
                  </a:cubicBezTo>
                  <a:cubicBezTo>
                    <a:pt x="211" y="47"/>
                    <a:pt x="281" y="42"/>
                    <a:pt x="299" y="86"/>
                  </a:cubicBezTo>
                  <a:cubicBezTo>
                    <a:pt x="299" y="86"/>
                    <a:pt x="284" y="93"/>
                    <a:pt x="268" y="90"/>
                  </a:cubicBezTo>
                  <a:cubicBezTo>
                    <a:pt x="268" y="90"/>
                    <a:pt x="302" y="99"/>
                    <a:pt x="302" y="147"/>
                  </a:cubicBezTo>
                  <a:cubicBezTo>
                    <a:pt x="302" y="147"/>
                    <a:pt x="250" y="78"/>
                    <a:pt x="146" y="144"/>
                  </a:cubicBezTo>
                  <a:cubicBezTo>
                    <a:pt x="146" y="144"/>
                    <a:pt x="101" y="92"/>
                    <a:pt x="7" y="126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7" name="Freeform 357"/>
            <p:cNvSpPr/>
            <p:nvPr/>
          </p:nvSpPr>
          <p:spPr bwMode="auto">
            <a:xfrm>
              <a:off x="-4930163" y="2014946"/>
              <a:ext cx="128451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19"/>
                <a:gd name="T32" fmla="*/ 50 w 5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3"/>
                  </a:cubicBezTo>
                  <a:cubicBezTo>
                    <a:pt x="2" y="13"/>
                    <a:pt x="7" y="1"/>
                    <a:pt x="25" y="1"/>
                  </a:cubicBezTo>
                  <a:cubicBezTo>
                    <a:pt x="43" y="0"/>
                    <a:pt x="49" y="13"/>
                    <a:pt x="49" y="14"/>
                  </a:cubicBezTo>
                  <a:cubicBezTo>
                    <a:pt x="50" y="15"/>
                    <a:pt x="49" y="17"/>
                    <a:pt x="48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8" name="Freeform 358"/>
            <p:cNvSpPr/>
            <p:nvPr/>
          </p:nvSpPr>
          <p:spPr bwMode="auto">
            <a:xfrm>
              <a:off x="-4945403" y="1922418"/>
              <a:ext cx="182880" cy="41366"/>
            </a:xfrm>
            <a:custGeom>
              <a:avLst/>
              <a:gdLst>
                <a:gd name="T0" fmla="*/ 0 w 71"/>
                <a:gd name="T1" fmla="*/ 2147483647 h 16"/>
                <a:gd name="T2" fmla="*/ 0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2147483647 w 71"/>
                <a:gd name="T9" fmla="*/ 2147483647 h 16"/>
                <a:gd name="T10" fmla="*/ 2147483647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0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6"/>
                <a:gd name="T29" fmla="*/ 71 w 71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6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7" y="16"/>
                    <a:pt x="71" y="11"/>
                    <a:pt x="7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3"/>
                    <a:pt x="66" y="0"/>
                    <a:pt x="6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9" name="Freeform 359"/>
            <p:cNvSpPr/>
            <p:nvPr/>
          </p:nvSpPr>
          <p:spPr bwMode="auto">
            <a:xfrm>
              <a:off x="-4498000" y="2014946"/>
              <a:ext cx="129540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19"/>
                <a:gd name="T32" fmla="*/ 50 w 5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4"/>
                  </a:cubicBezTo>
                  <a:cubicBezTo>
                    <a:pt x="1" y="13"/>
                    <a:pt x="7" y="0"/>
                    <a:pt x="25" y="1"/>
                  </a:cubicBezTo>
                  <a:cubicBezTo>
                    <a:pt x="43" y="1"/>
                    <a:pt x="49" y="13"/>
                    <a:pt x="49" y="13"/>
                  </a:cubicBezTo>
                  <a:cubicBezTo>
                    <a:pt x="50" y="15"/>
                    <a:pt x="49" y="17"/>
                    <a:pt x="47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" name="Freeform 360"/>
            <p:cNvSpPr/>
            <p:nvPr/>
          </p:nvSpPr>
          <p:spPr bwMode="auto">
            <a:xfrm>
              <a:off x="-4533922" y="1922418"/>
              <a:ext cx="182880" cy="41366"/>
            </a:xfrm>
            <a:custGeom>
              <a:avLst/>
              <a:gdLst>
                <a:gd name="T0" fmla="*/ 2147483647 w 71"/>
                <a:gd name="T1" fmla="*/ 2147483647 h 16"/>
                <a:gd name="T2" fmla="*/ 2147483647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0 w 71"/>
                <a:gd name="T9" fmla="*/ 2147483647 h 16"/>
                <a:gd name="T10" fmla="*/ 0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2147483647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6"/>
                <a:gd name="T29" fmla="*/ 71 w 71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6">
                  <a:moveTo>
                    <a:pt x="71" y="8"/>
                  </a:moveTo>
                  <a:cubicBezTo>
                    <a:pt x="71" y="8"/>
                    <a:pt x="71" y="8"/>
                    <a:pt x="71" y="8"/>
                  </a:cubicBezTo>
                  <a:cubicBezTo>
                    <a:pt x="71" y="12"/>
                    <a:pt x="67" y="16"/>
                    <a:pt x="63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4" y="0"/>
                    <a:pt x="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1" y="3"/>
                    <a:pt x="71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" name="Freeform 361"/>
            <p:cNvSpPr/>
            <p:nvPr/>
          </p:nvSpPr>
          <p:spPr bwMode="auto">
            <a:xfrm>
              <a:off x="-4745105" y="2161904"/>
              <a:ext cx="160020" cy="66403"/>
            </a:xfrm>
            <a:custGeom>
              <a:avLst/>
              <a:gdLst>
                <a:gd name="T0" fmla="*/ 0 w 62"/>
                <a:gd name="T1" fmla="*/ 0 h 26"/>
                <a:gd name="T2" fmla="*/ 2147483647 w 62"/>
                <a:gd name="T3" fmla="*/ 2147483647 h 26"/>
                <a:gd name="T4" fmla="*/ 2147483647 w 62"/>
                <a:gd name="T5" fmla="*/ 0 h 26"/>
                <a:gd name="T6" fmla="*/ 2147483647 w 62"/>
                <a:gd name="T7" fmla="*/ 2147483647 h 26"/>
                <a:gd name="T8" fmla="*/ 0 w 62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26"/>
                <a:gd name="T17" fmla="*/ 62 w 6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26">
                  <a:moveTo>
                    <a:pt x="0" y="0"/>
                  </a:moveTo>
                  <a:cubicBezTo>
                    <a:pt x="0" y="0"/>
                    <a:pt x="5" y="26"/>
                    <a:pt x="31" y="25"/>
                  </a:cubicBezTo>
                  <a:cubicBezTo>
                    <a:pt x="57" y="24"/>
                    <a:pt x="62" y="0"/>
                    <a:pt x="62" y="0"/>
                  </a:cubicBezTo>
                  <a:cubicBezTo>
                    <a:pt x="62" y="0"/>
                    <a:pt x="47" y="16"/>
                    <a:pt x="31" y="16"/>
                  </a:cubicBezTo>
                  <a:cubicBezTo>
                    <a:pt x="16" y="1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2" name="Freeform 362"/>
            <p:cNvSpPr/>
            <p:nvPr/>
          </p:nvSpPr>
          <p:spPr bwMode="auto">
            <a:xfrm>
              <a:off x="-4824571" y="2297975"/>
              <a:ext cx="324394" cy="20683"/>
            </a:xfrm>
            <a:custGeom>
              <a:avLst/>
              <a:gdLst>
                <a:gd name="T0" fmla="*/ 2147483647 w 126"/>
                <a:gd name="T1" fmla="*/ 2147483647 h 8"/>
                <a:gd name="T2" fmla="*/ 2147483647 w 126"/>
                <a:gd name="T3" fmla="*/ 2147483647 h 8"/>
                <a:gd name="T4" fmla="*/ 2147483647 w 126"/>
                <a:gd name="T5" fmla="*/ 2147483647 h 8"/>
                <a:gd name="T6" fmla="*/ 0 w 126"/>
                <a:gd name="T7" fmla="*/ 2147483647 h 8"/>
                <a:gd name="T8" fmla="*/ 2147483647 w 126"/>
                <a:gd name="T9" fmla="*/ 0 h 8"/>
                <a:gd name="T10" fmla="*/ 2147483647 w 126"/>
                <a:gd name="T11" fmla="*/ 2147483647 h 8"/>
                <a:gd name="T12" fmla="*/ 2147483647 w 126"/>
                <a:gd name="T13" fmla="*/ 2147483647 h 8"/>
                <a:gd name="T14" fmla="*/ 2147483647 w 126"/>
                <a:gd name="T15" fmla="*/ 2147483647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6"/>
                <a:gd name="T25" fmla="*/ 0 h 8"/>
                <a:gd name="T26" fmla="*/ 126 w 126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6" h="8">
                  <a:moveTo>
                    <a:pt x="123" y="8"/>
                  </a:moveTo>
                  <a:cubicBezTo>
                    <a:pt x="123" y="8"/>
                    <a:pt x="123" y="8"/>
                    <a:pt x="12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5" y="1"/>
                    <a:pt x="126" y="3"/>
                    <a:pt x="126" y="5"/>
                  </a:cubicBezTo>
                  <a:cubicBezTo>
                    <a:pt x="126" y="6"/>
                    <a:pt x="125" y="8"/>
                    <a:pt x="123" y="8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3" name="Freeform 363"/>
            <p:cNvSpPr/>
            <p:nvPr/>
          </p:nvSpPr>
          <p:spPr bwMode="auto">
            <a:xfrm>
              <a:off x="-4492557" y="2267495"/>
              <a:ext cx="41366" cy="56606"/>
            </a:xfrm>
            <a:custGeom>
              <a:avLst/>
              <a:gdLst>
                <a:gd name="T0" fmla="*/ 2147483647 w 16"/>
                <a:gd name="T1" fmla="*/ 2147483647 h 22"/>
                <a:gd name="T2" fmla="*/ 2147483647 w 16"/>
                <a:gd name="T3" fmla="*/ 2147483647 h 22"/>
                <a:gd name="T4" fmla="*/ 2147483647 w 16"/>
                <a:gd name="T5" fmla="*/ 2147483647 h 22"/>
                <a:gd name="T6" fmla="*/ 2147483647 w 16"/>
                <a:gd name="T7" fmla="*/ 2147483647 h 22"/>
                <a:gd name="T8" fmla="*/ 2147483647 w 16"/>
                <a:gd name="T9" fmla="*/ 2147483647 h 22"/>
                <a:gd name="T10" fmla="*/ 0 w 16"/>
                <a:gd name="T11" fmla="*/ 2147483647 h 22"/>
                <a:gd name="T12" fmla="*/ 2147483647 w 16"/>
                <a:gd name="T13" fmla="*/ 0 h 22"/>
                <a:gd name="T14" fmla="*/ 2147483647 w 16"/>
                <a:gd name="T15" fmla="*/ 2147483647 h 22"/>
                <a:gd name="T16" fmla="*/ 2147483647 w 16"/>
                <a:gd name="T17" fmla="*/ 2147483647 h 22"/>
                <a:gd name="T18" fmla="*/ 2147483647 w 16"/>
                <a:gd name="T19" fmla="*/ 214748364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2"/>
                <a:gd name="T32" fmla="*/ 16 w 16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2">
                  <a:moveTo>
                    <a:pt x="12" y="22"/>
                  </a:moveTo>
                  <a:cubicBezTo>
                    <a:pt x="12" y="22"/>
                    <a:pt x="11" y="22"/>
                    <a:pt x="11" y="22"/>
                  </a:cubicBezTo>
                  <a:cubicBezTo>
                    <a:pt x="9" y="21"/>
                    <a:pt x="8" y="19"/>
                    <a:pt x="9" y="18"/>
                  </a:cubicBezTo>
                  <a:cubicBezTo>
                    <a:pt x="10" y="15"/>
                    <a:pt x="9" y="12"/>
                    <a:pt x="8" y="10"/>
                  </a:cubicBezTo>
                  <a:cubicBezTo>
                    <a:pt x="7" y="7"/>
                    <a:pt x="3" y="6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5" y="0"/>
                    <a:pt x="11" y="2"/>
                    <a:pt x="14" y="7"/>
                  </a:cubicBezTo>
                  <a:cubicBezTo>
                    <a:pt x="16" y="11"/>
                    <a:pt x="16" y="15"/>
                    <a:pt x="15" y="19"/>
                  </a:cubicBezTo>
                  <a:cubicBezTo>
                    <a:pt x="15" y="21"/>
                    <a:pt x="13" y="22"/>
                    <a:pt x="12" y="22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64" name="组合 62"/>
          <p:cNvGrpSpPr>
            <a:grpSpLocks noChangeAspect="1"/>
          </p:cNvGrpSpPr>
          <p:nvPr/>
        </p:nvGrpSpPr>
        <p:grpSpPr bwMode="auto">
          <a:xfrm>
            <a:off x="1219200" y="1984128"/>
            <a:ext cx="842963" cy="1201738"/>
            <a:chOff x="2581275" y="350838"/>
            <a:chExt cx="1997075" cy="3911600"/>
          </a:xfrm>
        </p:grpSpPr>
        <p:sp>
          <p:nvSpPr>
            <p:cNvPr id="65" name="Freeform 397"/>
            <p:cNvSpPr/>
            <p:nvPr/>
          </p:nvSpPr>
          <p:spPr bwMode="auto">
            <a:xfrm>
              <a:off x="3157538" y="3081338"/>
              <a:ext cx="874712" cy="1104900"/>
            </a:xfrm>
            <a:custGeom>
              <a:avLst/>
              <a:gdLst>
                <a:gd name="T0" fmla="*/ 2147483647 w 551"/>
                <a:gd name="T1" fmla="*/ 0 h 696"/>
                <a:gd name="T2" fmla="*/ 2147483647 w 551"/>
                <a:gd name="T3" fmla="*/ 0 h 696"/>
                <a:gd name="T4" fmla="*/ 2147483647 w 551"/>
                <a:gd name="T5" fmla="*/ 2147483647 h 696"/>
                <a:gd name="T6" fmla="*/ 2147483647 w 551"/>
                <a:gd name="T7" fmla="*/ 2147483647 h 696"/>
                <a:gd name="T8" fmla="*/ 2147483647 w 551"/>
                <a:gd name="T9" fmla="*/ 2147483647 h 696"/>
                <a:gd name="T10" fmla="*/ 2147483647 w 551"/>
                <a:gd name="T11" fmla="*/ 2147483647 h 696"/>
                <a:gd name="T12" fmla="*/ 2147483647 w 551"/>
                <a:gd name="T13" fmla="*/ 2147483647 h 696"/>
                <a:gd name="T14" fmla="*/ 0 w 551"/>
                <a:gd name="T15" fmla="*/ 2147483647 h 696"/>
                <a:gd name="T16" fmla="*/ 2147483647 w 551"/>
                <a:gd name="T17" fmla="*/ 0 h 6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1"/>
                <a:gd name="T28" fmla="*/ 0 h 696"/>
                <a:gd name="T29" fmla="*/ 551 w 551"/>
                <a:gd name="T30" fmla="*/ 696 h 6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1" h="696">
                  <a:moveTo>
                    <a:pt x="61" y="0"/>
                  </a:moveTo>
                  <a:lnTo>
                    <a:pt x="483" y="0"/>
                  </a:lnTo>
                  <a:lnTo>
                    <a:pt x="551" y="696"/>
                  </a:lnTo>
                  <a:lnTo>
                    <a:pt x="343" y="696"/>
                  </a:lnTo>
                  <a:lnTo>
                    <a:pt x="281" y="142"/>
                  </a:lnTo>
                  <a:lnTo>
                    <a:pt x="255" y="142"/>
                  </a:lnTo>
                  <a:lnTo>
                    <a:pt x="215" y="696"/>
                  </a:lnTo>
                  <a:lnTo>
                    <a:pt x="0" y="69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4C4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6" name="Freeform 398"/>
            <p:cNvSpPr/>
            <p:nvPr/>
          </p:nvSpPr>
          <p:spPr bwMode="auto">
            <a:xfrm>
              <a:off x="3097213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"/>
                <a:gd name="T28" fmla="*/ 0 h 70"/>
                <a:gd name="T29" fmla="*/ 110 w 110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7" name="Freeform 399"/>
            <p:cNvSpPr/>
            <p:nvPr/>
          </p:nvSpPr>
          <p:spPr bwMode="auto">
            <a:xfrm>
              <a:off x="3690938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"/>
                <a:gd name="T28" fmla="*/ 0 h 70"/>
                <a:gd name="T29" fmla="*/ 110 w 110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8" name="Rectangle 400"/>
            <p:cNvSpPr>
              <a:spLocks noChangeArrowheads="1"/>
            </p:cNvSpPr>
            <p:nvPr/>
          </p:nvSpPr>
          <p:spPr bwMode="auto">
            <a:xfrm>
              <a:off x="3352800" y="1968501"/>
              <a:ext cx="454025" cy="1116013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9" name="Freeform 401"/>
            <p:cNvSpPr/>
            <p:nvPr/>
          </p:nvSpPr>
          <p:spPr bwMode="auto">
            <a:xfrm>
              <a:off x="3532188" y="2024063"/>
              <a:ext cx="87312" cy="104775"/>
            </a:xfrm>
            <a:custGeom>
              <a:avLst/>
              <a:gdLst>
                <a:gd name="T0" fmla="*/ 2147483647 w 23"/>
                <a:gd name="T1" fmla="*/ 2147483647 h 28"/>
                <a:gd name="T2" fmla="*/ 2147483647 w 23"/>
                <a:gd name="T3" fmla="*/ 2147483647 h 28"/>
                <a:gd name="T4" fmla="*/ 0 w 23"/>
                <a:gd name="T5" fmla="*/ 2147483647 h 28"/>
                <a:gd name="T6" fmla="*/ 0 w 23"/>
                <a:gd name="T7" fmla="*/ 2147483647 h 28"/>
                <a:gd name="T8" fmla="*/ 2147483647 w 23"/>
                <a:gd name="T9" fmla="*/ 0 h 28"/>
                <a:gd name="T10" fmla="*/ 2147483647 w 23"/>
                <a:gd name="T11" fmla="*/ 0 h 28"/>
                <a:gd name="T12" fmla="*/ 2147483647 w 23"/>
                <a:gd name="T13" fmla="*/ 2147483647 h 28"/>
                <a:gd name="T14" fmla="*/ 2147483647 w 23"/>
                <a:gd name="T15" fmla="*/ 2147483647 h 28"/>
                <a:gd name="T16" fmla="*/ 2147483647 w 23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"/>
                <a:gd name="T28" fmla="*/ 0 h 28"/>
                <a:gd name="T29" fmla="*/ 23 w 23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" h="28">
                  <a:moveTo>
                    <a:pt x="18" y="28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2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6"/>
                    <a:pt x="21" y="28"/>
                    <a:pt x="18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0" name="Freeform 402"/>
            <p:cNvSpPr/>
            <p:nvPr/>
          </p:nvSpPr>
          <p:spPr bwMode="auto">
            <a:xfrm>
              <a:off x="3430588" y="2117726"/>
              <a:ext cx="309562" cy="966788"/>
            </a:xfrm>
            <a:custGeom>
              <a:avLst/>
              <a:gdLst>
                <a:gd name="T0" fmla="*/ 2147483647 w 195"/>
                <a:gd name="T1" fmla="*/ 0 h 609"/>
                <a:gd name="T2" fmla="*/ 0 w 195"/>
                <a:gd name="T3" fmla="*/ 2147483647 h 609"/>
                <a:gd name="T4" fmla="*/ 2147483647 w 195"/>
                <a:gd name="T5" fmla="*/ 2147483647 h 609"/>
                <a:gd name="T6" fmla="*/ 2147483647 w 195"/>
                <a:gd name="T7" fmla="*/ 2147483647 h 609"/>
                <a:gd name="T8" fmla="*/ 2147483647 w 195"/>
                <a:gd name="T9" fmla="*/ 0 h 609"/>
                <a:gd name="T10" fmla="*/ 2147483647 w 195"/>
                <a:gd name="T11" fmla="*/ 0 h 6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5"/>
                <a:gd name="T19" fmla="*/ 0 h 609"/>
                <a:gd name="T20" fmla="*/ 195 w 195"/>
                <a:gd name="T21" fmla="*/ 609 h 6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5" h="609">
                  <a:moveTo>
                    <a:pt x="74" y="0"/>
                  </a:moveTo>
                  <a:lnTo>
                    <a:pt x="0" y="519"/>
                  </a:lnTo>
                  <a:lnTo>
                    <a:pt x="100" y="609"/>
                  </a:lnTo>
                  <a:lnTo>
                    <a:pt x="195" y="517"/>
                  </a:lnTo>
                  <a:lnTo>
                    <a:pt x="107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" name="Freeform 403"/>
            <p:cNvSpPr/>
            <p:nvPr/>
          </p:nvSpPr>
          <p:spPr bwMode="auto">
            <a:xfrm>
              <a:off x="3333750" y="1998663"/>
              <a:ext cx="477837" cy="217488"/>
            </a:xfrm>
            <a:custGeom>
              <a:avLst/>
              <a:gdLst>
                <a:gd name="T0" fmla="*/ 0 w 301"/>
                <a:gd name="T1" fmla="*/ 2147483647 h 137"/>
                <a:gd name="T2" fmla="*/ 0 w 301"/>
                <a:gd name="T3" fmla="*/ 2147483647 h 137"/>
                <a:gd name="T4" fmla="*/ 2147483647 w 301"/>
                <a:gd name="T5" fmla="*/ 2147483647 h 137"/>
                <a:gd name="T6" fmla="*/ 2147483647 w 301"/>
                <a:gd name="T7" fmla="*/ 2147483647 h 137"/>
                <a:gd name="T8" fmla="*/ 2147483647 w 301"/>
                <a:gd name="T9" fmla="*/ 0 h 137"/>
                <a:gd name="T10" fmla="*/ 0 w 301"/>
                <a:gd name="T11" fmla="*/ 2147483647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1"/>
                <a:gd name="T19" fmla="*/ 0 h 137"/>
                <a:gd name="T20" fmla="*/ 301 w 301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1" h="137">
                  <a:moveTo>
                    <a:pt x="0" y="2"/>
                  </a:moveTo>
                  <a:lnTo>
                    <a:pt x="0" y="137"/>
                  </a:lnTo>
                  <a:lnTo>
                    <a:pt x="154" y="49"/>
                  </a:lnTo>
                  <a:lnTo>
                    <a:pt x="296" y="137"/>
                  </a:lnTo>
                  <a:lnTo>
                    <a:pt x="30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2" name="Freeform 404"/>
            <p:cNvSpPr/>
            <p:nvPr/>
          </p:nvSpPr>
          <p:spPr bwMode="auto">
            <a:xfrm>
              <a:off x="2935288" y="2738438"/>
              <a:ext cx="269875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40"/>
                <a:gd name="T23" fmla="*/ 72 w 72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40">
                  <a:moveTo>
                    <a:pt x="15" y="0"/>
                  </a:moveTo>
                  <a:cubicBezTo>
                    <a:pt x="15" y="0"/>
                    <a:pt x="0" y="46"/>
                    <a:pt x="12" y="82"/>
                  </a:cubicBezTo>
                  <a:cubicBezTo>
                    <a:pt x="24" y="118"/>
                    <a:pt x="38" y="140"/>
                    <a:pt x="55" y="134"/>
                  </a:cubicBezTo>
                  <a:cubicBezTo>
                    <a:pt x="72" y="128"/>
                    <a:pt x="47" y="90"/>
                    <a:pt x="46" y="87"/>
                  </a:cubicBezTo>
                  <a:cubicBezTo>
                    <a:pt x="46" y="87"/>
                    <a:pt x="53" y="92"/>
                    <a:pt x="56" y="86"/>
                  </a:cubicBezTo>
                  <a:cubicBezTo>
                    <a:pt x="59" y="80"/>
                    <a:pt x="61" y="55"/>
                    <a:pt x="55" y="26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3" name="Freeform 405"/>
            <p:cNvSpPr/>
            <p:nvPr/>
          </p:nvSpPr>
          <p:spPr bwMode="auto">
            <a:xfrm>
              <a:off x="3043238" y="2987676"/>
              <a:ext cx="84137" cy="115888"/>
            </a:xfrm>
            <a:custGeom>
              <a:avLst/>
              <a:gdLst>
                <a:gd name="T0" fmla="*/ 2147483647 w 22"/>
                <a:gd name="T1" fmla="*/ 2147483647 h 31"/>
                <a:gd name="T2" fmla="*/ 2147483647 w 22"/>
                <a:gd name="T3" fmla="*/ 2147483647 h 31"/>
                <a:gd name="T4" fmla="*/ 2147483647 w 22"/>
                <a:gd name="T5" fmla="*/ 0 h 31"/>
                <a:gd name="T6" fmla="*/ 2147483647 w 22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31"/>
                <a:gd name="T14" fmla="*/ 22 w 22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31">
                  <a:moveTo>
                    <a:pt x="22" y="31"/>
                  </a:moveTo>
                  <a:cubicBezTo>
                    <a:pt x="20" y="26"/>
                    <a:pt x="17" y="22"/>
                    <a:pt x="17" y="21"/>
                  </a:cubicBezTo>
                  <a:cubicBezTo>
                    <a:pt x="17" y="21"/>
                    <a:pt x="9" y="17"/>
                    <a:pt x="7" y="0"/>
                  </a:cubicBezTo>
                  <a:cubicBezTo>
                    <a:pt x="7" y="0"/>
                    <a:pt x="0" y="26"/>
                    <a:pt x="22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4" name="Freeform 406"/>
            <p:cNvSpPr/>
            <p:nvPr/>
          </p:nvSpPr>
          <p:spPr bwMode="auto">
            <a:xfrm>
              <a:off x="2965450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2147483647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239"/>
                <a:gd name="T20" fmla="*/ 100 w 100"/>
                <a:gd name="T21" fmla="*/ 239 h 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239">
                  <a:moveTo>
                    <a:pt x="90" y="0"/>
                  </a:moveTo>
                  <a:cubicBezTo>
                    <a:pt x="90" y="0"/>
                    <a:pt x="70" y="10"/>
                    <a:pt x="42" y="83"/>
                  </a:cubicBezTo>
                  <a:cubicBezTo>
                    <a:pt x="24" y="127"/>
                    <a:pt x="0" y="179"/>
                    <a:pt x="1" y="207"/>
                  </a:cubicBezTo>
                  <a:cubicBezTo>
                    <a:pt x="2" y="218"/>
                    <a:pt x="50" y="239"/>
                    <a:pt x="61" y="237"/>
                  </a:cubicBezTo>
                  <a:cubicBezTo>
                    <a:pt x="100" y="13"/>
                    <a:pt x="100" y="13"/>
                    <a:pt x="100" y="13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5" name="Freeform 407"/>
            <p:cNvSpPr/>
            <p:nvPr/>
          </p:nvSpPr>
          <p:spPr bwMode="auto">
            <a:xfrm>
              <a:off x="3138488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2147483647 w 41"/>
                <a:gd name="T3" fmla="*/ 0 h 211"/>
                <a:gd name="T4" fmla="*/ 0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11"/>
                <a:gd name="T14" fmla="*/ 41 w 41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11">
                  <a:moveTo>
                    <a:pt x="14" y="211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6" y="210"/>
                    <a:pt x="11" y="211"/>
                    <a:pt x="14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6" name="Freeform 408"/>
            <p:cNvSpPr/>
            <p:nvPr/>
          </p:nvSpPr>
          <p:spPr bwMode="auto">
            <a:xfrm>
              <a:off x="3097213" y="1974851"/>
              <a:ext cx="476250" cy="1354138"/>
            </a:xfrm>
            <a:custGeom>
              <a:avLst/>
              <a:gdLst>
                <a:gd name="T0" fmla="*/ 2147483647 w 127"/>
                <a:gd name="T1" fmla="*/ 2147483647 h 360"/>
                <a:gd name="T2" fmla="*/ 0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60"/>
                <a:gd name="T17" fmla="*/ 127 w 127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60">
                  <a:moveTo>
                    <a:pt x="55" y="1"/>
                  </a:moveTo>
                  <a:cubicBezTo>
                    <a:pt x="55" y="1"/>
                    <a:pt x="22" y="318"/>
                    <a:pt x="0" y="360"/>
                  </a:cubicBezTo>
                  <a:cubicBezTo>
                    <a:pt x="0" y="360"/>
                    <a:pt x="127" y="319"/>
                    <a:pt x="126" y="218"/>
                  </a:cubicBezTo>
                  <a:cubicBezTo>
                    <a:pt x="126" y="117"/>
                    <a:pt x="75" y="0"/>
                    <a:pt x="75" y="0"/>
                  </a:cubicBezTo>
                  <a:lnTo>
                    <a:pt x="55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7" name="Freeform 409"/>
            <p:cNvSpPr/>
            <p:nvPr/>
          </p:nvSpPr>
          <p:spPr bwMode="auto">
            <a:xfrm>
              <a:off x="3317875" y="2005013"/>
              <a:ext cx="252412" cy="749300"/>
            </a:xfrm>
            <a:custGeom>
              <a:avLst/>
              <a:gdLst>
                <a:gd name="T0" fmla="*/ 2147483647 w 67"/>
                <a:gd name="T1" fmla="*/ 2147483647 h 199"/>
                <a:gd name="T2" fmla="*/ 2147483647 w 67"/>
                <a:gd name="T3" fmla="*/ 0 h 199"/>
                <a:gd name="T4" fmla="*/ 0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2147483647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99"/>
                <a:gd name="T20" fmla="*/ 67 w 67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99">
                  <a:moveTo>
                    <a:pt x="67" y="199"/>
                  </a:moveTo>
                  <a:cubicBezTo>
                    <a:pt x="64" y="116"/>
                    <a:pt x="30" y="26"/>
                    <a:pt x="19" y="0"/>
                  </a:cubicBezTo>
                  <a:cubicBezTo>
                    <a:pt x="19" y="0"/>
                    <a:pt x="9" y="72"/>
                    <a:pt x="0" y="86"/>
                  </a:cubicBezTo>
                  <a:cubicBezTo>
                    <a:pt x="0" y="86"/>
                    <a:pt x="18" y="90"/>
                    <a:pt x="28" y="85"/>
                  </a:cubicBezTo>
                  <a:cubicBezTo>
                    <a:pt x="28" y="85"/>
                    <a:pt x="23" y="137"/>
                    <a:pt x="14" y="160"/>
                  </a:cubicBezTo>
                  <a:cubicBezTo>
                    <a:pt x="14" y="160"/>
                    <a:pt x="59" y="152"/>
                    <a:pt x="67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8" name="Freeform 410"/>
            <p:cNvSpPr/>
            <p:nvPr/>
          </p:nvSpPr>
          <p:spPr bwMode="auto">
            <a:xfrm>
              <a:off x="3971925" y="2738438"/>
              <a:ext cx="271462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40"/>
                <a:gd name="T23" fmla="*/ 72 w 72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40">
                  <a:moveTo>
                    <a:pt x="57" y="0"/>
                  </a:moveTo>
                  <a:cubicBezTo>
                    <a:pt x="57" y="0"/>
                    <a:pt x="72" y="46"/>
                    <a:pt x="60" y="82"/>
                  </a:cubicBezTo>
                  <a:cubicBezTo>
                    <a:pt x="48" y="118"/>
                    <a:pt x="34" y="140"/>
                    <a:pt x="17" y="134"/>
                  </a:cubicBezTo>
                  <a:cubicBezTo>
                    <a:pt x="0" y="128"/>
                    <a:pt x="25" y="90"/>
                    <a:pt x="26" y="87"/>
                  </a:cubicBezTo>
                  <a:cubicBezTo>
                    <a:pt x="26" y="87"/>
                    <a:pt x="19" y="92"/>
                    <a:pt x="16" y="86"/>
                  </a:cubicBezTo>
                  <a:cubicBezTo>
                    <a:pt x="13" y="80"/>
                    <a:pt x="11" y="55"/>
                    <a:pt x="17" y="26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9" name="Freeform 411"/>
            <p:cNvSpPr/>
            <p:nvPr/>
          </p:nvSpPr>
          <p:spPr bwMode="auto">
            <a:xfrm>
              <a:off x="4051300" y="2987676"/>
              <a:ext cx="79375" cy="115888"/>
            </a:xfrm>
            <a:custGeom>
              <a:avLst/>
              <a:gdLst>
                <a:gd name="T0" fmla="*/ 0 w 21"/>
                <a:gd name="T1" fmla="*/ 2147483647 h 31"/>
                <a:gd name="T2" fmla="*/ 2147483647 w 21"/>
                <a:gd name="T3" fmla="*/ 2147483647 h 31"/>
                <a:gd name="T4" fmla="*/ 2147483647 w 21"/>
                <a:gd name="T5" fmla="*/ 0 h 31"/>
                <a:gd name="T6" fmla="*/ 0 w 21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31"/>
                <a:gd name="T14" fmla="*/ 21 w 21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31">
                  <a:moveTo>
                    <a:pt x="0" y="31"/>
                  </a:moveTo>
                  <a:cubicBezTo>
                    <a:pt x="2" y="26"/>
                    <a:pt x="5" y="22"/>
                    <a:pt x="5" y="21"/>
                  </a:cubicBezTo>
                  <a:cubicBezTo>
                    <a:pt x="5" y="21"/>
                    <a:pt x="13" y="17"/>
                    <a:pt x="15" y="0"/>
                  </a:cubicBezTo>
                  <a:cubicBezTo>
                    <a:pt x="15" y="0"/>
                    <a:pt x="21" y="26"/>
                    <a:pt x="0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0" name="Freeform 412"/>
            <p:cNvSpPr/>
            <p:nvPr/>
          </p:nvSpPr>
          <p:spPr bwMode="auto">
            <a:xfrm>
              <a:off x="3836988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0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239"/>
                <a:gd name="T20" fmla="*/ 100 w 100"/>
                <a:gd name="T21" fmla="*/ 239 h 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239">
                  <a:moveTo>
                    <a:pt x="10" y="0"/>
                  </a:moveTo>
                  <a:cubicBezTo>
                    <a:pt x="10" y="0"/>
                    <a:pt x="30" y="10"/>
                    <a:pt x="58" y="83"/>
                  </a:cubicBezTo>
                  <a:cubicBezTo>
                    <a:pt x="76" y="127"/>
                    <a:pt x="100" y="179"/>
                    <a:pt x="99" y="207"/>
                  </a:cubicBezTo>
                  <a:cubicBezTo>
                    <a:pt x="98" y="218"/>
                    <a:pt x="50" y="239"/>
                    <a:pt x="39" y="237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1" name="Freeform 413"/>
            <p:cNvSpPr/>
            <p:nvPr/>
          </p:nvSpPr>
          <p:spPr bwMode="auto">
            <a:xfrm>
              <a:off x="3886200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0 w 41"/>
                <a:gd name="T3" fmla="*/ 0 h 211"/>
                <a:gd name="T4" fmla="*/ 2147483647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11"/>
                <a:gd name="T14" fmla="*/ 41 w 41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11">
                  <a:moveTo>
                    <a:pt x="26" y="21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1" y="208"/>
                    <a:pt x="41" y="208"/>
                    <a:pt x="41" y="208"/>
                  </a:cubicBezTo>
                  <a:cubicBezTo>
                    <a:pt x="35" y="210"/>
                    <a:pt x="30" y="211"/>
                    <a:pt x="26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" name="Freeform 414"/>
            <p:cNvSpPr/>
            <p:nvPr/>
          </p:nvSpPr>
          <p:spPr bwMode="auto">
            <a:xfrm>
              <a:off x="3603625" y="1974851"/>
              <a:ext cx="477837" cy="1354138"/>
            </a:xfrm>
            <a:custGeom>
              <a:avLst/>
              <a:gdLst>
                <a:gd name="T0" fmla="*/ 2147483647 w 127"/>
                <a:gd name="T1" fmla="*/ 2147483647 h 360"/>
                <a:gd name="T2" fmla="*/ 2147483647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60"/>
                <a:gd name="T17" fmla="*/ 127 w 127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60">
                  <a:moveTo>
                    <a:pt x="72" y="1"/>
                  </a:moveTo>
                  <a:cubicBezTo>
                    <a:pt x="72" y="1"/>
                    <a:pt x="105" y="318"/>
                    <a:pt x="127" y="360"/>
                  </a:cubicBezTo>
                  <a:cubicBezTo>
                    <a:pt x="127" y="360"/>
                    <a:pt x="0" y="319"/>
                    <a:pt x="1" y="218"/>
                  </a:cubicBezTo>
                  <a:cubicBezTo>
                    <a:pt x="1" y="117"/>
                    <a:pt x="52" y="0"/>
                    <a:pt x="52" y="0"/>
                  </a:cubicBezTo>
                  <a:lnTo>
                    <a:pt x="72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3" name="Freeform 415"/>
            <p:cNvSpPr/>
            <p:nvPr/>
          </p:nvSpPr>
          <p:spPr bwMode="auto">
            <a:xfrm>
              <a:off x="3608388" y="2005013"/>
              <a:ext cx="250825" cy="749300"/>
            </a:xfrm>
            <a:custGeom>
              <a:avLst/>
              <a:gdLst>
                <a:gd name="T0" fmla="*/ 0 w 67"/>
                <a:gd name="T1" fmla="*/ 2147483647 h 199"/>
                <a:gd name="T2" fmla="*/ 2147483647 w 67"/>
                <a:gd name="T3" fmla="*/ 0 h 199"/>
                <a:gd name="T4" fmla="*/ 2147483647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0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99"/>
                <a:gd name="T20" fmla="*/ 67 w 67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99">
                  <a:moveTo>
                    <a:pt x="0" y="199"/>
                  </a:moveTo>
                  <a:cubicBezTo>
                    <a:pt x="3" y="116"/>
                    <a:pt x="37" y="26"/>
                    <a:pt x="48" y="0"/>
                  </a:cubicBezTo>
                  <a:cubicBezTo>
                    <a:pt x="48" y="0"/>
                    <a:pt x="58" y="72"/>
                    <a:pt x="67" y="86"/>
                  </a:cubicBezTo>
                  <a:cubicBezTo>
                    <a:pt x="67" y="86"/>
                    <a:pt x="49" y="90"/>
                    <a:pt x="39" y="85"/>
                  </a:cubicBezTo>
                  <a:cubicBezTo>
                    <a:pt x="39" y="85"/>
                    <a:pt x="44" y="137"/>
                    <a:pt x="53" y="160"/>
                  </a:cubicBezTo>
                  <a:cubicBezTo>
                    <a:pt x="53" y="160"/>
                    <a:pt x="8" y="152"/>
                    <a:pt x="0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4" name="Freeform 416"/>
            <p:cNvSpPr/>
            <p:nvPr/>
          </p:nvSpPr>
          <p:spPr bwMode="auto">
            <a:xfrm>
              <a:off x="2668588" y="1125538"/>
              <a:ext cx="296862" cy="511175"/>
            </a:xfrm>
            <a:custGeom>
              <a:avLst/>
              <a:gdLst>
                <a:gd name="T0" fmla="*/ 2147483647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2147483647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36"/>
                <a:gd name="T14" fmla="*/ 79 w 7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36">
                  <a:moveTo>
                    <a:pt x="79" y="37"/>
                  </a:moveTo>
                  <a:cubicBezTo>
                    <a:pt x="79" y="37"/>
                    <a:pt x="61" y="0"/>
                    <a:pt x="31" y="14"/>
                  </a:cubicBezTo>
                  <a:cubicBezTo>
                    <a:pt x="0" y="27"/>
                    <a:pt x="8" y="117"/>
                    <a:pt x="77" y="136"/>
                  </a:cubicBezTo>
                  <a:lnTo>
                    <a:pt x="79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5" name="Freeform 417"/>
            <p:cNvSpPr/>
            <p:nvPr/>
          </p:nvSpPr>
          <p:spPr bwMode="auto">
            <a:xfrm>
              <a:off x="4194175" y="1125538"/>
              <a:ext cx="296862" cy="511175"/>
            </a:xfrm>
            <a:custGeom>
              <a:avLst/>
              <a:gdLst>
                <a:gd name="T0" fmla="*/ 0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0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36"/>
                <a:gd name="T14" fmla="*/ 79 w 7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36">
                  <a:moveTo>
                    <a:pt x="0" y="37"/>
                  </a:moveTo>
                  <a:cubicBezTo>
                    <a:pt x="0" y="37"/>
                    <a:pt x="18" y="0"/>
                    <a:pt x="48" y="14"/>
                  </a:cubicBezTo>
                  <a:cubicBezTo>
                    <a:pt x="79" y="27"/>
                    <a:pt x="71" y="117"/>
                    <a:pt x="1" y="136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6" name="Freeform 418"/>
            <p:cNvSpPr/>
            <p:nvPr/>
          </p:nvSpPr>
          <p:spPr bwMode="auto">
            <a:xfrm>
              <a:off x="2913063" y="1076326"/>
              <a:ext cx="1333500" cy="963613"/>
            </a:xfrm>
            <a:custGeom>
              <a:avLst/>
              <a:gdLst>
                <a:gd name="T0" fmla="*/ 2147483647 w 355"/>
                <a:gd name="T1" fmla="*/ 2147483647 h 256"/>
                <a:gd name="T2" fmla="*/ 2147483647 w 355"/>
                <a:gd name="T3" fmla="*/ 2147483647 h 256"/>
                <a:gd name="T4" fmla="*/ 2147483647 w 355"/>
                <a:gd name="T5" fmla="*/ 2147483647 h 256"/>
                <a:gd name="T6" fmla="*/ 2147483647 w 355"/>
                <a:gd name="T7" fmla="*/ 2147483647 h 256"/>
                <a:gd name="T8" fmla="*/ 0 w 355"/>
                <a:gd name="T9" fmla="*/ 2147483647 h 256"/>
                <a:gd name="T10" fmla="*/ 0 w 355"/>
                <a:gd name="T11" fmla="*/ 0 h 256"/>
                <a:gd name="T12" fmla="*/ 2147483647 w 355"/>
                <a:gd name="T13" fmla="*/ 0 h 256"/>
                <a:gd name="T14" fmla="*/ 2147483647 w 355"/>
                <a:gd name="T15" fmla="*/ 2147483647 h 2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5"/>
                <a:gd name="T25" fmla="*/ 0 h 256"/>
                <a:gd name="T26" fmla="*/ 355 w 355"/>
                <a:gd name="T27" fmla="*/ 256 h 2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5" h="256">
                  <a:moveTo>
                    <a:pt x="355" y="160"/>
                  </a:moveTo>
                  <a:cubicBezTo>
                    <a:pt x="355" y="191"/>
                    <a:pt x="335" y="218"/>
                    <a:pt x="305" y="227"/>
                  </a:cubicBezTo>
                  <a:cubicBezTo>
                    <a:pt x="265" y="240"/>
                    <a:pt x="211" y="256"/>
                    <a:pt x="177" y="256"/>
                  </a:cubicBezTo>
                  <a:cubicBezTo>
                    <a:pt x="144" y="256"/>
                    <a:pt x="89" y="240"/>
                    <a:pt x="49" y="227"/>
                  </a:cubicBezTo>
                  <a:cubicBezTo>
                    <a:pt x="20" y="218"/>
                    <a:pt x="0" y="191"/>
                    <a:pt x="0" y="1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5" y="0"/>
                    <a:pt x="355" y="0"/>
                    <a:pt x="355" y="0"/>
                  </a:cubicBezTo>
                  <a:lnTo>
                    <a:pt x="355" y="16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7" name="Oval 419"/>
            <p:cNvSpPr>
              <a:spLocks noChangeArrowheads="1"/>
            </p:cNvSpPr>
            <p:nvPr/>
          </p:nvSpPr>
          <p:spPr bwMode="auto">
            <a:xfrm>
              <a:off x="3122613" y="1392238"/>
              <a:ext cx="161925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8" name="Freeform 420"/>
            <p:cNvSpPr/>
            <p:nvPr/>
          </p:nvSpPr>
          <p:spPr bwMode="auto">
            <a:xfrm>
              <a:off x="3175000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3"/>
                <a:gd name="T17" fmla="*/ 21 w 2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9" y="12"/>
                  </a:cubicBezTo>
                  <a:cubicBezTo>
                    <a:pt x="15" y="13"/>
                    <a:pt x="20" y="12"/>
                    <a:pt x="20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6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9" name="Freeform 421"/>
            <p:cNvSpPr/>
            <p:nvPr/>
          </p:nvSpPr>
          <p:spPr bwMode="auto">
            <a:xfrm>
              <a:off x="3078163" y="1282701"/>
              <a:ext cx="233362" cy="73025"/>
            </a:xfrm>
            <a:custGeom>
              <a:avLst/>
              <a:gdLst>
                <a:gd name="T0" fmla="*/ 2147483647 w 147"/>
                <a:gd name="T1" fmla="*/ 0 h 46"/>
                <a:gd name="T2" fmla="*/ 0 w 147"/>
                <a:gd name="T3" fmla="*/ 2147483647 h 46"/>
                <a:gd name="T4" fmla="*/ 2147483647 w 147"/>
                <a:gd name="T5" fmla="*/ 2147483647 h 46"/>
                <a:gd name="T6" fmla="*/ 2147483647 w 147"/>
                <a:gd name="T7" fmla="*/ 2147483647 h 46"/>
                <a:gd name="T8" fmla="*/ 2147483647 w 147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"/>
                <a:gd name="T16" fmla="*/ 0 h 46"/>
                <a:gd name="T17" fmla="*/ 147 w 14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" h="46">
                  <a:moveTo>
                    <a:pt x="14" y="0"/>
                  </a:moveTo>
                  <a:lnTo>
                    <a:pt x="0" y="41"/>
                  </a:lnTo>
                  <a:lnTo>
                    <a:pt x="147" y="46"/>
                  </a:lnTo>
                  <a:lnTo>
                    <a:pt x="132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0" name="Oval 422"/>
            <p:cNvSpPr>
              <a:spLocks noChangeArrowheads="1"/>
            </p:cNvSpPr>
            <p:nvPr/>
          </p:nvSpPr>
          <p:spPr bwMode="auto">
            <a:xfrm>
              <a:off x="3894138" y="1392238"/>
              <a:ext cx="165100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1" name="Freeform 423"/>
            <p:cNvSpPr/>
            <p:nvPr/>
          </p:nvSpPr>
          <p:spPr bwMode="auto">
            <a:xfrm>
              <a:off x="3946525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3"/>
                <a:gd name="T17" fmla="*/ 21 w 2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10" y="12"/>
                  </a:cubicBezTo>
                  <a:cubicBezTo>
                    <a:pt x="15" y="13"/>
                    <a:pt x="20" y="12"/>
                    <a:pt x="21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7" y="0"/>
                    <a:pt x="2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2" name="Freeform 424"/>
            <p:cNvSpPr/>
            <p:nvPr/>
          </p:nvSpPr>
          <p:spPr bwMode="auto">
            <a:xfrm>
              <a:off x="3867150" y="1282701"/>
              <a:ext cx="236537" cy="76200"/>
            </a:xfrm>
            <a:custGeom>
              <a:avLst/>
              <a:gdLst>
                <a:gd name="T0" fmla="*/ 2147483647 w 149"/>
                <a:gd name="T1" fmla="*/ 0 h 48"/>
                <a:gd name="T2" fmla="*/ 2147483647 w 149"/>
                <a:gd name="T3" fmla="*/ 2147483647 h 48"/>
                <a:gd name="T4" fmla="*/ 0 w 149"/>
                <a:gd name="T5" fmla="*/ 2147483647 h 48"/>
                <a:gd name="T6" fmla="*/ 2147483647 w 149"/>
                <a:gd name="T7" fmla="*/ 2147483647 h 48"/>
                <a:gd name="T8" fmla="*/ 2147483647 w 149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"/>
                <a:gd name="T16" fmla="*/ 0 h 48"/>
                <a:gd name="T17" fmla="*/ 149 w 149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" h="48">
                  <a:moveTo>
                    <a:pt x="133" y="0"/>
                  </a:moveTo>
                  <a:lnTo>
                    <a:pt x="149" y="41"/>
                  </a:lnTo>
                  <a:lnTo>
                    <a:pt x="0" y="48"/>
                  </a:lnTo>
                  <a:lnTo>
                    <a:pt x="14" y="5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3" name="Freeform 425"/>
            <p:cNvSpPr/>
            <p:nvPr/>
          </p:nvSpPr>
          <p:spPr bwMode="auto">
            <a:xfrm>
              <a:off x="3246438" y="1741488"/>
              <a:ext cx="647700" cy="125413"/>
            </a:xfrm>
            <a:custGeom>
              <a:avLst/>
              <a:gdLst>
                <a:gd name="T0" fmla="*/ 2147483647 w 172"/>
                <a:gd name="T1" fmla="*/ 2147483647 h 33"/>
                <a:gd name="T2" fmla="*/ 2147483647 w 172"/>
                <a:gd name="T3" fmla="*/ 2147483647 h 33"/>
                <a:gd name="T4" fmla="*/ 2147483647 w 172"/>
                <a:gd name="T5" fmla="*/ 2147483647 h 33"/>
                <a:gd name="T6" fmla="*/ 2147483647 w 172"/>
                <a:gd name="T7" fmla="*/ 2147483647 h 33"/>
                <a:gd name="T8" fmla="*/ 2147483647 w 172"/>
                <a:gd name="T9" fmla="*/ 2147483647 h 33"/>
                <a:gd name="T10" fmla="*/ 2147483647 w 172"/>
                <a:gd name="T11" fmla="*/ 2147483647 h 33"/>
                <a:gd name="T12" fmla="*/ 2147483647 w 172"/>
                <a:gd name="T13" fmla="*/ 2147483647 h 33"/>
                <a:gd name="T14" fmla="*/ 2147483647 w 172"/>
                <a:gd name="T15" fmla="*/ 2147483647 h 33"/>
                <a:gd name="T16" fmla="*/ 2147483647 w 172"/>
                <a:gd name="T17" fmla="*/ 2147483647 h 33"/>
                <a:gd name="T18" fmla="*/ 2147483647 w 172"/>
                <a:gd name="T19" fmla="*/ 2147483647 h 33"/>
                <a:gd name="T20" fmla="*/ 2147483647 w 172"/>
                <a:gd name="T21" fmla="*/ 2147483647 h 33"/>
                <a:gd name="T22" fmla="*/ 2147483647 w 172"/>
                <a:gd name="T23" fmla="*/ 2147483647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2"/>
                <a:gd name="T37" fmla="*/ 0 h 33"/>
                <a:gd name="T38" fmla="*/ 172 w 172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2" h="33">
                  <a:moveTo>
                    <a:pt x="85" y="33"/>
                  </a:moveTo>
                  <a:cubicBezTo>
                    <a:pt x="68" y="33"/>
                    <a:pt x="51" y="31"/>
                    <a:pt x="36" y="28"/>
                  </a:cubicBezTo>
                  <a:cubicBezTo>
                    <a:pt x="14" y="23"/>
                    <a:pt x="2" y="14"/>
                    <a:pt x="2" y="14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2" y="8"/>
                    <a:pt x="4" y="8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17" y="18"/>
                    <a:pt x="37" y="22"/>
                  </a:cubicBezTo>
                  <a:cubicBezTo>
                    <a:pt x="59" y="27"/>
                    <a:pt x="84" y="28"/>
                    <a:pt x="105" y="26"/>
                  </a:cubicBezTo>
                  <a:cubicBezTo>
                    <a:pt x="132" y="23"/>
                    <a:pt x="153" y="15"/>
                    <a:pt x="166" y="1"/>
                  </a:cubicBezTo>
                  <a:cubicBezTo>
                    <a:pt x="168" y="0"/>
                    <a:pt x="170" y="0"/>
                    <a:pt x="171" y="1"/>
                  </a:cubicBezTo>
                  <a:cubicBezTo>
                    <a:pt x="172" y="2"/>
                    <a:pt x="172" y="4"/>
                    <a:pt x="171" y="5"/>
                  </a:cubicBezTo>
                  <a:cubicBezTo>
                    <a:pt x="151" y="26"/>
                    <a:pt x="117" y="33"/>
                    <a:pt x="85" y="33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4" name="Freeform 426"/>
            <p:cNvSpPr/>
            <p:nvPr/>
          </p:nvSpPr>
          <p:spPr bwMode="auto">
            <a:xfrm>
              <a:off x="3397250" y="1595438"/>
              <a:ext cx="354012" cy="68263"/>
            </a:xfrm>
            <a:custGeom>
              <a:avLst/>
              <a:gdLst>
                <a:gd name="T0" fmla="*/ 0 w 94"/>
                <a:gd name="T1" fmla="*/ 0 h 18"/>
                <a:gd name="T2" fmla="*/ 2147483647 w 94"/>
                <a:gd name="T3" fmla="*/ 2147483647 h 18"/>
                <a:gd name="T4" fmla="*/ 2147483647 w 94"/>
                <a:gd name="T5" fmla="*/ 2147483647 h 18"/>
                <a:gd name="T6" fmla="*/ 2147483647 w 94"/>
                <a:gd name="T7" fmla="*/ 2147483647 h 18"/>
                <a:gd name="T8" fmla="*/ 0 w 94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8"/>
                <a:gd name="T17" fmla="*/ 94 w 94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8">
                  <a:moveTo>
                    <a:pt x="0" y="0"/>
                  </a:moveTo>
                  <a:cubicBezTo>
                    <a:pt x="0" y="0"/>
                    <a:pt x="19" y="18"/>
                    <a:pt x="48" y="18"/>
                  </a:cubicBezTo>
                  <a:cubicBezTo>
                    <a:pt x="76" y="18"/>
                    <a:pt x="94" y="1"/>
                    <a:pt x="94" y="1"/>
                  </a:cubicBezTo>
                  <a:cubicBezTo>
                    <a:pt x="94" y="1"/>
                    <a:pt x="75" y="11"/>
                    <a:pt x="48" y="11"/>
                  </a:cubicBezTo>
                  <a:cubicBezTo>
                    <a:pt x="2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5" name="Freeform 427"/>
            <p:cNvSpPr/>
            <p:nvPr/>
          </p:nvSpPr>
          <p:spPr bwMode="auto">
            <a:xfrm>
              <a:off x="2581275" y="350838"/>
              <a:ext cx="1997075" cy="1266825"/>
            </a:xfrm>
            <a:custGeom>
              <a:avLst/>
              <a:gdLst>
                <a:gd name="T0" fmla="*/ 2147483647 w 531"/>
                <a:gd name="T1" fmla="*/ 2147483647 h 337"/>
                <a:gd name="T2" fmla="*/ 2147483647 w 531"/>
                <a:gd name="T3" fmla="*/ 0 h 337"/>
                <a:gd name="T4" fmla="*/ 2147483647 w 531"/>
                <a:gd name="T5" fmla="*/ 2147483647 h 337"/>
                <a:gd name="T6" fmla="*/ 2147483647 w 531"/>
                <a:gd name="T7" fmla="*/ 2147483647 h 337"/>
                <a:gd name="T8" fmla="*/ 2147483647 w 531"/>
                <a:gd name="T9" fmla="*/ 2147483647 h 337"/>
                <a:gd name="T10" fmla="*/ 2147483647 w 531"/>
                <a:gd name="T11" fmla="*/ 2147483647 h 337"/>
                <a:gd name="T12" fmla="*/ 2147483647 w 531"/>
                <a:gd name="T13" fmla="*/ 2147483647 h 337"/>
                <a:gd name="T14" fmla="*/ 2147483647 w 531"/>
                <a:gd name="T15" fmla="*/ 2147483647 h 337"/>
                <a:gd name="T16" fmla="*/ 2147483647 w 531"/>
                <a:gd name="T17" fmla="*/ 2147483647 h 337"/>
                <a:gd name="T18" fmla="*/ 2147483647 w 531"/>
                <a:gd name="T19" fmla="*/ 2147483647 h 337"/>
                <a:gd name="T20" fmla="*/ 2147483647 w 531"/>
                <a:gd name="T21" fmla="*/ 2147483647 h 337"/>
                <a:gd name="T22" fmla="*/ 2147483647 w 531"/>
                <a:gd name="T23" fmla="*/ 2147483647 h 337"/>
                <a:gd name="T24" fmla="*/ 2147483647 w 531"/>
                <a:gd name="T25" fmla="*/ 2147483647 h 337"/>
                <a:gd name="T26" fmla="*/ 2147483647 w 531"/>
                <a:gd name="T27" fmla="*/ 2147483647 h 337"/>
                <a:gd name="T28" fmla="*/ 2147483647 w 531"/>
                <a:gd name="T29" fmla="*/ 2147483647 h 337"/>
                <a:gd name="T30" fmla="*/ 2147483647 w 531"/>
                <a:gd name="T31" fmla="*/ 2147483647 h 3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1"/>
                <a:gd name="T49" fmla="*/ 0 h 337"/>
                <a:gd name="T50" fmla="*/ 531 w 531"/>
                <a:gd name="T51" fmla="*/ 337 h 3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1" h="337">
                  <a:moveTo>
                    <a:pt x="484" y="224"/>
                  </a:moveTo>
                  <a:cubicBezTo>
                    <a:pt x="484" y="224"/>
                    <a:pt x="531" y="0"/>
                    <a:pt x="265" y="0"/>
                  </a:cubicBezTo>
                  <a:cubicBezTo>
                    <a:pt x="0" y="0"/>
                    <a:pt x="50" y="222"/>
                    <a:pt x="50" y="222"/>
                  </a:cubicBezTo>
                  <a:cubicBezTo>
                    <a:pt x="61" y="216"/>
                    <a:pt x="74" y="220"/>
                    <a:pt x="81" y="225"/>
                  </a:cubicBezTo>
                  <a:cubicBezTo>
                    <a:pt x="91" y="234"/>
                    <a:pt x="88" y="331"/>
                    <a:pt x="88" y="331"/>
                  </a:cubicBezTo>
                  <a:cubicBezTo>
                    <a:pt x="98" y="337"/>
                    <a:pt x="98" y="337"/>
                    <a:pt x="98" y="337"/>
                  </a:cubicBezTo>
                  <a:cubicBezTo>
                    <a:pt x="108" y="210"/>
                    <a:pt x="108" y="210"/>
                    <a:pt x="108" y="210"/>
                  </a:cubicBezTo>
                  <a:cubicBezTo>
                    <a:pt x="154" y="234"/>
                    <a:pt x="205" y="252"/>
                    <a:pt x="253" y="262"/>
                  </a:cubicBezTo>
                  <a:cubicBezTo>
                    <a:pt x="245" y="252"/>
                    <a:pt x="239" y="240"/>
                    <a:pt x="237" y="226"/>
                  </a:cubicBezTo>
                  <a:cubicBezTo>
                    <a:pt x="271" y="248"/>
                    <a:pt x="308" y="263"/>
                    <a:pt x="349" y="273"/>
                  </a:cubicBezTo>
                  <a:cubicBezTo>
                    <a:pt x="339" y="260"/>
                    <a:pt x="333" y="244"/>
                    <a:pt x="331" y="228"/>
                  </a:cubicBezTo>
                  <a:cubicBezTo>
                    <a:pt x="358" y="244"/>
                    <a:pt x="386" y="253"/>
                    <a:pt x="424" y="255"/>
                  </a:cubicBezTo>
                  <a:cubicBezTo>
                    <a:pt x="433" y="337"/>
                    <a:pt x="433" y="337"/>
                    <a:pt x="433" y="337"/>
                  </a:cubicBezTo>
                  <a:cubicBezTo>
                    <a:pt x="443" y="332"/>
                    <a:pt x="443" y="332"/>
                    <a:pt x="443" y="332"/>
                  </a:cubicBezTo>
                  <a:cubicBezTo>
                    <a:pt x="443" y="332"/>
                    <a:pt x="437" y="241"/>
                    <a:pt x="445" y="229"/>
                  </a:cubicBezTo>
                  <a:cubicBezTo>
                    <a:pt x="452" y="218"/>
                    <a:pt x="471" y="214"/>
                    <a:pt x="484" y="224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96" name="组合 94"/>
          <p:cNvGrpSpPr/>
          <p:nvPr/>
        </p:nvGrpSpPr>
        <p:grpSpPr bwMode="auto">
          <a:xfrm>
            <a:off x="5000625" y="1898403"/>
            <a:ext cx="854075" cy="1263650"/>
            <a:chOff x="8874579" y="340547"/>
            <a:chExt cx="1339497" cy="2522491"/>
          </a:xfrm>
        </p:grpSpPr>
        <p:grpSp>
          <p:nvGrpSpPr>
            <p:cNvPr id="97" name="组合 98"/>
            <p:cNvGrpSpPr>
              <a:grpSpLocks noChangeAspect="1"/>
            </p:cNvGrpSpPr>
            <p:nvPr/>
          </p:nvGrpSpPr>
          <p:grpSpPr bwMode="auto">
            <a:xfrm>
              <a:off x="8874579" y="340547"/>
              <a:ext cx="1339497" cy="2483999"/>
              <a:chOff x="9736138" y="161925"/>
              <a:chExt cx="2235201" cy="4144963"/>
            </a:xfrm>
          </p:grpSpPr>
          <p:sp>
            <p:nvSpPr>
              <p:cNvPr id="100" name="Freeform 102"/>
              <p:cNvSpPr/>
              <p:nvPr/>
            </p:nvSpPr>
            <p:spPr bwMode="auto">
              <a:xfrm>
                <a:off x="9736138" y="161925"/>
                <a:ext cx="777875" cy="765175"/>
              </a:xfrm>
              <a:custGeom>
                <a:avLst/>
                <a:gdLst>
                  <a:gd name="T0" fmla="*/ 2147483647 w 207"/>
                  <a:gd name="T1" fmla="*/ 2147483647 h 204"/>
                  <a:gd name="T2" fmla="*/ 2147483647 w 207"/>
                  <a:gd name="T3" fmla="*/ 2147483647 h 204"/>
                  <a:gd name="T4" fmla="*/ 2147483647 w 207"/>
                  <a:gd name="T5" fmla="*/ 2147483647 h 204"/>
                  <a:gd name="T6" fmla="*/ 2147483647 w 207"/>
                  <a:gd name="T7" fmla="*/ 2147483647 h 204"/>
                  <a:gd name="T8" fmla="*/ 2147483647 w 207"/>
                  <a:gd name="T9" fmla="*/ 2147483647 h 204"/>
                  <a:gd name="T10" fmla="*/ 2147483647 w 207"/>
                  <a:gd name="T11" fmla="*/ 2147483647 h 204"/>
                  <a:gd name="T12" fmla="*/ 2147483647 w 207"/>
                  <a:gd name="T13" fmla="*/ 2147483647 h 204"/>
                  <a:gd name="T14" fmla="*/ 2147483647 w 207"/>
                  <a:gd name="T15" fmla="*/ 2147483647 h 204"/>
                  <a:gd name="T16" fmla="*/ 2147483647 w 207"/>
                  <a:gd name="T17" fmla="*/ 2147483647 h 204"/>
                  <a:gd name="T18" fmla="*/ 2147483647 w 207"/>
                  <a:gd name="T19" fmla="*/ 2147483647 h 204"/>
                  <a:gd name="T20" fmla="*/ 2147483647 w 207"/>
                  <a:gd name="T21" fmla="*/ 2147483647 h 204"/>
                  <a:gd name="T22" fmla="*/ 2147483647 w 207"/>
                  <a:gd name="T23" fmla="*/ 2147483647 h 204"/>
                  <a:gd name="T24" fmla="*/ 2147483647 w 207"/>
                  <a:gd name="T25" fmla="*/ 2147483647 h 2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7"/>
                  <a:gd name="T40" fmla="*/ 0 h 204"/>
                  <a:gd name="T41" fmla="*/ 207 w 207"/>
                  <a:gd name="T42" fmla="*/ 204 h 20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7" h="204">
                    <a:moveTo>
                      <a:pt x="136" y="182"/>
                    </a:moveTo>
                    <a:cubicBezTo>
                      <a:pt x="136" y="182"/>
                      <a:pt x="130" y="197"/>
                      <a:pt x="112" y="200"/>
                    </a:cubicBezTo>
                    <a:cubicBezTo>
                      <a:pt x="92" y="204"/>
                      <a:pt x="63" y="201"/>
                      <a:pt x="37" y="181"/>
                    </a:cubicBezTo>
                    <a:cubicBezTo>
                      <a:pt x="9" y="158"/>
                      <a:pt x="0" y="100"/>
                      <a:pt x="15" y="63"/>
                    </a:cubicBezTo>
                    <a:cubicBezTo>
                      <a:pt x="15" y="63"/>
                      <a:pt x="17" y="79"/>
                      <a:pt x="27" y="81"/>
                    </a:cubicBezTo>
                    <a:cubicBezTo>
                      <a:pt x="27" y="81"/>
                      <a:pt x="36" y="28"/>
                      <a:pt x="76" y="21"/>
                    </a:cubicBezTo>
                    <a:cubicBezTo>
                      <a:pt x="76" y="21"/>
                      <a:pt x="72" y="35"/>
                      <a:pt x="74" y="42"/>
                    </a:cubicBezTo>
                    <a:cubicBezTo>
                      <a:pt x="74" y="42"/>
                      <a:pt x="98" y="0"/>
                      <a:pt x="158" y="9"/>
                    </a:cubicBezTo>
                    <a:cubicBezTo>
                      <a:pt x="158" y="9"/>
                      <a:pt x="132" y="28"/>
                      <a:pt x="140" y="45"/>
                    </a:cubicBezTo>
                    <a:cubicBezTo>
                      <a:pt x="140" y="45"/>
                      <a:pt x="183" y="37"/>
                      <a:pt x="198" y="57"/>
                    </a:cubicBezTo>
                    <a:cubicBezTo>
                      <a:pt x="198" y="57"/>
                      <a:pt x="173" y="61"/>
                      <a:pt x="171" y="85"/>
                    </a:cubicBezTo>
                    <a:cubicBezTo>
                      <a:pt x="171" y="85"/>
                      <a:pt x="206" y="89"/>
                      <a:pt x="207" y="115"/>
                    </a:cubicBezTo>
                    <a:lnTo>
                      <a:pt x="136" y="182"/>
                    </a:lnTo>
                    <a:close/>
                  </a:path>
                </a:pathLst>
              </a:custGeom>
              <a:solidFill>
                <a:srgbClr val="6041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1" name="Freeform 103"/>
              <p:cNvSpPr/>
              <p:nvPr/>
            </p:nvSpPr>
            <p:spPr bwMode="auto">
              <a:xfrm>
                <a:off x="10183813" y="592138"/>
                <a:ext cx="269875" cy="290513"/>
              </a:xfrm>
              <a:custGeom>
                <a:avLst/>
                <a:gdLst>
                  <a:gd name="T0" fmla="*/ 2147483647 w 72"/>
                  <a:gd name="T1" fmla="*/ 2147483647 h 77"/>
                  <a:gd name="T2" fmla="*/ 2147483647 w 72"/>
                  <a:gd name="T3" fmla="*/ 2147483647 h 77"/>
                  <a:gd name="T4" fmla="*/ 2147483647 w 72"/>
                  <a:gd name="T5" fmla="*/ 2147483647 h 77"/>
                  <a:gd name="T6" fmla="*/ 2147483647 w 72"/>
                  <a:gd name="T7" fmla="*/ 2147483647 h 77"/>
                  <a:gd name="T8" fmla="*/ 2147483647 w 72"/>
                  <a:gd name="T9" fmla="*/ 214748364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7"/>
                  <a:gd name="T17" fmla="*/ 72 w 7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7">
                    <a:moveTo>
                      <a:pt x="12" y="75"/>
                    </a:moveTo>
                    <a:cubicBezTo>
                      <a:pt x="12" y="75"/>
                      <a:pt x="0" y="55"/>
                      <a:pt x="17" y="28"/>
                    </a:cubicBezTo>
                    <a:cubicBezTo>
                      <a:pt x="34" y="2"/>
                      <a:pt x="48" y="0"/>
                      <a:pt x="72" y="4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0" y="75"/>
                      <a:pt x="22" y="77"/>
                      <a:pt x="12" y="75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2" name="Freeform 104"/>
              <p:cNvSpPr/>
              <p:nvPr/>
            </p:nvSpPr>
            <p:spPr bwMode="auto">
              <a:xfrm>
                <a:off x="10029826" y="401638"/>
                <a:ext cx="1941513" cy="1651000"/>
              </a:xfrm>
              <a:custGeom>
                <a:avLst/>
                <a:gdLst>
                  <a:gd name="T0" fmla="*/ 2147483647 w 517"/>
                  <a:gd name="T1" fmla="*/ 0 h 440"/>
                  <a:gd name="T2" fmla="*/ 2147483647 w 517"/>
                  <a:gd name="T3" fmla="*/ 2147483647 h 440"/>
                  <a:gd name="T4" fmla="*/ 2147483647 w 517"/>
                  <a:gd name="T5" fmla="*/ 2147483647 h 440"/>
                  <a:gd name="T6" fmla="*/ 2147483647 w 517"/>
                  <a:gd name="T7" fmla="*/ 2147483647 h 440"/>
                  <a:gd name="T8" fmla="*/ 2147483647 w 517"/>
                  <a:gd name="T9" fmla="*/ 0 h 4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7"/>
                  <a:gd name="T16" fmla="*/ 0 h 440"/>
                  <a:gd name="T17" fmla="*/ 517 w 517"/>
                  <a:gd name="T18" fmla="*/ 440 h 4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7" h="440">
                    <a:moveTo>
                      <a:pt x="258" y="0"/>
                    </a:moveTo>
                    <a:cubicBezTo>
                      <a:pt x="45" y="0"/>
                      <a:pt x="0" y="229"/>
                      <a:pt x="74" y="348"/>
                    </a:cubicBezTo>
                    <a:cubicBezTo>
                      <a:pt x="131" y="440"/>
                      <a:pt x="258" y="427"/>
                      <a:pt x="258" y="427"/>
                    </a:cubicBezTo>
                    <a:cubicBezTo>
                      <a:pt x="258" y="427"/>
                      <a:pt x="386" y="440"/>
                      <a:pt x="443" y="348"/>
                    </a:cubicBezTo>
                    <a:cubicBezTo>
                      <a:pt x="517" y="229"/>
                      <a:pt x="472" y="0"/>
                      <a:pt x="258" y="0"/>
                    </a:cubicBez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3" name="Freeform 105"/>
              <p:cNvSpPr/>
              <p:nvPr/>
            </p:nvSpPr>
            <p:spPr bwMode="auto">
              <a:xfrm>
                <a:off x="11055351" y="3592513"/>
                <a:ext cx="284163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90"/>
                  <a:gd name="T14" fmla="*/ 76 w 76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2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4" name="Freeform 107"/>
              <p:cNvSpPr/>
              <p:nvPr/>
            </p:nvSpPr>
            <p:spPr bwMode="auto">
              <a:xfrm>
                <a:off x="10660063" y="3592513"/>
                <a:ext cx="285750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90"/>
                  <a:gd name="T14" fmla="*/ 76 w 76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3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5" name="Freeform 109"/>
              <p:cNvSpPr/>
              <p:nvPr/>
            </p:nvSpPr>
            <p:spPr bwMode="auto">
              <a:xfrm>
                <a:off x="11347451" y="2357438"/>
                <a:ext cx="368300" cy="901700"/>
              </a:xfrm>
              <a:custGeom>
                <a:avLst/>
                <a:gdLst>
                  <a:gd name="T0" fmla="*/ 2147483647 w 98"/>
                  <a:gd name="T1" fmla="*/ 2147483647 h 240"/>
                  <a:gd name="T2" fmla="*/ 2147483647 w 98"/>
                  <a:gd name="T3" fmla="*/ 2147483647 h 240"/>
                  <a:gd name="T4" fmla="*/ 2147483647 w 98"/>
                  <a:gd name="T5" fmla="*/ 2147483647 h 240"/>
                  <a:gd name="T6" fmla="*/ 2147483647 w 98"/>
                  <a:gd name="T7" fmla="*/ 2147483647 h 240"/>
                  <a:gd name="T8" fmla="*/ 2147483647 w 98"/>
                  <a:gd name="T9" fmla="*/ 2147483647 h 240"/>
                  <a:gd name="T10" fmla="*/ 2147483647 w 98"/>
                  <a:gd name="T11" fmla="*/ 2147483647 h 240"/>
                  <a:gd name="T12" fmla="*/ 2147483647 w 98"/>
                  <a:gd name="T13" fmla="*/ 2147483647 h 240"/>
                  <a:gd name="T14" fmla="*/ 2147483647 w 98"/>
                  <a:gd name="T15" fmla="*/ 2147483647 h 240"/>
                  <a:gd name="T16" fmla="*/ 2147483647 w 98"/>
                  <a:gd name="T17" fmla="*/ 2147483647 h 240"/>
                  <a:gd name="T18" fmla="*/ 0 w 98"/>
                  <a:gd name="T19" fmla="*/ 2147483647 h 240"/>
                  <a:gd name="T20" fmla="*/ 2147483647 w 98"/>
                  <a:gd name="T21" fmla="*/ 0 h 240"/>
                  <a:gd name="T22" fmla="*/ 2147483647 w 98"/>
                  <a:gd name="T23" fmla="*/ 2147483647 h 2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8"/>
                  <a:gd name="T37" fmla="*/ 0 h 240"/>
                  <a:gd name="T38" fmla="*/ 98 w 98"/>
                  <a:gd name="T39" fmla="*/ 240 h 2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8" h="240">
                    <a:moveTo>
                      <a:pt x="71" y="77"/>
                    </a:moveTo>
                    <a:cubicBezTo>
                      <a:pt x="71" y="90"/>
                      <a:pt x="36" y="158"/>
                      <a:pt x="34" y="161"/>
                    </a:cubicBezTo>
                    <a:cubicBezTo>
                      <a:pt x="34" y="161"/>
                      <a:pt x="44" y="163"/>
                      <a:pt x="49" y="168"/>
                    </a:cubicBezTo>
                    <a:cubicBezTo>
                      <a:pt x="53" y="173"/>
                      <a:pt x="59" y="182"/>
                      <a:pt x="56" y="191"/>
                    </a:cubicBezTo>
                    <a:cubicBezTo>
                      <a:pt x="56" y="191"/>
                      <a:pt x="62" y="178"/>
                      <a:pt x="80" y="187"/>
                    </a:cubicBezTo>
                    <a:cubicBezTo>
                      <a:pt x="98" y="195"/>
                      <a:pt x="73" y="232"/>
                      <a:pt x="62" y="235"/>
                    </a:cubicBezTo>
                    <a:cubicBezTo>
                      <a:pt x="51" y="238"/>
                      <a:pt x="14" y="240"/>
                      <a:pt x="11" y="207"/>
                    </a:cubicBezTo>
                    <a:cubicBezTo>
                      <a:pt x="8" y="175"/>
                      <a:pt x="3" y="151"/>
                      <a:pt x="3" y="151"/>
                    </a:cubicBezTo>
                    <a:cubicBezTo>
                      <a:pt x="3" y="151"/>
                      <a:pt x="35" y="85"/>
                      <a:pt x="35" y="79"/>
                    </a:cubicBezTo>
                    <a:cubicBezTo>
                      <a:pt x="35" y="73"/>
                      <a:pt x="0" y="11"/>
                      <a:pt x="0" y="1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71" y="65"/>
                      <a:pt x="71" y="77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6" name="Freeform 110"/>
              <p:cNvSpPr/>
              <p:nvPr/>
            </p:nvSpPr>
            <p:spPr bwMode="auto">
              <a:xfrm>
                <a:off x="11539538" y="3017838"/>
                <a:ext cx="25400" cy="120650"/>
              </a:xfrm>
              <a:custGeom>
                <a:avLst/>
                <a:gdLst>
                  <a:gd name="T0" fmla="*/ 2147483647 w 7"/>
                  <a:gd name="T1" fmla="*/ 2147483647 h 32"/>
                  <a:gd name="T2" fmla="*/ 2147483647 w 7"/>
                  <a:gd name="T3" fmla="*/ 0 h 32"/>
                  <a:gd name="T4" fmla="*/ 2147483647 w 7"/>
                  <a:gd name="T5" fmla="*/ 2147483647 h 32"/>
                  <a:gd name="T6" fmla="*/ 2147483647 w 7"/>
                  <a:gd name="T7" fmla="*/ 2147483647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32"/>
                  <a:gd name="T14" fmla="*/ 7 w 7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32">
                    <a:moveTo>
                      <a:pt x="5" y="15"/>
                    </a:moveTo>
                    <a:cubicBezTo>
                      <a:pt x="7" y="10"/>
                      <a:pt x="5" y="5"/>
                      <a:pt x="3" y="0"/>
                    </a:cubicBezTo>
                    <a:cubicBezTo>
                      <a:pt x="0" y="15"/>
                      <a:pt x="3" y="32"/>
                      <a:pt x="3" y="32"/>
                    </a:cubicBezTo>
                    <a:cubicBezTo>
                      <a:pt x="5" y="27"/>
                      <a:pt x="5" y="15"/>
                      <a:pt x="5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7" name="Freeform 111"/>
              <p:cNvSpPr/>
              <p:nvPr/>
            </p:nvSpPr>
            <p:spPr bwMode="auto">
              <a:xfrm>
                <a:off x="10183813" y="2368550"/>
                <a:ext cx="461963" cy="1020763"/>
              </a:xfrm>
              <a:custGeom>
                <a:avLst/>
                <a:gdLst>
                  <a:gd name="T0" fmla="*/ 2147483647 w 123"/>
                  <a:gd name="T1" fmla="*/ 0 h 272"/>
                  <a:gd name="T2" fmla="*/ 2147483647 w 123"/>
                  <a:gd name="T3" fmla="*/ 2147483647 h 272"/>
                  <a:gd name="T4" fmla="*/ 2147483647 w 123"/>
                  <a:gd name="T5" fmla="*/ 2147483647 h 272"/>
                  <a:gd name="T6" fmla="*/ 2147483647 w 123"/>
                  <a:gd name="T7" fmla="*/ 2147483647 h 272"/>
                  <a:gd name="T8" fmla="*/ 2147483647 w 123"/>
                  <a:gd name="T9" fmla="*/ 2147483647 h 272"/>
                  <a:gd name="T10" fmla="*/ 2147483647 w 123"/>
                  <a:gd name="T11" fmla="*/ 2147483647 h 272"/>
                  <a:gd name="T12" fmla="*/ 2147483647 w 123"/>
                  <a:gd name="T13" fmla="*/ 2147483647 h 272"/>
                  <a:gd name="T14" fmla="*/ 2147483647 w 123"/>
                  <a:gd name="T15" fmla="*/ 2147483647 h 272"/>
                  <a:gd name="T16" fmla="*/ 2147483647 w 123"/>
                  <a:gd name="T17" fmla="*/ 2147483647 h 272"/>
                  <a:gd name="T18" fmla="*/ 2147483647 w 123"/>
                  <a:gd name="T19" fmla="*/ 2147483647 h 272"/>
                  <a:gd name="T20" fmla="*/ 2147483647 w 123"/>
                  <a:gd name="T21" fmla="*/ 2147483647 h 272"/>
                  <a:gd name="T22" fmla="*/ 2147483647 w 123"/>
                  <a:gd name="T23" fmla="*/ 0 h 2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3"/>
                  <a:gd name="T37" fmla="*/ 0 h 272"/>
                  <a:gd name="T38" fmla="*/ 123 w 123"/>
                  <a:gd name="T39" fmla="*/ 272 h 2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3" h="272">
                    <a:moveTo>
                      <a:pt x="95" y="0"/>
                    </a:moveTo>
                    <a:cubicBezTo>
                      <a:pt x="95" y="0"/>
                      <a:pt x="89" y="134"/>
                      <a:pt x="59" y="154"/>
                    </a:cubicBezTo>
                    <a:cubicBezTo>
                      <a:pt x="29" y="173"/>
                      <a:pt x="9" y="174"/>
                      <a:pt x="4" y="189"/>
                    </a:cubicBezTo>
                    <a:cubicBezTo>
                      <a:pt x="0" y="204"/>
                      <a:pt x="40" y="206"/>
                      <a:pt x="55" y="194"/>
                    </a:cubicBezTo>
                    <a:cubicBezTo>
                      <a:pt x="55" y="194"/>
                      <a:pt x="19" y="248"/>
                      <a:pt x="33" y="259"/>
                    </a:cubicBezTo>
                    <a:cubicBezTo>
                      <a:pt x="47" y="269"/>
                      <a:pt x="64" y="231"/>
                      <a:pt x="64" y="231"/>
                    </a:cubicBezTo>
                    <a:cubicBezTo>
                      <a:pt x="64" y="231"/>
                      <a:pt x="51" y="261"/>
                      <a:pt x="61" y="267"/>
                    </a:cubicBezTo>
                    <a:cubicBezTo>
                      <a:pt x="71" y="272"/>
                      <a:pt x="85" y="239"/>
                      <a:pt x="85" y="239"/>
                    </a:cubicBezTo>
                    <a:cubicBezTo>
                      <a:pt x="85" y="239"/>
                      <a:pt x="78" y="265"/>
                      <a:pt x="87" y="267"/>
                    </a:cubicBezTo>
                    <a:cubicBezTo>
                      <a:pt x="99" y="271"/>
                      <a:pt x="116" y="232"/>
                      <a:pt x="116" y="232"/>
                    </a:cubicBezTo>
                    <a:cubicBezTo>
                      <a:pt x="123" y="6"/>
                      <a:pt x="123" y="6"/>
                      <a:pt x="123" y="6"/>
                    </a:cubicBez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8" name="Freeform 112"/>
              <p:cNvSpPr/>
              <p:nvPr/>
            </p:nvSpPr>
            <p:spPr bwMode="auto">
              <a:xfrm>
                <a:off x="10401301" y="3097213"/>
                <a:ext cx="165100" cy="112713"/>
              </a:xfrm>
              <a:custGeom>
                <a:avLst/>
                <a:gdLst>
                  <a:gd name="T0" fmla="*/ 0 w 44"/>
                  <a:gd name="T1" fmla="*/ 0 h 30"/>
                  <a:gd name="T2" fmla="*/ 2147483647 w 44"/>
                  <a:gd name="T3" fmla="*/ 2147483647 h 30"/>
                  <a:gd name="T4" fmla="*/ 0 w 44"/>
                  <a:gd name="T5" fmla="*/ 0 h 30"/>
                  <a:gd name="T6" fmla="*/ 0 60000 65536"/>
                  <a:gd name="T7" fmla="*/ 0 60000 65536"/>
                  <a:gd name="T8" fmla="*/ 0 60000 65536"/>
                  <a:gd name="T9" fmla="*/ 0 w 44"/>
                  <a:gd name="T10" fmla="*/ 0 h 30"/>
                  <a:gd name="T11" fmla="*/ 44 w 44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" h="30">
                    <a:moveTo>
                      <a:pt x="0" y="0"/>
                    </a:moveTo>
                    <a:cubicBezTo>
                      <a:pt x="0" y="0"/>
                      <a:pt x="14" y="19"/>
                      <a:pt x="44" y="15"/>
                    </a:cubicBezTo>
                    <a:cubicBezTo>
                      <a:pt x="44" y="15"/>
                      <a:pt x="12" y="30"/>
                      <a:pt x="0" y="0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9" name="Freeform 113"/>
              <p:cNvSpPr/>
              <p:nvPr/>
            </p:nvSpPr>
            <p:spPr bwMode="auto">
              <a:xfrm>
                <a:off x="9988551" y="2651125"/>
                <a:ext cx="866775" cy="738188"/>
              </a:xfrm>
              <a:custGeom>
                <a:avLst/>
                <a:gdLst>
                  <a:gd name="T0" fmla="*/ 2147483647 w 231"/>
                  <a:gd name="T1" fmla="*/ 2147483647 h 197"/>
                  <a:gd name="T2" fmla="*/ 2147483647 w 231"/>
                  <a:gd name="T3" fmla="*/ 2147483647 h 197"/>
                  <a:gd name="T4" fmla="*/ 2147483647 w 231"/>
                  <a:gd name="T5" fmla="*/ 2147483647 h 197"/>
                  <a:gd name="T6" fmla="*/ 2147483647 w 231"/>
                  <a:gd name="T7" fmla="*/ 2147483647 h 197"/>
                  <a:gd name="T8" fmla="*/ 2147483647 w 231"/>
                  <a:gd name="T9" fmla="*/ 2147483647 h 197"/>
                  <a:gd name="T10" fmla="*/ 2147483647 w 231"/>
                  <a:gd name="T11" fmla="*/ 2147483647 h 197"/>
                  <a:gd name="T12" fmla="*/ 2147483647 w 231"/>
                  <a:gd name="T13" fmla="*/ 2147483647 h 197"/>
                  <a:gd name="T14" fmla="*/ 2147483647 w 231"/>
                  <a:gd name="T15" fmla="*/ 2147483647 h 197"/>
                  <a:gd name="T16" fmla="*/ 2147483647 w 231"/>
                  <a:gd name="T17" fmla="*/ 2147483647 h 1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1"/>
                  <a:gd name="T28" fmla="*/ 0 h 197"/>
                  <a:gd name="T29" fmla="*/ 231 w 231"/>
                  <a:gd name="T30" fmla="*/ 197 h 19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1" h="197">
                    <a:moveTo>
                      <a:pt x="175" y="196"/>
                    </a:moveTo>
                    <a:cubicBezTo>
                      <a:pt x="6" y="130"/>
                      <a:pt x="6" y="130"/>
                      <a:pt x="6" y="130"/>
                    </a:cubicBezTo>
                    <a:cubicBezTo>
                      <a:pt x="2" y="129"/>
                      <a:pt x="0" y="125"/>
                      <a:pt x="2" y="121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8" y="2"/>
                      <a:pt x="52" y="0"/>
                      <a:pt x="56" y="1"/>
                    </a:cubicBezTo>
                    <a:cubicBezTo>
                      <a:pt x="225" y="66"/>
                      <a:pt x="225" y="66"/>
                      <a:pt x="225" y="66"/>
                    </a:cubicBezTo>
                    <a:cubicBezTo>
                      <a:pt x="229" y="68"/>
                      <a:pt x="231" y="72"/>
                      <a:pt x="229" y="76"/>
                    </a:cubicBezTo>
                    <a:cubicBezTo>
                      <a:pt x="184" y="191"/>
                      <a:pt x="184" y="191"/>
                      <a:pt x="184" y="191"/>
                    </a:cubicBezTo>
                    <a:cubicBezTo>
                      <a:pt x="183" y="195"/>
                      <a:pt x="179" y="197"/>
                      <a:pt x="175" y="196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0" name="Rectangle 114"/>
              <p:cNvSpPr>
                <a:spLocks noChangeArrowheads="1"/>
              </p:cNvSpPr>
              <p:nvPr/>
            </p:nvSpPr>
            <p:spPr bwMode="auto">
              <a:xfrm>
                <a:off x="10709276" y="1955800"/>
                <a:ext cx="585788" cy="582613"/>
              </a:xfrm>
              <a:prstGeom prst="rect">
                <a:avLst/>
              </a:pr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1" name="Freeform 115"/>
              <p:cNvSpPr/>
              <p:nvPr/>
            </p:nvSpPr>
            <p:spPr bwMode="auto">
              <a:xfrm>
                <a:off x="10415588" y="2005013"/>
                <a:ext cx="249238" cy="438150"/>
              </a:xfrm>
              <a:custGeom>
                <a:avLst/>
                <a:gdLst>
                  <a:gd name="T0" fmla="*/ 2147483647 w 66"/>
                  <a:gd name="T1" fmla="*/ 0 h 117"/>
                  <a:gd name="T2" fmla="*/ 0 w 66"/>
                  <a:gd name="T3" fmla="*/ 2147483647 h 117"/>
                  <a:gd name="T4" fmla="*/ 2147483647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117"/>
                  <a:gd name="T14" fmla="*/ 66 w 66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117">
                    <a:moveTo>
                      <a:pt x="60" y="0"/>
                    </a:moveTo>
                    <a:cubicBezTo>
                      <a:pt x="60" y="0"/>
                      <a:pt x="16" y="49"/>
                      <a:pt x="0" y="99"/>
                    </a:cubicBezTo>
                    <a:cubicBezTo>
                      <a:pt x="0" y="99"/>
                      <a:pt x="25" y="113"/>
                      <a:pt x="66" y="117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2" name="Freeform 116"/>
              <p:cNvSpPr/>
              <p:nvPr/>
            </p:nvSpPr>
            <p:spPr bwMode="auto">
              <a:xfrm>
                <a:off x="11336338" y="2005013"/>
                <a:ext cx="247650" cy="438150"/>
              </a:xfrm>
              <a:custGeom>
                <a:avLst/>
                <a:gdLst>
                  <a:gd name="T0" fmla="*/ 2147483647 w 66"/>
                  <a:gd name="T1" fmla="*/ 0 h 117"/>
                  <a:gd name="T2" fmla="*/ 2147483647 w 66"/>
                  <a:gd name="T3" fmla="*/ 2147483647 h 117"/>
                  <a:gd name="T4" fmla="*/ 0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117"/>
                  <a:gd name="T14" fmla="*/ 66 w 66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117">
                    <a:moveTo>
                      <a:pt x="6" y="0"/>
                    </a:moveTo>
                    <a:cubicBezTo>
                      <a:pt x="6" y="0"/>
                      <a:pt x="50" y="49"/>
                      <a:pt x="66" y="99"/>
                    </a:cubicBezTo>
                    <a:cubicBezTo>
                      <a:pt x="66" y="99"/>
                      <a:pt x="41" y="113"/>
                      <a:pt x="0" y="117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3" name="Freeform 117"/>
              <p:cNvSpPr/>
              <p:nvPr/>
            </p:nvSpPr>
            <p:spPr bwMode="auto">
              <a:xfrm>
                <a:off x="10577513" y="2932113"/>
                <a:ext cx="852488" cy="923925"/>
              </a:xfrm>
              <a:custGeom>
                <a:avLst/>
                <a:gdLst>
                  <a:gd name="T0" fmla="*/ 2147483647 w 227"/>
                  <a:gd name="T1" fmla="*/ 0 h 246"/>
                  <a:gd name="T2" fmla="*/ 2147483647 w 227"/>
                  <a:gd name="T3" fmla="*/ 0 h 246"/>
                  <a:gd name="T4" fmla="*/ 2147483647 w 227"/>
                  <a:gd name="T5" fmla="*/ 2147483647 h 246"/>
                  <a:gd name="T6" fmla="*/ 2147483647 w 227"/>
                  <a:gd name="T7" fmla="*/ 2147483647 h 246"/>
                  <a:gd name="T8" fmla="*/ 2147483647 w 227"/>
                  <a:gd name="T9" fmla="*/ 0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7"/>
                  <a:gd name="T16" fmla="*/ 0 h 246"/>
                  <a:gd name="T17" fmla="*/ 227 w 227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7" h="246">
                    <a:moveTo>
                      <a:pt x="216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0" y="74"/>
                      <a:pt x="0" y="172"/>
                      <a:pt x="9" y="246"/>
                    </a:cubicBezTo>
                    <a:cubicBezTo>
                      <a:pt x="216" y="246"/>
                      <a:pt x="216" y="246"/>
                      <a:pt x="216" y="246"/>
                    </a:cubicBezTo>
                    <a:cubicBezTo>
                      <a:pt x="226" y="170"/>
                      <a:pt x="227" y="73"/>
                      <a:pt x="216" y="0"/>
                    </a:cubicBezTo>
                    <a:close/>
                  </a:path>
                </a:pathLst>
              </a:custGeom>
              <a:solidFill>
                <a:srgbClr val="D198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4" name="Freeform 118"/>
              <p:cNvSpPr/>
              <p:nvPr/>
            </p:nvSpPr>
            <p:spPr bwMode="auto">
              <a:xfrm>
                <a:off x="10596563" y="1966913"/>
                <a:ext cx="808038" cy="965200"/>
              </a:xfrm>
              <a:custGeom>
                <a:avLst/>
                <a:gdLst>
                  <a:gd name="T0" fmla="*/ 2147483647 w 215"/>
                  <a:gd name="T1" fmla="*/ 2147483647 h 257"/>
                  <a:gd name="T2" fmla="*/ 2147483647 w 215"/>
                  <a:gd name="T3" fmla="*/ 0 h 257"/>
                  <a:gd name="T4" fmla="*/ 2147483647 w 215"/>
                  <a:gd name="T5" fmla="*/ 2147483647 h 257"/>
                  <a:gd name="T6" fmla="*/ 2147483647 w 215"/>
                  <a:gd name="T7" fmla="*/ 0 h 257"/>
                  <a:gd name="T8" fmla="*/ 2147483647 w 215"/>
                  <a:gd name="T9" fmla="*/ 2147483647 h 257"/>
                  <a:gd name="T10" fmla="*/ 2147483647 w 215"/>
                  <a:gd name="T11" fmla="*/ 2147483647 h 257"/>
                  <a:gd name="T12" fmla="*/ 2147483647 w 215"/>
                  <a:gd name="T13" fmla="*/ 2147483647 h 257"/>
                  <a:gd name="T14" fmla="*/ 2147483647 w 215"/>
                  <a:gd name="T15" fmla="*/ 2147483647 h 257"/>
                  <a:gd name="T16" fmla="*/ 2147483647 w 215"/>
                  <a:gd name="T17" fmla="*/ 2147483647 h 2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5"/>
                  <a:gd name="T28" fmla="*/ 0 h 257"/>
                  <a:gd name="T29" fmla="*/ 215 w 215"/>
                  <a:gd name="T30" fmla="*/ 257 h 2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5" h="257">
                    <a:moveTo>
                      <a:pt x="202" y="8"/>
                    </a:moveTo>
                    <a:cubicBezTo>
                      <a:pt x="200" y="4"/>
                      <a:pt x="193" y="2"/>
                      <a:pt x="184" y="0"/>
                    </a:cubicBezTo>
                    <a:cubicBezTo>
                      <a:pt x="108" y="65"/>
                      <a:pt x="108" y="65"/>
                      <a:pt x="108" y="6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2" y="2"/>
                      <a:pt x="15" y="4"/>
                      <a:pt x="13" y="8"/>
                    </a:cubicBezTo>
                    <a:cubicBezTo>
                      <a:pt x="0" y="33"/>
                      <a:pt x="4" y="257"/>
                      <a:pt x="4" y="257"/>
                    </a:cubicBezTo>
                    <a:cubicBezTo>
                      <a:pt x="107" y="257"/>
                      <a:pt x="107" y="257"/>
                      <a:pt x="107" y="257"/>
                    </a:cubicBezTo>
                    <a:cubicBezTo>
                      <a:pt x="211" y="257"/>
                      <a:pt x="211" y="257"/>
                      <a:pt x="211" y="257"/>
                    </a:cubicBezTo>
                    <a:cubicBezTo>
                      <a:pt x="211" y="257"/>
                      <a:pt x="215" y="33"/>
                      <a:pt x="202" y="8"/>
                    </a:cubicBezTo>
                    <a:close/>
                  </a:path>
                </a:pathLst>
              </a:cu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5" name="Freeform 119"/>
              <p:cNvSpPr/>
              <p:nvPr/>
            </p:nvSpPr>
            <p:spPr bwMode="auto">
              <a:xfrm>
                <a:off x="10682288" y="1974850"/>
                <a:ext cx="319088" cy="311150"/>
              </a:xfrm>
              <a:custGeom>
                <a:avLst/>
                <a:gdLst>
                  <a:gd name="T0" fmla="*/ 2147483647 w 85"/>
                  <a:gd name="T1" fmla="*/ 0 h 83"/>
                  <a:gd name="T2" fmla="*/ 0 w 85"/>
                  <a:gd name="T3" fmla="*/ 2147483647 h 83"/>
                  <a:gd name="T4" fmla="*/ 2147483647 w 85"/>
                  <a:gd name="T5" fmla="*/ 2147483647 h 83"/>
                  <a:gd name="T6" fmla="*/ 2147483647 w 85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83"/>
                  <a:gd name="T14" fmla="*/ 85 w 85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83">
                    <a:moveTo>
                      <a:pt x="10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25" y="67"/>
                      <a:pt x="53" y="61"/>
                      <a:pt x="85" y="63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" name="Freeform 120"/>
              <p:cNvSpPr/>
              <p:nvPr/>
            </p:nvSpPr>
            <p:spPr bwMode="auto">
              <a:xfrm>
                <a:off x="11001376" y="1974850"/>
                <a:ext cx="315913" cy="311150"/>
              </a:xfrm>
              <a:custGeom>
                <a:avLst/>
                <a:gdLst>
                  <a:gd name="T0" fmla="*/ 2147483647 w 84"/>
                  <a:gd name="T1" fmla="*/ 0 h 83"/>
                  <a:gd name="T2" fmla="*/ 2147483647 w 84"/>
                  <a:gd name="T3" fmla="*/ 2147483647 h 83"/>
                  <a:gd name="T4" fmla="*/ 0 w 84"/>
                  <a:gd name="T5" fmla="*/ 2147483647 h 83"/>
                  <a:gd name="T6" fmla="*/ 2147483647 w 84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83"/>
                  <a:gd name="T14" fmla="*/ 84 w 84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83">
                    <a:moveTo>
                      <a:pt x="74" y="0"/>
                    </a:moveTo>
                    <a:cubicBezTo>
                      <a:pt x="84" y="83"/>
                      <a:pt x="84" y="83"/>
                      <a:pt x="84" y="83"/>
                    </a:cubicBezTo>
                    <a:cubicBezTo>
                      <a:pt x="59" y="69"/>
                      <a:pt x="31" y="62"/>
                      <a:pt x="0" y="63"/>
                    </a:cubicBez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" name="Freeform 121"/>
              <p:cNvSpPr/>
              <p:nvPr/>
            </p:nvSpPr>
            <p:spPr bwMode="auto">
              <a:xfrm>
                <a:off x="11749088" y="1009650"/>
                <a:ext cx="38100" cy="247650"/>
              </a:xfrm>
              <a:custGeom>
                <a:avLst/>
                <a:gdLst>
                  <a:gd name="T0" fmla="*/ 0 w 10"/>
                  <a:gd name="T1" fmla="*/ 2147483647 h 66"/>
                  <a:gd name="T2" fmla="*/ 0 w 10"/>
                  <a:gd name="T3" fmla="*/ 0 h 66"/>
                  <a:gd name="T4" fmla="*/ 2147483647 w 10"/>
                  <a:gd name="T5" fmla="*/ 2147483647 h 66"/>
                  <a:gd name="T6" fmla="*/ 0 w 10"/>
                  <a:gd name="T7" fmla="*/ 2147483647 h 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66"/>
                  <a:gd name="T14" fmla="*/ 10 w 10"/>
                  <a:gd name="T15" fmla="*/ 66 h 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66">
                    <a:moveTo>
                      <a:pt x="0" y="5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8"/>
                      <a:pt x="10" y="37"/>
                      <a:pt x="10" y="59"/>
                    </a:cubicBezTo>
                    <a:cubicBezTo>
                      <a:pt x="10" y="59"/>
                      <a:pt x="5" y="66"/>
                      <a:pt x="0" y="5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" name="Freeform 122"/>
              <p:cNvSpPr/>
              <p:nvPr/>
            </p:nvSpPr>
            <p:spPr bwMode="auto">
              <a:xfrm>
                <a:off x="10082213" y="1190625"/>
                <a:ext cx="412750" cy="473075"/>
              </a:xfrm>
              <a:custGeom>
                <a:avLst/>
                <a:gdLst>
                  <a:gd name="T0" fmla="*/ 2147483647 w 110"/>
                  <a:gd name="T1" fmla="*/ 2147483647 h 126"/>
                  <a:gd name="T2" fmla="*/ 2147483647 w 110"/>
                  <a:gd name="T3" fmla="*/ 2147483647 h 126"/>
                  <a:gd name="T4" fmla="*/ 2147483647 w 110"/>
                  <a:gd name="T5" fmla="*/ 2147483647 h 126"/>
                  <a:gd name="T6" fmla="*/ 2147483647 w 110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0"/>
                  <a:gd name="T13" fmla="*/ 0 h 126"/>
                  <a:gd name="T14" fmla="*/ 110 w 110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0" h="126">
                    <a:moveTo>
                      <a:pt x="83" y="17"/>
                    </a:moveTo>
                    <a:cubicBezTo>
                      <a:pt x="83" y="17"/>
                      <a:pt x="56" y="0"/>
                      <a:pt x="28" y="14"/>
                    </a:cubicBezTo>
                    <a:cubicBezTo>
                      <a:pt x="0" y="28"/>
                      <a:pt x="18" y="123"/>
                      <a:pt x="110" y="126"/>
                    </a:cubicBezTo>
                    <a:lnTo>
                      <a:pt x="83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" name="Freeform 123"/>
              <p:cNvSpPr/>
              <p:nvPr/>
            </p:nvSpPr>
            <p:spPr bwMode="auto">
              <a:xfrm>
                <a:off x="11501438" y="1190625"/>
                <a:ext cx="417513" cy="473075"/>
              </a:xfrm>
              <a:custGeom>
                <a:avLst/>
                <a:gdLst>
                  <a:gd name="T0" fmla="*/ 2147483647 w 111"/>
                  <a:gd name="T1" fmla="*/ 2147483647 h 126"/>
                  <a:gd name="T2" fmla="*/ 2147483647 w 111"/>
                  <a:gd name="T3" fmla="*/ 2147483647 h 126"/>
                  <a:gd name="T4" fmla="*/ 0 w 111"/>
                  <a:gd name="T5" fmla="*/ 2147483647 h 126"/>
                  <a:gd name="T6" fmla="*/ 2147483647 w 111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1"/>
                  <a:gd name="T13" fmla="*/ 0 h 126"/>
                  <a:gd name="T14" fmla="*/ 111 w 111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1" h="126">
                    <a:moveTo>
                      <a:pt x="28" y="17"/>
                    </a:moveTo>
                    <a:cubicBezTo>
                      <a:pt x="28" y="17"/>
                      <a:pt x="54" y="0"/>
                      <a:pt x="82" y="14"/>
                    </a:cubicBezTo>
                    <a:cubicBezTo>
                      <a:pt x="111" y="28"/>
                      <a:pt x="93" y="123"/>
                      <a:pt x="0" y="126"/>
                    </a:cubicBezTo>
                    <a:lnTo>
                      <a:pt x="28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" name="Freeform 124"/>
              <p:cNvSpPr/>
              <p:nvPr/>
            </p:nvSpPr>
            <p:spPr bwMode="auto">
              <a:xfrm>
                <a:off x="10160001" y="852488"/>
                <a:ext cx="1676400" cy="1177925"/>
              </a:xfrm>
              <a:custGeom>
                <a:avLst/>
                <a:gdLst>
                  <a:gd name="T0" fmla="*/ 2147483647 w 446"/>
                  <a:gd name="T1" fmla="*/ 2147483647 h 314"/>
                  <a:gd name="T2" fmla="*/ 2147483647 w 446"/>
                  <a:gd name="T3" fmla="*/ 0 h 314"/>
                  <a:gd name="T4" fmla="*/ 2147483647 w 446"/>
                  <a:gd name="T5" fmla="*/ 2147483647 h 314"/>
                  <a:gd name="T6" fmla="*/ 2147483647 w 446"/>
                  <a:gd name="T7" fmla="*/ 2147483647 h 314"/>
                  <a:gd name="T8" fmla="*/ 2147483647 w 446"/>
                  <a:gd name="T9" fmla="*/ 2147483647 h 3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6"/>
                  <a:gd name="T16" fmla="*/ 0 h 314"/>
                  <a:gd name="T17" fmla="*/ 446 w 446"/>
                  <a:gd name="T18" fmla="*/ 314 h 3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6" h="314">
                    <a:moveTo>
                      <a:pt x="391" y="4"/>
                    </a:moveTo>
                    <a:cubicBezTo>
                      <a:pt x="223" y="0"/>
                      <a:pt x="223" y="0"/>
                      <a:pt x="223" y="0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4"/>
                      <a:pt x="0" y="314"/>
                      <a:pt x="223" y="314"/>
                    </a:cubicBezTo>
                    <a:cubicBezTo>
                      <a:pt x="446" y="314"/>
                      <a:pt x="391" y="4"/>
                      <a:pt x="391" y="4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" name="Freeform 125"/>
              <p:cNvSpPr/>
              <p:nvPr/>
            </p:nvSpPr>
            <p:spPr bwMode="auto">
              <a:xfrm>
                <a:off x="10885488" y="1757363"/>
                <a:ext cx="241300" cy="115888"/>
              </a:xfrm>
              <a:custGeom>
                <a:avLst/>
                <a:gdLst>
                  <a:gd name="T0" fmla="*/ 0 w 64"/>
                  <a:gd name="T1" fmla="*/ 2147483647 h 31"/>
                  <a:gd name="T2" fmla="*/ 2147483647 w 64"/>
                  <a:gd name="T3" fmla="*/ 0 h 31"/>
                  <a:gd name="T4" fmla="*/ 2147483647 w 64"/>
                  <a:gd name="T5" fmla="*/ 2147483647 h 31"/>
                  <a:gd name="T6" fmla="*/ 2147483647 w 64"/>
                  <a:gd name="T7" fmla="*/ 2147483647 h 31"/>
                  <a:gd name="T8" fmla="*/ 2147483647 w 64"/>
                  <a:gd name="T9" fmla="*/ 2147483647 h 31"/>
                  <a:gd name="T10" fmla="*/ 2147483647 w 64"/>
                  <a:gd name="T11" fmla="*/ 2147483647 h 31"/>
                  <a:gd name="T12" fmla="*/ 0 w 64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"/>
                  <a:gd name="T22" fmla="*/ 0 h 31"/>
                  <a:gd name="T23" fmla="*/ 64 w 64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" h="31">
                    <a:moveTo>
                      <a:pt x="0" y="12"/>
                    </a:moveTo>
                    <a:cubicBezTo>
                      <a:pt x="0" y="12"/>
                      <a:pt x="8" y="0"/>
                      <a:pt x="18" y="0"/>
                    </a:cubicBezTo>
                    <a:cubicBezTo>
                      <a:pt x="27" y="1"/>
                      <a:pt x="32" y="10"/>
                      <a:pt x="32" y="10"/>
                    </a:cubicBezTo>
                    <a:cubicBezTo>
                      <a:pt x="32" y="10"/>
                      <a:pt x="40" y="0"/>
                      <a:pt x="50" y="1"/>
                    </a:cubicBezTo>
                    <a:cubicBezTo>
                      <a:pt x="59" y="1"/>
                      <a:pt x="64" y="13"/>
                      <a:pt x="64" y="13"/>
                    </a:cubicBezTo>
                    <a:cubicBezTo>
                      <a:pt x="64" y="13"/>
                      <a:pt x="54" y="31"/>
                      <a:pt x="31" y="31"/>
                    </a:cubicBezTo>
                    <a:cubicBezTo>
                      <a:pt x="8" y="31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C650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" name="Freeform 126"/>
              <p:cNvSpPr/>
              <p:nvPr/>
            </p:nvSpPr>
            <p:spPr bwMode="auto">
              <a:xfrm>
                <a:off x="10945813" y="1543050"/>
                <a:ext cx="120650" cy="55563"/>
              </a:xfrm>
              <a:custGeom>
                <a:avLst/>
                <a:gdLst>
                  <a:gd name="T0" fmla="*/ 0 w 32"/>
                  <a:gd name="T1" fmla="*/ 2147483647 h 15"/>
                  <a:gd name="T2" fmla="*/ 2147483647 w 32"/>
                  <a:gd name="T3" fmla="*/ 0 h 15"/>
                  <a:gd name="T4" fmla="*/ 2147483647 w 32"/>
                  <a:gd name="T5" fmla="*/ 2147483647 h 15"/>
                  <a:gd name="T6" fmla="*/ 2147483647 w 32"/>
                  <a:gd name="T7" fmla="*/ 2147483647 h 15"/>
                  <a:gd name="T8" fmla="*/ 0 w 32"/>
                  <a:gd name="T9" fmla="*/ 214748364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5"/>
                  <a:gd name="T17" fmla="*/ 32 w 32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5">
                    <a:moveTo>
                      <a:pt x="0" y="15"/>
                    </a:moveTo>
                    <a:cubicBezTo>
                      <a:pt x="0" y="15"/>
                      <a:pt x="2" y="0"/>
                      <a:pt x="15" y="0"/>
                    </a:cubicBezTo>
                    <a:cubicBezTo>
                      <a:pt x="29" y="0"/>
                      <a:pt x="32" y="15"/>
                      <a:pt x="32" y="15"/>
                    </a:cubicBezTo>
                    <a:cubicBezTo>
                      <a:pt x="32" y="15"/>
                      <a:pt x="24" y="6"/>
                      <a:pt x="16" y="6"/>
                    </a:cubicBezTo>
                    <a:cubicBezTo>
                      <a:pt x="7" y="6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" name="Freeform 127"/>
              <p:cNvSpPr/>
              <p:nvPr/>
            </p:nvSpPr>
            <p:spPr bwMode="auto">
              <a:xfrm>
                <a:off x="10517188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2147483647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6"/>
                  <a:gd name="T26" fmla="*/ 43 w 43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6">
                    <a:moveTo>
                      <a:pt x="39" y="16"/>
                    </a:moveTo>
                    <a:cubicBezTo>
                      <a:pt x="39" y="16"/>
                      <a:pt x="39" y="16"/>
                      <a:pt x="39" y="16"/>
                    </a:cubicBezTo>
                    <a:cubicBezTo>
                      <a:pt x="38" y="16"/>
                      <a:pt x="13" y="13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15" y="7"/>
                      <a:pt x="39" y="9"/>
                      <a:pt x="39" y="9"/>
                    </a:cubicBezTo>
                    <a:cubicBezTo>
                      <a:pt x="41" y="9"/>
                      <a:pt x="43" y="11"/>
                      <a:pt x="43" y="13"/>
                    </a:cubicBezTo>
                    <a:cubicBezTo>
                      <a:pt x="42" y="14"/>
                      <a:pt x="41" y="16"/>
                      <a:pt x="39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" name="Freeform 128"/>
              <p:cNvSpPr/>
              <p:nvPr/>
            </p:nvSpPr>
            <p:spPr bwMode="auto">
              <a:xfrm>
                <a:off x="1052195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2147483647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3"/>
                  <a:gd name="T29" fmla="*/ 38 w 38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3">
                    <a:moveTo>
                      <a:pt x="34" y="23"/>
                    </a:moveTo>
                    <a:cubicBezTo>
                      <a:pt x="13" y="23"/>
                      <a:pt x="1" y="7"/>
                      <a:pt x="1" y="6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7" y="2"/>
                      <a:pt x="17" y="16"/>
                      <a:pt x="34" y="16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7" y="16"/>
                      <a:pt x="38" y="18"/>
                      <a:pt x="38" y="20"/>
                    </a:cubicBezTo>
                    <a:cubicBezTo>
                      <a:pt x="38" y="22"/>
                      <a:pt x="37" y="23"/>
                      <a:pt x="35" y="23"/>
                    </a:cubicBezTo>
                    <a:cubicBezTo>
                      <a:pt x="35" y="23"/>
                      <a:pt x="35" y="23"/>
                      <a:pt x="3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" name="Freeform 129"/>
              <p:cNvSpPr/>
              <p:nvPr/>
            </p:nvSpPr>
            <p:spPr bwMode="auto">
              <a:xfrm>
                <a:off x="10593388" y="1400175"/>
                <a:ext cx="141288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36" y="23"/>
                    </a:moveTo>
                    <a:cubicBezTo>
                      <a:pt x="33" y="32"/>
                      <a:pt x="24" y="38"/>
                      <a:pt x="15" y="35"/>
                    </a:cubicBezTo>
                    <a:cubicBezTo>
                      <a:pt x="6" y="33"/>
                      <a:pt x="0" y="24"/>
                      <a:pt x="2" y="15"/>
                    </a:cubicBezTo>
                    <a:cubicBezTo>
                      <a:pt x="5" y="5"/>
                      <a:pt x="14" y="0"/>
                      <a:pt x="23" y="2"/>
                    </a:cubicBezTo>
                    <a:cubicBezTo>
                      <a:pt x="32" y="4"/>
                      <a:pt x="38" y="14"/>
                      <a:pt x="36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" name="Freeform 130"/>
              <p:cNvSpPr/>
              <p:nvPr/>
            </p:nvSpPr>
            <p:spPr bwMode="auto">
              <a:xfrm>
                <a:off x="10634663" y="1414463"/>
                <a:ext cx="58738" cy="34925"/>
              </a:xfrm>
              <a:custGeom>
                <a:avLst/>
                <a:gdLst>
                  <a:gd name="T0" fmla="*/ 2147483647 w 16"/>
                  <a:gd name="T1" fmla="*/ 2147483647 h 9"/>
                  <a:gd name="T2" fmla="*/ 2147483647 w 16"/>
                  <a:gd name="T3" fmla="*/ 2147483647 h 9"/>
                  <a:gd name="T4" fmla="*/ 0 w 16"/>
                  <a:gd name="T5" fmla="*/ 2147483647 h 9"/>
                  <a:gd name="T6" fmla="*/ 2147483647 w 16"/>
                  <a:gd name="T7" fmla="*/ 0 h 9"/>
                  <a:gd name="T8" fmla="*/ 2147483647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16" y="5"/>
                    </a:moveTo>
                    <a:cubicBezTo>
                      <a:pt x="16" y="8"/>
                      <a:pt x="12" y="9"/>
                      <a:pt x="8" y="9"/>
                    </a:cubicBezTo>
                    <a:cubicBezTo>
                      <a:pt x="3" y="9"/>
                      <a:pt x="0" y="7"/>
                      <a:pt x="0" y="4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" name="Freeform 131"/>
              <p:cNvSpPr/>
              <p:nvPr/>
            </p:nvSpPr>
            <p:spPr bwMode="auto">
              <a:xfrm>
                <a:off x="10498138" y="1227138"/>
                <a:ext cx="304800" cy="87313"/>
              </a:xfrm>
              <a:custGeom>
                <a:avLst/>
                <a:gdLst>
                  <a:gd name="T0" fmla="*/ 2147483647 w 81"/>
                  <a:gd name="T1" fmla="*/ 2147483647 h 23"/>
                  <a:gd name="T2" fmla="*/ 2147483647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0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2147483647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23"/>
                  <a:gd name="T29" fmla="*/ 81 w 81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23">
                    <a:moveTo>
                      <a:pt x="81" y="6"/>
                    </a:move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15"/>
                      <a:pt x="80" y="16"/>
                      <a:pt x="79" y="16"/>
                    </a:cubicBezTo>
                    <a:cubicBezTo>
                      <a:pt x="70" y="17"/>
                      <a:pt x="24" y="23"/>
                      <a:pt x="1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13" y="2"/>
                      <a:pt x="41" y="10"/>
                      <a:pt x="79" y="4"/>
                    </a:cubicBezTo>
                    <a:cubicBezTo>
                      <a:pt x="80" y="4"/>
                      <a:pt x="81" y="5"/>
                      <a:pt x="81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" name="Freeform 132"/>
              <p:cNvSpPr/>
              <p:nvPr/>
            </p:nvSpPr>
            <p:spPr bwMode="auto">
              <a:xfrm>
                <a:off x="11350626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0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6"/>
                  <a:gd name="T26" fmla="*/ 43 w 43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6">
                    <a:moveTo>
                      <a:pt x="4" y="16"/>
                    </a:moveTo>
                    <a:cubicBezTo>
                      <a:pt x="2" y="16"/>
                      <a:pt x="1" y="14"/>
                      <a:pt x="0" y="13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4" y="9"/>
                      <a:pt x="28" y="7"/>
                      <a:pt x="37" y="1"/>
                    </a:cubicBezTo>
                    <a:cubicBezTo>
                      <a:pt x="39" y="0"/>
                      <a:pt x="41" y="0"/>
                      <a:pt x="42" y="2"/>
                    </a:cubicBezTo>
                    <a:cubicBezTo>
                      <a:pt x="43" y="4"/>
                      <a:pt x="42" y="6"/>
                      <a:pt x="41" y="7"/>
                    </a:cubicBezTo>
                    <a:cubicBezTo>
                      <a:pt x="30" y="13"/>
                      <a:pt x="5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" name="Freeform 133"/>
              <p:cNvSpPr/>
              <p:nvPr/>
            </p:nvSpPr>
            <p:spPr bwMode="auto">
              <a:xfrm>
                <a:off x="1136650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0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3"/>
                  <a:gd name="T29" fmla="*/ 38 w 38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3">
                    <a:moveTo>
                      <a:pt x="4" y="23"/>
                    </a:moveTo>
                    <a:cubicBezTo>
                      <a:pt x="3" y="23"/>
                      <a:pt x="3" y="23"/>
                      <a:pt x="3" y="23"/>
                    </a:cubicBezTo>
                    <a:cubicBezTo>
                      <a:pt x="1" y="23"/>
                      <a:pt x="0" y="22"/>
                      <a:pt x="0" y="20"/>
                    </a:cubicBezTo>
                    <a:cubicBezTo>
                      <a:pt x="0" y="18"/>
                      <a:pt x="1" y="16"/>
                      <a:pt x="3" y="16"/>
                    </a:cubicBezTo>
                    <a:cubicBezTo>
                      <a:pt x="3" y="16"/>
                      <a:pt x="3" y="16"/>
                      <a:pt x="4" y="16"/>
                    </a:cubicBezTo>
                    <a:cubicBezTo>
                      <a:pt x="21" y="16"/>
                      <a:pt x="32" y="2"/>
                      <a:pt x="32" y="2"/>
                    </a:cubicBezTo>
                    <a:cubicBezTo>
                      <a:pt x="33" y="0"/>
                      <a:pt x="35" y="0"/>
                      <a:pt x="36" y="1"/>
                    </a:cubicBezTo>
                    <a:cubicBezTo>
                      <a:pt x="38" y="2"/>
                      <a:pt x="38" y="4"/>
                      <a:pt x="37" y="6"/>
                    </a:cubicBezTo>
                    <a:cubicBezTo>
                      <a:pt x="37" y="7"/>
                      <a:pt x="25" y="23"/>
                      <a:pt x="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" name="Freeform 134"/>
              <p:cNvSpPr/>
              <p:nvPr/>
            </p:nvSpPr>
            <p:spPr bwMode="auto">
              <a:xfrm>
                <a:off x="11295063" y="1400175"/>
                <a:ext cx="142875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2" y="23"/>
                    </a:moveTo>
                    <a:cubicBezTo>
                      <a:pt x="5" y="32"/>
                      <a:pt x="14" y="38"/>
                      <a:pt x="23" y="35"/>
                    </a:cubicBezTo>
                    <a:cubicBezTo>
                      <a:pt x="32" y="33"/>
                      <a:pt x="38" y="24"/>
                      <a:pt x="36" y="15"/>
                    </a:cubicBezTo>
                    <a:cubicBezTo>
                      <a:pt x="33" y="5"/>
                      <a:pt x="24" y="0"/>
                      <a:pt x="15" y="2"/>
                    </a:cubicBezTo>
                    <a:cubicBezTo>
                      <a:pt x="6" y="4"/>
                      <a:pt x="0" y="14"/>
                      <a:pt x="2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" name="Freeform 135"/>
              <p:cNvSpPr/>
              <p:nvPr/>
            </p:nvSpPr>
            <p:spPr bwMode="auto">
              <a:xfrm>
                <a:off x="11336338" y="1414463"/>
                <a:ext cx="60325" cy="34925"/>
              </a:xfrm>
              <a:custGeom>
                <a:avLst/>
                <a:gdLst>
                  <a:gd name="T0" fmla="*/ 0 w 16"/>
                  <a:gd name="T1" fmla="*/ 2147483647 h 9"/>
                  <a:gd name="T2" fmla="*/ 2147483647 w 16"/>
                  <a:gd name="T3" fmla="*/ 2147483647 h 9"/>
                  <a:gd name="T4" fmla="*/ 2147483647 w 16"/>
                  <a:gd name="T5" fmla="*/ 2147483647 h 9"/>
                  <a:gd name="T6" fmla="*/ 2147483647 w 16"/>
                  <a:gd name="T7" fmla="*/ 0 h 9"/>
                  <a:gd name="T8" fmla="*/ 0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0" y="5"/>
                    </a:moveTo>
                    <a:cubicBezTo>
                      <a:pt x="0" y="8"/>
                      <a:pt x="4" y="9"/>
                      <a:pt x="8" y="9"/>
                    </a:cubicBezTo>
                    <a:cubicBezTo>
                      <a:pt x="13" y="9"/>
                      <a:pt x="16" y="7"/>
                      <a:pt x="16" y="4"/>
                    </a:cubicBezTo>
                    <a:cubicBezTo>
                      <a:pt x="16" y="2"/>
                      <a:pt x="12" y="0"/>
                      <a:pt x="8" y="0"/>
                    </a:cubicBezTo>
                    <a:cubicBezTo>
                      <a:pt x="4" y="0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" name="Freeform 136"/>
              <p:cNvSpPr/>
              <p:nvPr/>
            </p:nvSpPr>
            <p:spPr bwMode="auto">
              <a:xfrm>
                <a:off x="11226801" y="1227138"/>
                <a:ext cx="304800" cy="87313"/>
              </a:xfrm>
              <a:custGeom>
                <a:avLst/>
                <a:gdLst>
                  <a:gd name="T0" fmla="*/ 0 w 81"/>
                  <a:gd name="T1" fmla="*/ 2147483647 h 23"/>
                  <a:gd name="T2" fmla="*/ 0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2147483647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0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23"/>
                  <a:gd name="T29" fmla="*/ 81 w 81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23">
                    <a:moveTo>
                      <a:pt x="0" y="6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6"/>
                      <a:pt x="2" y="16"/>
                    </a:cubicBezTo>
                    <a:cubicBezTo>
                      <a:pt x="11" y="17"/>
                      <a:pt x="58" y="23"/>
                      <a:pt x="80" y="11"/>
                    </a:cubicBezTo>
                    <a:cubicBezTo>
                      <a:pt x="81" y="10"/>
                      <a:pt x="81" y="9"/>
                      <a:pt x="81" y="8"/>
                    </a:cubicBezTo>
                    <a:cubicBezTo>
                      <a:pt x="77" y="1"/>
                      <a:pt x="77" y="1"/>
                      <a:pt x="77" y="1"/>
                    </a:cubicBezTo>
                    <a:cubicBezTo>
                      <a:pt x="76" y="0"/>
                      <a:pt x="75" y="0"/>
                      <a:pt x="74" y="0"/>
                    </a:cubicBezTo>
                    <a:cubicBezTo>
                      <a:pt x="68" y="2"/>
                      <a:pt x="40" y="10"/>
                      <a:pt x="2" y="4"/>
                    </a:cubicBezTo>
                    <a:cubicBezTo>
                      <a:pt x="1" y="4"/>
                      <a:pt x="0" y="5"/>
                      <a:pt x="0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" name="Freeform 137"/>
              <p:cNvSpPr/>
              <p:nvPr/>
            </p:nvSpPr>
            <p:spPr bwMode="auto">
              <a:xfrm>
                <a:off x="10266363" y="803275"/>
                <a:ext cx="1550988" cy="844550"/>
              </a:xfrm>
              <a:custGeom>
                <a:avLst/>
                <a:gdLst>
                  <a:gd name="T0" fmla="*/ 2147483647 w 413"/>
                  <a:gd name="T1" fmla="*/ 2147483647 h 225"/>
                  <a:gd name="T2" fmla="*/ 2147483647 w 413"/>
                  <a:gd name="T3" fmla="*/ 2147483647 h 225"/>
                  <a:gd name="T4" fmla="*/ 2147483647 w 413"/>
                  <a:gd name="T5" fmla="*/ 2147483647 h 225"/>
                  <a:gd name="T6" fmla="*/ 2147483647 w 413"/>
                  <a:gd name="T7" fmla="*/ 2147483647 h 225"/>
                  <a:gd name="T8" fmla="*/ 2147483647 w 413"/>
                  <a:gd name="T9" fmla="*/ 2147483647 h 225"/>
                  <a:gd name="T10" fmla="*/ 2147483647 w 413"/>
                  <a:gd name="T11" fmla="*/ 2147483647 h 225"/>
                  <a:gd name="T12" fmla="*/ 2147483647 w 413"/>
                  <a:gd name="T13" fmla="*/ 2147483647 h 225"/>
                  <a:gd name="T14" fmla="*/ 2147483647 w 413"/>
                  <a:gd name="T15" fmla="*/ 2147483647 h 225"/>
                  <a:gd name="T16" fmla="*/ 2147483647 w 413"/>
                  <a:gd name="T17" fmla="*/ 0 h 225"/>
                  <a:gd name="T18" fmla="*/ 2147483647 w 413"/>
                  <a:gd name="T19" fmla="*/ 2147483647 h 2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13"/>
                  <a:gd name="T31" fmla="*/ 0 h 225"/>
                  <a:gd name="T32" fmla="*/ 413 w 413"/>
                  <a:gd name="T33" fmla="*/ 225 h 22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13" h="225">
                    <a:moveTo>
                      <a:pt x="393" y="38"/>
                    </a:moveTo>
                    <a:cubicBezTo>
                      <a:pt x="393" y="38"/>
                      <a:pt x="413" y="146"/>
                      <a:pt x="357" y="199"/>
                    </a:cubicBezTo>
                    <a:cubicBezTo>
                      <a:pt x="357" y="199"/>
                      <a:pt x="372" y="89"/>
                      <a:pt x="288" y="55"/>
                    </a:cubicBezTo>
                    <a:cubicBezTo>
                      <a:pt x="288" y="55"/>
                      <a:pt x="221" y="102"/>
                      <a:pt x="128" y="110"/>
                    </a:cubicBezTo>
                    <a:cubicBezTo>
                      <a:pt x="34" y="118"/>
                      <a:pt x="31" y="189"/>
                      <a:pt x="70" y="212"/>
                    </a:cubicBezTo>
                    <a:cubicBezTo>
                      <a:pt x="70" y="212"/>
                      <a:pt x="68" y="220"/>
                      <a:pt x="61" y="221"/>
                    </a:cubicBezTo>
                    <a:cubicBezTo>
                      <a:pt x="40" y="225"/>
                      <a:pt x="0" y="213"/>
                      <a:pt x="9" y="10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376" y="0"/>
                      <a:pt x="376" y="0"/>
                      <a:pt x="376" y="0"/>
                    </a:cubicBezTo>
                    <a:lnTo>
                      <a:pt x="393" y="38"/>
                    </a:ln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" name="Freeform 138"/>
              <p:cNvSpPr/>
              <p:nvPr/>
            </p:nvSpPr>
            <p:spPr bwMode="auto">
              <a:xfrm>
                <a:off x="11347451" y="792163"/>
                <a:ext cx="173038" cy="244475"/>
              </a:xfrm>
              <a:custGeom>
                <a:avLst/>
                <a:gdLst>
                  <a:gd name="T0" fmla="*/ 2147483647 w 46"/>
                  <a:gd name="T1" fmla="*/ 2147483647 h 65"/>
                  <a:gd name="T2" fmla="*/ 2147483647 w 46"/>
                  <a:gd name="T3" fmla="*/ 0 h 65"/>
                  <a:gd name="T4" fmla="*/ 0 w 46"/>
                  <a:gd name="T5" fmla="*/ 2147483647 h 65"/>
                  <a:gd name="T6" fmla="*/ 2147483647 w 46"/>
                  <a:gd name="T7" fmla="*/ 2147483647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65"/>
                  <a:gd name="T14" fmla="*/ 46 w 46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65">
                    <a:moveTo>
                      <a:pt x="14" y="65"/>
                    </a:moveTo>
                    <a:cubicBezTo>
                      <a:pt x="46" y="35"/>
                      <a:pt x="34" y="0"/>
                      <a:pt x="34" y="0"/>
                    </a:cubicBezTo>
                    <a:cubicBezTo>
                      <a:pt x="35" y="31"/>
                      <a:pt x="0" y="58"/>
                      <a:pt x="0" y="58"/>
                    </a:cubicBezTo>
                    <a:cubicBezTo>
                      <a:pt x="5" y="60"/>
                      <a:pt x="10" y="62"/>
                      <a:pt x="14" y="65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98" name="Freeform 106"/>
            <p:cNvSpPr/>
            <p:nvPr/>
          </p:nvSpPr>
          <p:spPr bwMode="auto">
            <a:xfrm>
              <a:off x="9709141" y="2790500"/>
              <a:ext cx="86036" cy="72538"/>
            </a:xfrm>
            <a:custGeom>
              <a:avLst/>
              <a:gdLst>
                <a:gd name="T0" fmla="*/ 2147483647 w 43"/>
                <a:gd name="T1" fmla="*/ 0 h 36"/>
                <a:gd name="T2" fmla="*/ 0 w 43"/>
                <a:gd name="T3" fmla="*/ 2147483647 h 36"/>
                <a:gd name="T4" fmla="*/ 2147483647 w 43"/>
                <a:gd name="T5" fmla="*/ 2147483647 h 36"/>
                <a:gd name="T6" fmla="*/ 2147483647 w 43"/>
                <a:gd name="T7" fmla="*/ 2147483647 h 36"/>
                <a:gd name="T8" fmla="*/ 2147483647 w 43"/>
                <a:gd name="T9" fmla="*/ 2147483647 h 36"/>
                <a:gd name="T10" fmla="*/ 2147483647 w 43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36"/>
                <a:gd name="T20" fmla="*/ 43 w 43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36">
                  <a:moveTo>
                    <a:pt x="22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6" y="23"/>
                    <a:pt x="13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31" y="36"/>
                    <a:pt x="37" y="23"/>
                    <a:pt x="43" y="5"/>
                  </a:cubicBezTo>
                  <a:cubicBezTo>
                    <a:pt x="39" y="3"/>
                    <a:pt x="33" y="0"/>
                    <a:pt x="22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9" name="Freeform 108"/>
            <p:cNvSpPr/>
            <p:nvPr/>
          </p:nvSpPr>
          <p:spPr bwMode="auto">
            <a:xfrm>
              <a:off x="9473233" y="2789743"/>
              <a:ext cx="84349" cy="72538"/>
            </a:xfrm>
            <a:custGeom>
              <a:avLst/>
              <a:gdLst>
                <a:gd name="T0" fmla="*/ 2147483647 w 42"/>
                <a:gd name="T1" fmla="*/ 0 h 36"/>
                <a:gd name="T2" fmla="*/ 0 w 42"/>
                <a:gd name="T3" fmla="*/ 2147483647 h 36"/>
                <a:gd name="T4" fmla="*/ 2147483647 w 42"/>
                <a:gd name="T5" fmla="*/ 2147483647 h 36"/>
                <a:gd name="T6" fmla="*/ 2147483647 w 42"/>
                <a:gd name="T7" fmla="*/ 2147483647 h 36"/>
                <a:gd name="T8" fmla="*/ 2147483647 w 42"/>
                <a:gd name="T9" fmla="*/ 2147483647 h 36"/>
                <a:gd name="T10" fmla="*/ 2147483647 w 42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6"/>
                <a:gd name="T20" fmla="*/ 42 w 42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6">
                  <a:moveTo>
                    <a:pt x="21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5" y="23"/>
                    <a:pt x="12" y="36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6"/>
                    <a:pt x="37" y="23"/>
                    <a:pt x="42" y="5"/>
                  </a:cubicBezTo>
                  <a:cubicBezTo>
                    <a:pt x="39" y="3"/>
                    <a:pt x="33" y="0"/>
                    <a:pt x="21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35" name="矩形 133"/>
          <p:cNvSpPr>
            <a:spLocks noChangeArrowheads="1"/>
          </p:cNvSpPr>
          <p:nvPr/>
        </p:nvSpPr>
        <p:spPr bwMode="auto">
          <a:xfrm>
            <a:off x="4763" y="643718"/>
            <a:ext cx="9139237" cy="552450"/>
          </a:xfrm>
          <a:prstGeom prst="rect">
            <a:avLst/>
          </a:prstGeom>
          <a:solidFill>
            <a:srgbClr val="00B05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/>
          </a:p>
        </p:txBody>
      </p:sp>
      <p:sp>
        <p:nvSpPr>
          <p:cNvPr id="136" name="矩形 134"/>
          <p:cNvSpPr>
            <a:spLocks noChangeArrowheads="1"/>
          </p:cNvSpPr>
          <p:nvPr/>
        </p:nvSpPr>
        <p:spPr bwMode="auto">
          <a:xfrm>
            <a:off x="3143250" y="719918"/>
            <a:ext cx="2774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小组讨论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7" name="矩形 135"/>
          <p:cNvSpPr>
            <a:spLocks noChangeArrowheads="1"/>
          </p:cNvSpPr>
          <p:nvPr/>
        </p:nvSpPr>
        <p:spPr bwMode="auto">
          <a:xfrm>
            <a:off x="1354138" y="1526928"/>
            <a:ext cx="696912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8" name="矩形 137"/>
          <p:cNvSpPr>
            <a:spLocks noChangeArrowheads="1"/>
          </p:cNvSpPr>
          <p:nvPr/>
        </p:nvSpPr>
        <p:spPr bwMode="auto">
          <a:xfrm>
            <a:off x="3127375" y="1526928"/>
            <a:ext cx="696913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9" name="矩形 138"/>
          <p:cNvSpPr>
            <a:spLocks noChangeArrowheads="1"/>
          </p:cNvSpPr>
          <p:nvPr/>
        </p:nvSpPr>
        <p:spPr bwMode="auto">
          <a:xfrm>
            <a:off x="5046663" y="1526928"/>
            <a:ext cx="696912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0" name="矩形 139"/>
          <p:cNvSpPr>
            <a:spLocks noChangeArrowheads="1"/>
          </p:cNvSpPr>
          <p:nvPr/>
        </p:nvSpPr>
        <p:spPr bwMode="auto">
          <a:xfrm>
            <a:off x="6802438" y="1538041"/>
            <a:ext cx="696912" cy="369887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1" name="矩形 140"/>
          <p:cNvSpPr/>
          <p:nvPr/>
        </p:nvSpPr>
        <p:spPr>
          <a:xfrm>
            <a:off x="2428860" y="3631972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总结本课自己的收获，小组内交流。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143250" y="506413"/>
            <a:ext cx="2571750" cy="42862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zh-CN" altLang="en-US" b="1" dirty="0">
                <a:solidFill>
                  <a:srgbClr val="990099"/>
                </a:solidFill>
                <a:latin typeface="+mn-lt"/>
                <a:ea typeface="+mj-ea"/>
                <a:cs typeface="+mj-cs"/>
              </a:rPr>
              <a:t>把</a:t>
            </a:r>
            <a:r>
              <a:rPr lang="en-US" altLang="zh-CN" b="1" dirty="0">
                <a:solidFill>
                  <a:srgbClr val="990099"/>
                </a:solidFill>
                <a:latin typeface="+mn-lt"/>
                <a:ea typeface="+mj-ea"/>
                <a:cs typeface="+mj-cs"/>
              </a:rPr>
              <a:t>26</a:t>
            </a:r>
            <a:r>
              <a:rPr lang="zh-CN" altLang="en-US" b="1" dirty="0">
                <a:solidFill>
                  <a:srgbClr val="990099"/>
                </a:solidFill>
                <a:latin typeface="+mn-lt"/>
                <a:ea typeface="+mj-ea"/>
                <a:cs typeface="+mj-cs"/>
              </a:rPr>
              <a:t>个字母七个家</a:t>
            </a:r>
          </a:p>
        </p:txBody>
      </p:sp>
      <p:graphicFrame>
        <p:nvGraphicFramePr>
          <p:cNvPr id="9" name="Group 60"/>
          <p:cNvGraphicFramePr/>
          <p:nvPr/>
        </p:nvGraphicFramePr>
        <p:xfrm>
          <a:off x="893763" y="952500"/>
          <a:ext cx="7321550" cy="3335339"/>
        </p:xfrm>
        <a:graphic>
          <a:graphicData uri="http://schemas.openxmlformats.org/drawingml/2006/table">
            <a:tbl>
              <a:tblPr/>
              <a:tblGrid>
                <a:gridCol w="1250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0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ei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/i:/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/e/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/ai/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/ju:/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6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Oo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6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Rr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5867400" y="1374775"/>
            <a:ext cx="1841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zh-CN" altLang="zh-CN">
              <a:latin typeface="+mn-lt"/>
            </a:endParaRPr>
          </a:p>
        </p:txBody>
      </p:sp>
      <p:sp>
        <p:nvSpPr>
          <p:cNvPr id="11" name="Text Box 46"/>
          <p:cNvSpPr txBox="1">
            <a:spLocks noChangeArrowheads="1"/>
          </p:cNvSpPr>
          <p:nvPr/>
        </p:nvSpPr>
        <p:spPr bwMode="auto">
          <a:xfrm>
            <a:off x="2032000" y="1524000"/>
            <a:ext cx="38354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zh-CN" altLang="zh-CN">
              <a:latin typeface="+mn-lt"/>
            </a:endParaRPr>
          </a:p>
        </p:txBody>
      </p:sp>
      <p:sp>
        <p:nvSpPr>
          <p:cNvPr id="12" name="AutoShape 48"/>
          <p:cNvSpPr>
            <a:spLocks noChangeArrowheads="1"/>
          </p:cNvSpPr>
          <p:nvPr/>
        </p:nvSpPr>
        <p:spPr bwMode="auto">
          <a:xfrm>
            <a:off x="2451100" y="1006475"/>
            <a:ext cx="3763963" cy="369888"/>
          </a:xfrm>
          <a:prstGeom prst="wedgeRectCallout">
            <a:avLst>
              <a:gd name="adj1" fmla="val -43750"/>
              <a:gd name="adj2" fmla="val 70000"/>
            </a:avLst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 err="1">
                <a:solidFill>
                  <a:srgbClr val="FF0000"/>
                </a:solidFill>
                <a:latin typeface="+mn-lt"/>
              </a:rPr>
              <a:t>Aa</a:t>
            </a:r>
            <a:r>
              <a:rPr lang="en-US" altLang="zh-CN" dirty="0">
                <a:latin typeface="+mn-lt"/>
              </a:rPr>
              <a:t>  </a:t>
            </a:r>
            <a:r>
              <a:rPr lang="en-US" altLang="zh-CN" dirty="0" err="1">
                <a:latin typeface="+mn-lt"/>
              </a:rPr>
              <a:t>Hh</a:t>
            </a:r>
            <a:r>
              <a:rPr lang="en-US" altLang="zh-CN" dirty="0">
                <a:latin typeface="+mn-lt"/>
              </a:rPr>
              <a:t>  </a:t>
            </a:r>
            <a:r>
              <a:rPr lang="en-US" altLang="zh-CN" dirty="0" err="1">
                <a:latin typeface="+mn-lt"/>
              </a:rPr>
              <a:t>Jj</a:t>
            </a:r>
            <a:r>
              <a:rPr lang="en-US" altLang="zh-CN" dirty="0">
                <a:latin typeface="+mn-lt"/>
              </a:rPr>
              <a:t>  </a:t>
            </a:r>
            <a:r>
              <a:rPr lang="en-US" altLang="zh-CN" dirty="0" err="1">
                <a:latin typeface="+mn-lt"/>
              </a:rPr>
              <a:t>Kk</a:t>
            </a:r>
            <a:endParaRPr lang="en-US" altLang="zh-CN" dirty="0">
              <a:latin typeface="+mn-lt"/>
            </a:endParaRPr>
          </a:p>
        </p:txBody>
      </p:sp>
      <p:sp>
        <p:nvSpPr>
          <p:cNvPr id="13" name="Text Box 50"/>
          <p:cNvSpPr txBox="1">
            <a:spLocks noChangeArrowheads="1"/>
          </p:cNvSpPr>
          <p:nvPr/>
        </p:nvSpPr>
        <p:spPr bwMode="auto">
          <a:xfrm>
            <a:off x="2300288" y="1495425"/>
            <a:ext cx="4700587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</a:rPr>
              <a:t> Bb Cc </a:t>
            </a:r>
            <a:r>
              <a:rPr lang="en-US" altLang="zh-CN" dirty="0" err="1">
                <a:latin typeface="+mn-lt"/>
              </a:rPr>
              <a:t>Dd</a:t>
            </a:r>
            <a:r>
              <a:rPr lang="en-US" altLang="zh-CN" dirty="0">
                <a:latin typeface="+mn-lt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latin typeface="+mn-lt"/>
              </a:rPr>
              <a:t>Ee</a:t>
            </a:r>
            <a:r>
              <a:rPr lang="en-US" altLang="zh-CN" dirty="0">
                <a:latin typeface="+mn-lt"/>
              </a:rPr>
              <a:t> </a:t>
            </a:r>
            <a:r>
              <a:rPr lang="en-US" altLang="zh-CN" dirty="0" err="1">
                <a:latin typeface="+mn-lt"/>
              </a:rPr>
              <a:t>Gg</a:t>
            </a:r>
            <a:r>
              <a:rPr lang="en-US" altLang="zh-CN" dirty="0">
                <a:latin typeface="+mn-lt"/>
              </a:rPr>
              <a:t> Pp </a:t>
            </a:r>
            <a:r>
              <a:rPr lang="en-US" altLang="zh-CN" dirty="0" err="1">
                <a:latin typeface="+mn-lt"/>
              </a:rPr>
              <a:t>Tt</a:t>
            </a:r>
            <a:r>
              <a:rPr lang="en-US" altLang="zh-CN" dirty="0">
                <a:latin typeface="+mn-lt"/>
              </a:rPr>
              <a:t> Vv </a:t>
            </a:r>
            <a:r>
              <a:rPr lang="en-US" altLang="zh-CN" dirty="0" err="1">
                <a:latin typeface="+mn-lt"/>
              </a:rPr>
              <a:t>Zz</a:t>
            </a:r>
            <a:endParaRPr lang="en-US" altLang="zh-CN" dirty="0">
              <a:latin typeface="+mn-lt"/>
            </a:endParaRPr>
          </a:p>
        </p:txBody>
      </p:sp>
      <p:sp>
        <p:nvSpPr>
          <p:cNvPr id="14" name="Text Box 51"/>
          <p:cNvSpPr txBox="1">
            <a:spLocks noChangeArrowheads="1"/>
          </p:cNvSpPr>
          <p:nvPr/>
        </p:nvSpPr>
        <p:spPr bwMode="auto">
          <a:xfrm>
            <a:off x="2301875" y="2006600"/>
            <a:ext cx="4556125" cy="369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</a:rPr>
              <a:t>Ff </a:t>
            </a:r>
            <a:r>
              <a:rPr lang="en-US" altLang="zh-CN" dirty="0" err="1">
                <a:latin typeface="+mn-lt"/>
              </a:rPr>
              <a:t>Ll</a:t>
            </a:r>
            <a:r>
              <a:rPr lang="en-US" altLang="zh-CN" dirty="0">
                <a:latin typeface="+mn-lt"/>
              </a:rPr>
              <a:t> Mm </a:t>
            </a:r>
            <a:r>
              <a:rPr lang="en-US" altLang="zh-CN" dirty="0" err="1">
                <a:latin typeface="+mn-lt"/>
              </a:rPr>
              <a:t>Nn</a:t>
            </a:r>
            <a:r>
              <a:rPr lang="en-US" altLang="zh-CN" dirty="0">
                <a:latin typeface="+mn-lt"/>
              </a:rPr>
              <a:t> Ss Xx (</a:t>
            </a:r>
            <a:r>
              <a:rPr lang="en-US" altLang="zh-CN" dirty="0" err="1">
                <a:latin typeface="+mn-lt"/>
              </a:rPr>
              <a:t>Zz</a:t>
            </a:r>
            <a:r>
              <a:rPr lang="en-US" altLang="zh-CN" dirty="0">
                <a:latin typeface="+mn-lt"/>
              </a:rPr>
              <a:t>)</a:t>
            </a:r>
          </a:p>
        </p:txBody>
      </p:sp>
      <p:sp>
        <p:nvSpPr>
          <p:cNvPr id="15" name="Text Box 52"/>
          <p:cNvSpPr txBox="1">
            <a:spLocks noChangeArrowheads="1"/>
          </p:cNvSpPr>
          <p:nvPr/>
        </p:nvSpPr>
        <p:spPr bwMode="auto">
          <a:xfrm>
            <a:off x="2051050" y="3101975"/>
            <a:ext cx="2849563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zh-CN" altLang="zh-CN">
              <a:latin typeface="+mn-lt"/>
            </a:endParaRPr>
          </a:p>
        </p:txBody>
      </p:sp>
      <p:sp>
        <p:nvSpPr>
          <p:cNvPr id="16" name="Text Box 53"/>
          <p:cNvSpPr txBox="1">
            <a:spLocks noChangeArrowheads="1"/>
          </p:cNvSpPr>
          <p:nvPr/>
        </p:nvSpPr>
        <p:spPr bwMode="auto">
          <a:xfrm>
            <a:off x="2357438" y="2435225"/>
            <a:ext cx="2447925" cy="9794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Ii </a:t>
            </a:r>
            <a:r>
              <a:rPr lang="en-US" altLang="zh-CN" dirty="0" err="1">
                <a:latin typeface="+mn-lt"/>
              </a:rPr>
              <a:t>Yy</a:t>
            </a:r>
            <a:endParaRPr lang="en-US" altLang="zh-CN" dirty="0">
              <a:latin typeface="+mn-lt"/>
            </a:endParaRPr>
          </a:p>
          <a:p>
            <a:pPr>
              <a:defRPr/>
            </a:pPr>
            <a:endParaRPr lang="en-US" altLang="zh-CN" dirty="0">
              <a:latin typeface="+mn-lt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lang="en-US" altLang="zh-CN" dirty="0">
              <a:latin typeface="+mn-lt"/>
            </a:endParaRPr>
          </a:p>
        </p:txBody>
      </p:sp>
      <p:sp>
        <p:nvSpPr>
          <p:cNvPr id="17" name="Text Box 55"/>
          <p:cNvSpPr txBox="1">
            <a:spLocks noChangeArrowheads="1"/>
          </p:cNvSpPr>
          <p:nvPr/>
        </p:nvSpPr>
        <p:spPr bwMode="auto">
          <a:xfrm>
            <a:off x="2032000" y="3684588"/>
            <a:ext cx="3116263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zh-CN" altLang="zh-CN">
              <a:latin typeface="+mn-lt"/>
            </a:endParaRPr>
          </a:p>
        </p:txBody>
      </p:sp>
      <p:sp>
        <p:nvSpPr>
          <p:cNvPr id="18" name="Text Box 56"/>
          <p:cNvSpPr txBox="1">
            <a:spLocks noChangeArrowheads="1"/>
          </p:cNvSpPr>
          <p:nvPr/>
        </p:nvSpPr>
        <p:spPr bwMode="auto">
          <a:xfrm>
            <a:off x="2286000" y="2935288"/>
            <a:ext cx="2613025" cy="369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 err="1">
                <a:latin typeface="+mn-lt"/>
              </a:rPr>
              <a:t>Qq</a:t>
            </a:r>
            <a:r>
              <a:rPr lang="en-US" altLang="zh-CN" dirty="0">
                <a:latin typeface="+mn-lt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latin typeface="+mn-lt"/>
              </a:rPr>
              <a:t>Uu</a:t>
            </a:r>
            <a:r>
              <a:rPr lang="en-US" altLang="zh-CN" dirty="0">
                <a:latin typeface="+mn-lt"/>
              </a:rPr>
              <a:t> </a:t>
            </a:r>
            <a:r>
              <a:rPr lang="en-US" altLang="zh-CN" dirty="0" err="1">
                <a:latin typeface="+mn-lt"/>
              </a:rPr>
              <a:t>Ww</a:t>
            </a:r>
            <a:endParaRPr lang="en-US" altLang="zh-CN" dirty="0">
              <a:latin typeface="+mn-lt"/>
            </a:endParaRPr>
          </a:p>
        </p:txBody>
      </p:sp>
      <p:sp>
        <p:nvSpPr>
          <p:cNvPr id="19" name="流程图: 可选过程 18"/>
          <p:cNvSpPr/>
          <p:nvPr/>
        </p:nvSpPr>
        <p:spPr>
          <a:xfrm>
            <a:off x="86147" y="69450"/>
            <a:ext cx="1342581" cy="431392"/>
          </a:xfrm>
          <a:prstGeom prst="flowChartAlternateProcess">
            <a:avLst/>
          </a:prstGeom>
          <a:solidFill>
            <a:srgbClr val="C0000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本课总结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84"/>
          <p:cNvSpPr>
            <a:spLocks noChangeArrowheads="1"/>
          </p:cNvSpPr>
          <p:nvPr/>
        </p:nvSpPr>
        <p:spPr bwMode="auto">
          <a:xfrm>
            <a:off x="1428728" y="1150316"/>
            <a:ext cx="7000924" cy="163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41" tIns="40821" rIns="81641" bIns="40821">
            <a:spAutoFit/>
          </a:bodyPr>
          <a:lstStyle>
            <a:lvl1pPr marL="611505" indent="-611505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 smtClean="0"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主题讨论：仿写对话根据</a:t>
            </a:r>
            <a:r>
              <a:rPr lang="en-US" altLang="zh-CN" dirty="0" smtClean="0"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Starter Unit 3 3d.</a:t>
            </a:r>
          </a:p>
          <a:p>
            <a:pPr eaLnBrk="1" hangingPunct="1">
              <a:lnSpc>
                <a:spcPct val="150000"/>
              </a:lnSpc>
            </a:pPr>
            <a:r>
              <a:rPr kumimoji="1" lang="en-US" altLang="zh-CN" dirty="0" smtClean="0">
                <a:latin typeface="Times New Roman" panose="02020603050405020304" pitchFamily="18" charset="0"/>
              </a:rPr>
              <a:t>2.</a:t>
            </a:r>
            <a:r>
              <a:rPr kumimoji="1" lang="zh-CN" altLang="en-US" dirty="0" smtClean="0">
                <a:latin typeface="Times New Roman" panose="02020603050405020304" pitchFamily="18" charset="0"/>
              </a:rPr>
              <a:t>背诵字母</a:t>
            </a:r>
            <a:r>
              <a:rPr kumimoji="1" lang="en-US" altLang="zh-CN" dirty="0" smtClean="0">
                <a:latin typeface="Times New Roman" panose="02020603050405020304" pitchFamily="18" charset="0"/>
              </a:rPr>
              <a:t>A</a:t>
            </a:r>
            <a:r>
              <a:rPr kumimoji="1" lang="zh-CN" altLang="en-US" dirty="0" smtClean="0">
                <a:latin typeface="Times New Roman" panose="02020603050405020304" pitchFamily="18" charset="0"/>
              </a:rPr>
              <a:t>到</a:t>
            </a:r>
            <a:r>
              <a:rPr kumimoji="1" lang="en-US" altLang="zh-CN" dirty="0" smtClean="0">
                <a:latin typeface="Times New Roman" panose="02020603050405020304" pitchFamily="18" charset="0"/>
              </a:rPr>
              <a:t>Z</a:t>
            </a:r>
            <a:r>
              <a:rPr kumimoji="1" lang="zh-CN" altLang="en-US" dirty="0" smtClean="0">
                <a:latin typeface="Times New Roman" panose="02020603050405020304" pitchFamily="18" charset="0"/>
              </a:rPr>
              <a:t>。</a:t>
            </a:r>
            <a:endParaRPr kumimoji="1" lang="en-US" altLang="zh-CN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kumimoji="1" lang="en-US" altLang="zh-CN" dirty="0" smtClean="0">
                <a:latin typeface="Times New Roman" panose="02020603050405020304" pitchFamily="18" charset="0"/>
              </a:rPr>
              <a:t>3.</a:t>
            </a:r>
            <a:r>
              <a:rPr kumimoji="1" lang="zh-CN" altLang="en-US" dirty="0" smtClean="0">
                <a:latin typeface="Times New Roman" panose="02020603050405020304" pitchFamily="18" charset="0"/>
              </a:rPr>
              <a:t>预习</a:t>
            </a:r>
            <a:r>
              <a:rPr kumimoji="1" lang="en-US" altLang="zh-CN" dirty="0" smtClean="0">
                <a:latin typeface="Times New Roman" panose="02020603050405020304" pitchFamily="18" charset="0"/>
              </a:rPr>
              <a:t>Unit 1 1a-1d (Unit 1 Section A</a:t>
            </a:r>
            <a:r>
              <a:rPr kumimoji="1" lang="zh-CN" altLang="en-US" dirty="0" smtClean="0">
                <a:latin typeface="Times New Roman" panose="02020603050405020304" pitchFamily="18" charset="0"/>
              </a:rPr>
              <a:t>（</a:t>
            </a:r>
            <a:r>
              <a:rPr kumimoji="1" lang="en-US" altLang="zh-CN" dirty="0" smtClean="0">
                <a:latin typeface="Times New Roman" panose="02020603050405020304" pitchFamily="18" charset="0"/>
              </a:rPr>
              <a:t>1a-1c</a:t>
            </a:r>
            <a:r>
              <a:rPr kumimoji="1" lang="zh-CN" altLang="en-US" dirty="0" smtClean="0">
                <a:latin typeface="Times New Roman" panose="02020603050405020304" pitchFamily="18" charset="0"/>
              </a:rPr>
              <a:t>）导学案）</a:t>
            </a:r>
            <a:endParaRPr kumimoji="1" lang="en-US" altLang="zh-CN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kumimoji="1" lang="en-US" altLang="zh-CN" dirty="0" smtClean="0">
                <a:latin typeface="Times New Roman" panose="02020603050405020304" pitchFamily="18" charset="0"/>
              </a:rPr>
              <a:t>4.</a:t>
            </a:r>
            <a:r>
              <a:rPr kumimoji="1" lang="zh-CN" altLang="en-US" dirty="0" smtClean="0">
                <a:latin typeface="Times New Roman" panose="02020603050405020304" pitchFamily="18" charset="0"/>
              </a:rPr>
              <a:t>听</a:t>
            </a:r>
            <a:r>
              <a:rPr kumimoji="1" lang="en-US" altLang="zh-CN" dirty="0" smtClean="0">
                <a:latin typeface="Times New Roman" panose="02020603050405020304" pitchFamily="18" charset="0"/>
              </a:rPr>
              <a:t>101</a:t>
            </a:r>
            <a:r>
              <a:rPr kumimoji="1" lang="zh-CN" altLang="en-US" dirty="0" smtClean="0">
                <a:latin typeface="Times New Roman" panose="02020603050405020304" pitchFamily="18" charset="0"/>
              </a:rPr>
              <a:t>名师微课</a:t>
            </a:r>
            <a:r>
              <a:rPr kumimoji="1" lang="en-US" altLang="zh-CN" dirty="0" smtClean="0">
                <a:latin typeface="Times New Roman" panose="02020603050405020304" pitchFamily="18" charset="0"/>
              </a:rPr>
              <a:t>My name’s Gina.-Section A</a:t>
            </a:r>
            <a:r>
              <a:rPr kumimoji="1" lang="zh-CN" altLang="en-US" dirty="0" smtClean="0">
                <a:latin typeface="Times New Roman" panose="02020603050405020304" pitchFamily="18" charset="0"/>
              </a:rPr>
              <a:t>核心词汇</a:t>
            </a:r>
            <a:endParaRPr kumimoji="1"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流程图: 可选过程 3"/>
          <p:cNvSpPr/>
          <p:nvPr/>
        </p:nvSpPr>
        <p:spPr>
          <a:xfrm>
            <a:off x="86147" y="69450"/>
            <a:ext cx="1342581" cy="431392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作业布置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94" y="1500608"/>
            <a:ext cx="7286644" cy="128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能够地描述物体的颜色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同时进一步拓展创新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运用到实际生活中。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学会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26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个字母的读音 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把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26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个字母按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eI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 /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:/ /e/ /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ju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:/ /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aI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读音归类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流程图: 可选过程 2"/>
          <p:cNvSpPr/>
          <p:nvPr/>
        </p:nvSpPr>
        <p:spPr>
          <a:xfrm>
            <a:off x="86147" y="69450"/>
            <a:ext cx="1342581" cy="431392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6378575" y="1214438"/>
            <a:ext cx="1828800" cy="838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000">
              <a:latin typeface="+mn-lt"/>
            </a:endParaRP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449263" y="1357313"/>
            <a:ext cx="1828800" cy="914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000">
              <a:latin typeface="+mn-lt"/>
            </a:endParaRP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592888" y="2571750"/>
            <a:ext cx="1676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000">
              <a:latin typeface="+mn-lt"/>
            </a:endParaRP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428625" y="2659063"/>
            <a:ext cx="1905000" cy="914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000">
              <a:latin typeface="+mn-lt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805113" y="1146175"/>
            <a:ext cx="817562" cy="4000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>
                <a:latin typeface="+mn-lt"/>
              </a:rPr>
              <a:t> green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2947988" y="2514600"/>
            <a:ext cx="688975" cy="40005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dirty="0">
                <a:latin typeface="+mn-lt"/>
              </a:rPr>
              <a:t> blue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4953000" y="1435100"/>
            <a:ext cx="739775" cy="400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dirty="0">
                <a:solidFill>
                  <a:srgbClr val="FFFFFF"/>
                </a:solidFill>
                <a:latin typeface="+mn-lt"/>
              </a:rPr>
              <a:t>black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4983163" y="2730500"/>
            <a:ext cx="511175" cy="4000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>
                <a:latin typeface="+mn-lt"/>
              </a:rPr>
              <a:t>red</a:t>
            </a: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2235200" y="1500188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 sz="2000">
              <a:latin typeface="+mn-lt"/>
            </a:endParaRPr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 flipV="1">
            <a:off x="5768975" y="1500188"/>
            <a:ext cx="609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 sz="2000">
              <a:latin typeface="+mn-lt"/>
            </a:endParaRPr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 flipH="1">
            <a:off x="2300288" y="2730500"/>
            <a:ext cx="6477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 sz="2000">
              <a:latin typeface="+mn-lt"/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 flipV="1">
            <a:off x="5592763" y="2930525"/>
            <a:ext cx="9318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 sz="200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21075" y="571500"/>
            <a:ext cx="2071688" cy="401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>
                <a:latin typeface="+mn-lt"/>
                <a:ea typeface="华文琥珀" panose="02010800040101010101" pitchFamily="2" charset="-122"/>
              </a:rPr>
              <a:t>What </a:t>
            </a:r>
            <a:r>
              <a:rPr lang="en-US" altLang="zh-CN" sz="2000" dirty="0" err="1">
                <a:latin typeface="+mn-lt"/>
                <a:ea typeface="华文琥珀" panose="02010800040101010101" pitchFamily="2" charset="-122"/>
              </a:rPr>
              <a:t>colour</a:t>
            </a:r>
            <a:r>
              <a:rPr lang="en-US" altLang="zh-CN" sz="2000" dirty="0">
                <a:latin typeface="+mn-lt"/>
                <a:ea typeface="华文琥珀" panose="02010800040101010101" pitchFamily="2" charset="-122"/>
              </a:rPr>
              <a:t> is it?</a:t>
            </a:r>
            <a:endParaRPr lang="zh-CN" altLang="en-US" sz="2000" dirty="0">
              <a:latin typeface="+mn-lt"/>
              <a:ea typeface="华文琥珀" panose="02010800040101010101" pitchFamily="2" charset="-122"/>
            </a:endParaRPr>
          </a:p>
        </p:txBody>
      </p:sp>
      <p:sp>
        <p:nvSpPr>
          <p:cNvPr id="17" name="流程图: 可选过程 16"/>
          <p:cNvSpPr/>
          <p:nvPr/>
        </p:nvSpPr>
        <p:spPr>
          <a:xfrm>
            <a:off x="86147" y="69450"/>
            <a:ext cx="1342581" cy="431392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知识回顾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8" grpId="0" animBg="1"/>
      <p:bldP spid="20" grpId="0" animBg="1"/>
      <p:bldP spid="21" grpId="0" animBg="1"/>
      <p:bldP spid="21" grpId="1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2"/>
          <p:cNvSpPr>
            <a:spLocks noChangeArrowheads="1"/>
          </p:cNvSpPr>
          <p:nvPr/>
        </p:nvSpPr>
        <p:spPr bwMode="auto">
          <a:xfrm>
            <a:off x="606425" y="1574800"/>
            <a:ext cx="18288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000">
              <a:latin typeface="+mn-lt"/>
            </a:endParaRPr>
          </a:p>
        </p:txBody>
      </p:sp>
      <p:sp>
        <p:nvSpPr>
          <p:cNvPr id="19" name="Oval 7"/>
          <p:cNvSpPr>
            <a:spLocks noChangeArrowheads="1"/>
          </p:cNvSpPr>
          <p:nvPr/>
        </p:nvSpPr>
        <p:spPr bwMode="auto">
          <a:xfrm>
            <a:off x="6615113" y="1428750"/>
            <a:ext cx="16002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000">
              <a:latin typeface="+mn-lt"/>
            </a:endParaRPr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677863" y="2725738"/>
            <a:ext cx="1828800" cy="990600"/>
          </a:xfrm>
          <a:prstGeom prst="ellipse">
            <a:avLst/>
          </a:prstGeom>
          <a:solidFill>
            <a:srgbClr val="CC66FF"/>
          </a:solidFill>
          <a:ln w="9525">
            <a:solidFill>
              <a:srgbClr val="800080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000">
              <a:latin typeface="+mn-lt"/>
            </a:endParaRPr>
          </a:p>
        </p:txBody>
      </p:sp>
      <p:sp>
        <p:nvSpPr>
          <p:cNvPr id="29" name="Oval 9"/>
          <p:cNvSpPr>
            <a:spLocks noChangeArrowheads="1"/>
          </p:cNvSpPr>
          <p:nvPr/>
        </p:nvSpPr>
        <p:spPr bwMode="auto">
          <a:xfrm>
            <a:off x="6543675" y="2571750"/>
            <a:ext cx="1600200" cy="9144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000">
              <a:latin typeface="+mn-lt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943225" y="1430338"/>
            <a:ext cx="911225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>
                <a:solidFill>
                  <a:srgbClr val="FFFFFF"/>
                </a:solidFill>
                <a:latin typeface="+mn-lt"/>
              </a:rPr>
              <a:t> white 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982913" y="2654300"/>
            <a:ext cx="1511300" cy="400050"/>
          </a:xfrm>
          <a:prstGeom prst="rect">
            <a:avLst/>
          </a:prstGeom>
          <a:solidFill>
            <a:srgbClr val="CC66FF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>
                <a:latin typeface="+mn-lt"/>
              </a:rPr>
              <a:t>purple 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4926013" y="1717675"/>
            <a:ext cx="882650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dirty="0">
                <a:latin typeface="+mn-lt"/>
              </a:rPr>
              <a:t>yellow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4999038" y="3014663"/>
            <a:ext cx="839787" cy="40005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>
                <a:latin typeface="+mn-lt"/>
              </a:rPr>
              <a:t>brown</a:t>
            </a:r>
          </a:p>
        </p:txBody>
      </p:sp>
      <p:sp>
        <p:nvSpPr>
          <p:cNvPr id="34" name="Line 22"/>
          <p:cNvSpPr>
            <a:spLocks noChangeShapeType="1"/>
          </p:cNvSpPr>
          <p:nvPr/>
        </p:nvSpPr>
        <p:spPr bwMode="auto">
          <a:xfrm flipH="1">
            <a:off x="2406650" y="1646238"/>
            <a:ext cx="5762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 sz="2000">
              <a:latin typeface="+mn-lt"/>
            </a:endParaRPr>
          </a:p>
        </p:txBody>
      </p:sp>
      <p:sp>
        <p:nvSpPr>
          <p:cNvPr id="35" name="Line 23"/>
          <p:cNvSpPr>
            <a:spLocks noChangeShapeType="1"/>
          </p:cNvSpPr>
          <p:nvPr/>
        </p:nvSpPr>
        <p:spPr bwMode="auto">
          <a:xfrm flipV="1">
            <a:off x="5972175" y="1857375"/>
            <a:ext cx="50482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 sz="2000">
              <a:latin typeface="+mn-lt"/>
            </a:endParaRPr>
          </a:p>
        </p:txBody>
      </p:sp>
      <p:sp>
        <p:nvSpPr>
          <p:cNvPr id="36" name="Line 24"/>
          <p:cNvSpPr>
            <a:spLocks noChangeShapeType="1"/>
          </p:cNvSpPr>
          <p:nvPr/>
        </p:nvSpPr>
        <p:spPr bwMode="auto">
          <a:xfrm flipH="1">
            <a:off x="2478088" y="2943225"/>
            <a:ext cx="5048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 sz="2000">
              <a:latin typeface="+mn-lt"/>
            </a:endParaRPr>
          </a:p>
        </p:txBody>
      </p:sp>
      <p:sp>
        <p:nvSpPr>
          <p:cNvPr id="37" name="Line 25"/>
          <p:cNvSpPr>
            <a:spLocks noChangeShapeType="1"/>
          </p:cNvSpPr>
          <p:nvPr/>
        </p:nvSpPr>
        <p:spPr bwMode="auto">
          <a:xfrm flipV="1">
            <a:off x="6043613" y="3073400"/>
            <a:ext cx="427037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 sz="200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00425" y="600075"/>
            <a:ext cx="20716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dirty="0">
                <a:latin typeface="+mn-lt"/>
                <a:ea typeface="华文琥珀" panose="02010800040101010101" pitchFamily="2" charset="-122"/>
              </a:rPr>
              <a:t>What </a:t>
            </a:r>
            <a:r>
              <a:rPr lang="en-US" altLang="zh-CN" sz="2000" dirty="0" err="1">
                <a:latin typeface="+mn-lt"/>
                <a:ea typeface="华文琥珀" panose="02010800040101010101" pitchFamily="2" charset="-122"/>
              </a:rPr>
              <a:t>colour</a:t>
            </a:r>
            <a:r>
              <a:rPr lang="en-US" altLang="zh-CN" sz="2000" dirty="0">
                <a:latin typeface="+mn-lt"/>
                <a:ea typeface="华文琥珀" panose="02010800040101010101" pitchFamily="2" charset="-122"/>
              </a:rPr>
              <a:t> is it?</a:t>
            </a:r>
            <a:endParaRPr lang="zh-CN" altLang="en-US" sz="2000" dirty="0">
              <a:latin typeface="+mn-lt"/>
              <a:ea typeface="华文琥珀" panose="02010800040101010101" pitchFamily="2" charset="-122"/>
            </a:endParaRPr>
          </a:p>
        </p:txBody>
      </p:sp>
      <p:sp>
        <p:nvSpPr>
          <p:cNvPr id="16" name="流程图: 可选过程 15"/>
          <p:cNvSpPr/>
          <p:nvPr/>
        </p:nvSpPr>
        <p:spPr>
          <a:xfrm>
            <a:off x="86147" y="69450"/>
            <a:ext cx="1342581" cy="431392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知识回顾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tzzzzywc63306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6563" y="3573463"/>
            <a:ext cx="714375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024188" y="1408113"/>
            <a:ext cx="4392612" cy="369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A: What c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o</a:t>
            </a:r>
            <a:r>
              <a:rPr lang="en-US" altLang="zh-CN" dirty="0">
                <a:latin typeface="+mn-lt"/>
              </a:rPr>
              <a:t>l</a:t>
            </a:r>
            <a:r>
              <a:rPr lang="en-US" altLang="zh-CN" u="sng" dirty="0">
                <a:solidFill>
                  <a:srgbClr val="FF0000"/>
                </a:solidFill>
                <a:latin typeface="+mn-lt"/>
              </a:rPr>
              <a:t>or</a:t>
            </a:r>
            <a:r>
              <a:rPr lang="en-US" altLang="zh-CN" dirty="0">
                <a:solidFill>
                  <a:srgbClr val="00CC00"/>
                </a:solidFill>
                <a:latin typeface="+mn-lt"/>
              </a:rPr>
              <a:t> </a:t>
            </a:r>
            <a:r>
              <a:rPr lang="en-US" altLang="zh-CN" dirty="0">
                <a:latin typeface="+mn-lt"/>
              </a:rPr>
              <a:t>is it?                 </a:t>
            </a:r>
            <a:r>
              <a:rPr lang="zh-CN" altLang="en-US" dirty="0">
                <a:latin typeface="+mn-lt"/>
              </a:rPr>
              <a:t>　　　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135313" y="1992313"/>
            <a:ext cx="3032125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B: It’s 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…</a:t>
            </a:r>
            <a:r>
              <a:rPr lang="en-US" altLang="zh-CN" dirty="0">
                <a:latin typeface="+mn-lt"/>
              </a:rPr>
              <a:t>.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420813" y="1928813"/>
            <a:ext cx="1008062" cy="369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r</a:t>
            </a:r>
            <a:r>
              <a:rPr lang="en-US" altLang="zh-CN" u="sng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altLang="zh-CN" dirty="0">
                <a:latin typeface="+mn-lt"/>
              </a:rPr>
              <a:t>d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1428750" y="2143125"/>
            <a:ext cx="792163" cy="369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[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altLang="zh-CN" dirty="0">
                <a:latin typeface="+mn-lt"/>
              </a:rPr>
              <a:t>]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915988" y="4002088"/>
            <a:ext cx="941387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y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altLang="zh-CN" dirty="0">
                <a:latin typeface="+mn-lt"/>
              </a:rPr>
              <a:t>ll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ow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428875" y="4144963"/>
            <a:ext cx="12954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bl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a</a:t>
            </a:r>
            <a:r>
              <a:rPr lang="en-US" altLang="zh-CN" dirty="0">
                <a:latin typeface="+mn-lt"/>
              </a:rPr>
              <a:t>ck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4071938" y="3632200"/>
            <a:ext cx="1368425" cy="369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gr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ee</a:t>
            </a:r>
            <a:r>
              <a:rPr lang="en-US" altLang="zh-CN" dirty="0">
                <a:latin typeface="+mn-lt"/>
              </a:rPr>
              <a:t>n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5435600" y="4364038"/>
            <a:ext cx="1152525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>
                <a:latin typeface="+mn-lt"/>
              </a:rPr>
              <a:t>bl</a:t>
            </a:r>
            <a:r>
              <a:rPr lang="en-US" altLang="zh-CN">
                <a:solidFill>
                  <a:srgbClr val="FF0000"/>
                </a:solidFill>
                <a:latin typeface="+mn-lt"/>
              </a:rPr>
              <a:t>ue</a:t>
            </a:r>
            <a:endParaRPr lang="en-US" altLang="zh-CN">
              <a:latin typeface="+mn-lt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6586538" y="4364038"/>
            <a:ext cx="1655762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>
                <a:solidFill>
                  <a:srgbClr val="FF0000"/>
                </a:solidFill>
                <a:latin typeface="+mn-lt"/>
              </a:rPr>
              <a:t>o</a:t>
            </a:r>
            <a:r>
              <a:rPr lang="en-US" altLang="zh-CN">
                <a:latin typeface="+mn-lt"/>
              </a:rPr>
              <a:t>r</a:t>
            </a:r>
            <a:r>
              <a:rPr lang="en-US" altLang="zh-CN">
                <a:solidFill>
                  <a:srgbClr val="FF0000"/>
                </a:solidFill>
                <a:latin typeface="+mn-lt"/>
              </a:rPr>
              <a:t>a</a:t>
            </a:r>
            <a:r>
              <a:rPr lang="en-US" altLang="zh-CN">
                <a:latin typeface="+mn-lt"/>
              </a:rPr>
              <a:t>ng</a:t>
            </a:r>
            <a:r>
              <a:rPr lang="en-US" altLang="zh-CN">
                <a:solidFill>
                  <a:srgbClr val="FF0000"/>
                </a:solidFill>
                <a:latin typeface="+mn-lt"/>
              </a:rPr>
              <a:t>e</a:t>
            </a:r>
            <a:endParaRPr lang="en-US" altLang="zh-CN">
              <a:latin typeface="+mn-lt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7786688" y="3216275"/>
            <a:ext cx="1000125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wh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i</a:t>
            </a:r>
            <a:r>
              <a:rPr lang="en-US" altLang="zh-CN" dirty="0">
                <a:latin typeface="+mn-lt"/>
              </a:rPr>
              <a:t>t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e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6667500" y="428625"/>
            <a:ext cx="1619250" cy="369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p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ur</a:t>
            </a:r>
            <a:r>
              <a:rPr lang="en-US" altLang="zh-CN" dirty="0">
                <a:latin typeface="+mn-lt"/>
              </a:rPr>
              <a:t>pl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e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5857875" y="2716213"/>
            <a:ext cx="15113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br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ow</a:t>
            </a:r>
            <a:r>
              <a:rPr lang="en-US" altLang="zh-CN" dirty="0">
                <a:latin typeface="+mn-lt"/>
              </a:rPr>
              <a:t>n</a:t>
            </a: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857250" y="3644900"/>
            <a:ext cx="1143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[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altLang="zh-CN" dirty="0">
                <a:latin typeface="+mn-lt"/>
              </a:rPr>
              <a:t>][</a:t>
            </a:r>
            <a:r>
              <a:rPr lang="en-US" altLang="zh-CN" dirty="0" err="1">
                <a:solidFill>
                  <a:srgbClr val="FF0000"/>
                </a:solidFill>
                <a:latin typeface="+mn-lt"/>
              </a:rPr>
              <a:t>əu</a:t>
            </a:r>
            <a:r>
              <a:rPr lang="en-US" altLang="zh-CN" dirty="0">
                <a:latin typeface="+mn-lt"/>
              </a:rPr>
              <a:t>]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2563813" y="4430713"/>
            <a:ext cx="1008062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[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æ</a:t>
            </a:r>
            <a:r>
              <a:rPr lang="en-US" altLang="zh-CN" dirty="0">
                <a:latin typeface="+mn-lt"/>
              </a:rPr>
              <a:t>]</a:t>
            </a: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4279900" y="3930650"/>
            <a:ext cx="792163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[</a:t>
            </a:r>
            <a:r>
              <a:rPr lang="en-US" altLang="zh-CN" dirty="0" err="1">
                <a:solidFill>
                  <a:srgbClr val="FF0000"/>
                </a:solidFill>
                <a:latin typeface="+mn-lt"/>
              </a:rPr>
              <a:t>i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:</a:t>
            </a:r>
            <a:r>
              <a:rPr lang="en-US" altLang="zh-CN" dirty="0">
                <a:latin typeface="+mn-lt"/>
              </a:rPr>
              <a:t>]</a:t>
            </a: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5722938" y="4724400"/>
            <a:ext cx="10795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>
                <a:latin typeface="+mn-lt"/>
              </a:rPr>
              <a:t>[</a:t>
            </a:r>
            <a:r>
              <a:rPr lang="en-US" altLang="zh-CN">
                <a:solidFill>
                  <a:srgbClr val="FF0000"/>
                </a:solidFill>
                <a:latin typeface="+mn-lt"/>
              </a:rPr>
              <a:t>u:</a:t>
            </a:r>
            <a:r>
              <a:rPr lang="en-US" altLang="zh-CN">
                <a:latin typeface="+mn-lt"/>
              </a:rPr>
              <a:t>]</a:t>
            </a:r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6299200" y="3171825"/>
            <a:ext cx="1079500" cy="369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>
                <a:latin typeface="+mn-lt"/>
              </a:rPr>
              <a:t>[</a:t>
            </a:r>
            <a:r>
              <a:rPr lang="en-US" altLang="zh-CN">
                <a:solidFill>
                  <a:srgbClr val="FF0000"/>
                </a:solidFill>
                <a:latin typeface="+mn-lt"/>
              </a:rPr>
              <a:t>au</a:t>
            </a:r>
            <a:r>
              <a:rPr lang="en-US" altLang="zh-CN">
                <a:latin typeface="+mn-lt"/>
              </a:rPr>
              <a:t>]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6715125" y="857250"/>
            <a:ext cx="863600" cy="369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[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ə:</a:t>
            </a:r>
            <a:r>
              <a:rPr lang="en-US" altLang="zh-CN" dirty="0">
                <a:latin typeface="+mn-lt"/>
              </a:rPr>
              <a:t>]</a:t>
            </a: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7715250" y="2859088"/>
            <a:ext cx="8636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[</a:t>
            </a:r>
            <a:r>
              <a:rPr lang="en-US" altLang="zh-CN" dirty="0" err="1">
                <a:solidFill>
                  <a:srgbClr val="FF0000"/>
                </a:solidFill>
                <a:latin typeface="+mn-lt"/>
              </a:rPr>
              <a:t>ai</a:t>
            </a:r>
            <a:r>
              <a:rPr lang="en-US" altLang="zh-CN" dirty="0">
                <a:latin typeface="+mn-lt"/>
              </a:rPr>
              <a:t>]</a:t>
            </a: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 rot="10800000">
            <a:off x="6215063" y="4645025"/>
            <a:ext cx="792162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[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C</a:t>
            </a:r>
            <a:r>
              <a:rPr lang="en-US" altLang="zh-CN" dirty="0">
                <a:latin typeface="+mn-lt"/>
              </a:rPr>
              <a:t>]</a:t>
            </a: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6780213" y="4645025"/>
            <a:ext cx="792162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[</a:t>
            </a:r>
            <a:r>
              <a:rPr lang="en-US" altLang="zh-CN" dirty="0" err="1">
                <a:solidFill>
                  <a:srgbClr val="FF0000"/>
                </a:solidFill>
                <a:latin typeface="+mn-lt"/>
              </a:rPr>
              <a:t>i</a:t>
            </a:r>
            <a:r>
              <a:rPr lang="en-US" altLang="zh-CN" dirty="0">
                <a:latin typeface="+mn-lt"/>
              </a:rPr>
              <a:t>]</a:t>
            </a: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3024188" y="550863"/>
            <a:ext cx="4392612" cy="369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A: What’s this?                 </a:t>
            </a:r>
            <a:r>
              <a:rPr lang="zh-CN" altLang="en-US" dirty="0">
                <a:latin typeface="+mn-lt"/>
              </a:rPr>
              <a:t>　　　</a:t>
            </a: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3024188" y="979488"/>
            <a:ext cx="4248150" cy="369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B: It’s a/an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…</a:t>
            </a:r>
            <a:r>
              <a:rPr lang="en-US" altLang="zh-CN" dirty="0">
                <a:latin typeface="+mn-lt"/>
              </a:rPr>
              <a:t>.</a:t>
            </a:r>
          </a:p>
        </p:txBody>
      </p:sp>
      <p:pic>
        <p:nvPicPr>
          <p:cNvPr id="44" name="Picture 26" descr="08ccd00a57ce084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57438" y="2716213"/>
            <a:ext cx="963612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8" descr="M0J${HE@O89KS9KAHG)N29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75" y="1714500"/>
            <a:ext cx="928688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9" descr="P1U_]]@IC)L3@4_8IQNWNVP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72125" y="357188"/>
            <a:ext cx="979488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3881438" y="1635125"/>
            <a:ext cx="144145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dirty="0">
                <a:latin typeface="+mn-lt"/>
              </a:rPr>
              <a:t>[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ʌ</a:t>
            </a:r>
            <a:r>
              <a:rPr lang="en-US" altLang="zh-CN" dirty="0">
                <a:latin typeface="+mn-lt"/>
              </a:rPr>
              <a:t>][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ə</a:t>
            </a:r>
            <a:r>
              <a:rPr lang="en-US" altLang="zh-CN" dirty="0">
                <a:latin typeface="+mn-lt"/>
              </a:rPr>
              <a:t>]</a:t>
            </a:r>
          </a:p>
        </p:txBody>
      </p:sp>
      <p:pic>
        <p:nvPicPr>
          <p:cNvPr id="49" name="Picture 31" descr="af64cd17c9e61e1a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14375" y="2573338"/>
            <a:ext cx="1071563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32" descr="[MX~DYL~NYWS$~0YZI`}ZC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57813" y="3287713"/>
            <a:ext cx="863600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33" descr="K1IBM8OD}_MPQY2E(ODP%B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53125" y="1778000"/>
            <a:ext cx="1071563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34" descr="get (1)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929063" y="2573338"/>
            <a:ext cx="1214437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流程图: 可选过程 44"/>
          <p:cNvSpPr/>
          <p:nvPr/>
        </p:nvSpPr>
        <p:spPr>
          <a:xfrm>
            <a:off x="86147" y="69450"/>
            <a:ext cx="1342581" cy="431392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知识回顾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2"/>
          <p:cNvSpPr txBox="1">
            <a:spLocks noRot="1" noChangeArrowheads="1"/>
          </p:cNvSpPr>
          <p:nvPr/>
        </p:nvSpPr>
        <p:spPr>
          <a:xfrm>
            <a:off x="1857375" y="928688"/>
            <a:ext cx="4556125" cy="6445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en-US" altLang="zh-CN" b="1" dirty="0">
                <a:solidFill>
                  <a:srgbClr val="006600"/>
                </a:solidFill>
                <a:latin typeface="+mn-lt"/>
                <a:ea typeface="+mj-ea"/>
                <a:cs typeface="+mj-cs"/>
              </a:rPr>
              <a:t>26</a:t>
            </a:r>
            <a:r>
              <a:rPr lang="zh-CN" altLang="en-US" b="1" dirty="0">
                <a:solidFill>
                  <a:srgbClr val="006600"/>
                </a:solidFill>
                <a:latin typeface="+mn-lt"/>
                <a:ea typeface="+mj-ea"/>
                <a:cs typeface="+mj-cs"/>
              </a:rPr>
              <a:t>个字母的读音</a:t>
            </a:r>
          </a:p>
        </p:txBody>
      </p:sp>
      <p:sp>
        <p:nvSpPr>
          <p:cNvPr id="56" name="Rectangle 3"/>
          <p:cNvSpPr txBox="1">
            <a:spLocks noRot="1" noChangeArrowheads="1"/>
          </p:cNvSpPr>
          <p:nvPr/>
        </p:nvSpPr>
        <p:spPr>
          <a:xfrm>
            <a:off x="428625" y="1571625"/>
            <a:ext cx="8540750" cy="175577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+mn-lt"/>
                <a:ea typeface="+mn-ea"/>
              </a:rPr>
              <a:t>       </a:t>
            </a:r>
            <a:r>
              <a:rPr lang="en-US" altLang="zh-CN" dirty="0" err="1">
                <a:latin typeface="+mn-lt"/>
                <a:ea typeface="+mn-ea"/>
              </a:rPr>
              <a:t>Aa</a:t>
            </a:r>
            <a:r>
              <a:rPr lang="en-US" altLang="zh-CN" dirty="0">
                <a:latin typeface="+mn-lt"/>
                <a:ea typeface="+mn-ea"/>
              </a:rPr>
              <a:t>/</a:t>
            </a:r>
            <a:r>
              <a:rPr lang="en-US" altLang="zh-CN" dirty="0" err="1">
                <a:latin typeface="+mn-lt"/>
                <a:ea typeface="+mn-ea"/>
              </a:rPr>
              <a:t>ei</a:t>
            </a:r>
            <a:r>
              <a:rPr lang="en-US" altLang="zh-CN" dirty="0">
                <a:latin typeface="+mn-lt"/>
                <a:ea typeface="+mn-ea"/>
              </a:rPr>
              <a:t>/   Bb/bi:/   Cc/</a:t>
            </a:r>
            <a:r>
              <a:rPr lang="en-US" altLang="zh-CN" dirty="0" err="1">
                <a:latin typeface="+mn-lt"/>
                <a:ea typeface="+mn-ea"/>
              </a:rPr>
              <a:t>si</a:t>
            </a:r>
            <a:r>
              <a:rPr lang="en-US" altLang="zh-CN" dirty="0">
                <a:latin typeface="+mn-lt"/>
                <a:ea typeface="+mn-ea"/>
              </a:rPr>
              <a:t>:/   </a:t>
            </a:r>
            <a:r>
              <a:rPr lang="en-US" altLang="zh-CN" dirty="0" err="1">
                <a:latin typeface="+mn-lt"/>
                <a:ea typeface="+mn-ea"/>
              </a:rPr>
              <a:t>Dd</a:t>
            </a:r>
            <a:r>
              <a:rPr lang="en-US" altLang="zh-CN" dirty="0">
                <a:latin typeface="+mn-lt"/>
                <a:ea typeface="+mn-ea"/>
              </a:rPr>
              <a:t>/</a:t>
            </a:r>
            <a:r>
              <a:rPr lang="en-US" altLang="zh-CN" dirty="0" err="1">
                <a:latin typeface="+mn-lt"/>
                <a:ea typeface="+mn-ea"/>
              </a:rPr>
              <a:t>di</a:t>
            </a:r>
            <a:r>
              <a:rPr lang="en-US" altLang="zh-CN" dirty="0">
                <a:latin typeface="+mn-lt"/>
                <a:ea typeface="+mn-ea"/>
              </a:rPr>
              <a:t>:/  </a:t>
            </a:r>
            <a:r>
              <a:rPr lang="en-US" altLang="zh-CN" dirty="0" err="1">
                <a:latin typeface="+mn-lt"/>
                <a:ea typeface="+mn-ea"/>
              </a:rPr>
              <a:t>Ee</a:t>
            </a:r>
            <a:r>
              <a:rPr lang="en-US" altLang="zh-CN" dirty="0">
                <a:latin typeface="+mn-lt"/>
                <a:ea typeface="+mn-ea"/>
              </a:rPr>
              <a:t>/</a:t>
            </a:r>
            <a:r>
              <a:rPr lang="en-US" altLang="zh-CN" dirty="0" err="1">
                <a:latin typeface="+mn-lt"/>
                <a:ea typeface="+mn-ea"/>
              </a:rPr>
              <a:t>i</a:t>
            </a:r>
            <a:r>
              <a:rPr lang="en-US" altLang="zh-CN" dirty="0">
                <a:latin typeface="+mn-lt"/>
                <a:ea typeface="+mn-ea"/>
              </a:rPr>
              <a:t>:/  Ff/</a:t>
            </a:r>
            <a:r>
              <a:rPr lang="en-US" altLang="zh-CN" dirty="0" err="1">
                <a:latin typeface="+mn-lt"/>
                <a:ea typeface="+mn-ea"/>
              </a:rPr>
              <a:t>ef</a:t>
            </a:r>
            <a:r>
              <a:rPr lang="en-US" altLang="zh-CN" dirty="0">
                <a:latin typeface="+mn-lt"/>
                <a:ea typeface="+mn-ea"/>
              </a:rPr>
              <a:t>/   </a:t>
            </a:r>
            <a:r>
              <a:rPr lang="en-US" altLang="zh-CN" dirty="0" err="1">
                <a:latin typeface="+mn-lt"/>
                <a:ea typeface="+mn-ea"/>
              </a:rPr>
              <a:t>Gg</a:t>
            </a:r>
            <a:r>
              <a:rPr lang="en-US" altLang="zh-CN" dirty="0">
                <a:latin typeface="+mn-lt"/>
                <a:ea typeface="+mn-ea"/>
              </a:rPr>
              <a:t>/</a:t>
            </a:r>
            <a:r>
              <a:rPr lang="en-US" altLang="zh-CN" dirty="0" err="1">
                <a:latin typeface="+mn-lt"/>
                <a:ea typeface="+mn-ea"/>
              </a:rPr>
              <a:t>d</a:t>
            </a:r>
            <a:r>
              <a:rPr lang="en-US" altLang="zh-CN" b="1" dirty="0" err="1">
                <a:latin typeface="+mn-lt"/>
                <a:ea typeface="+mn-ea"/>
                <a:cs typeface="Arial" panose="020B0604020202020204" pitchFamily="34" charset="0"/>
              </a:rPr>
              <a:t>ʒ</a:t>
            </a:r>
            <a:r>
              <a:rPr lang="en-US" altLang="zh-CN" dirty="0" err="1">
                <a:latin typeface="+mn-lt"/>
                <a:ea typeface="+mn-ea"/>
              </a:rPr>
              <a:t>i</a:t>
            </a:r>
            <a:r>
              <a:rPr lang="en-US" altLang="zh-CN" dirty="0">
                <a:latin typeface="+mn-lt"/>
                <a:ea typeface="+mn-ea"/>
              </a:rPr>
              <a:t>:/   </a:t>
            </a:r>
            <a:r>
              <a:rPr lang="en-US" altLang="zh-CN" dirty="0" err="1">
                <a:latin typeface="+mn-lt"/>
                <a:ea typeface="+mn-ea"/>
              </a:rPr>
              <a:t>Hh</a:t>
            </a:r>
            <a:r>
              <a:rPr lang="en-US" altLang="zh-CN" dirty="0">
                <a:latin typeface="+mn-lt"/>
                <a:ea typeface="+mn-ea"/>
              </a:rPr>
              <a:t>/</a:t>
            </a:r>
            <a:r>
              <a:rPr lang="en-US" altLang="zh-CN" dirty="0" err="1">
                <a:latin typeface="+mn-lt"/>
                <a:ea typeface="+mn-ea"/>
              </a:rPr>
              <a:t>eitʃ</a:t>
            </a:r>
            <a:r>
              <a:rPr lang="en-US" altLang="zh-CN" dirty="0">
                <a:latin typeface="+mn-lt"/>
                <a:ea typeface="+mn-ea"/>
              </a:rPr>
              <a:t> /    Ii/</a:t>
            </a:r>
            <a:r>
              <a:rPr lang="en-US" altLang="zh-CN" dirty="0" err="1">
                <a:latin typeface="+mn-lt"/>
                <a:ea typeface="+mn-ea"/>
              </a:rPr>
              <a:t>ai</a:t>
            </a:r>
            <a:r>
              <a:rPr lang="en-US" altLang="zh-CN" dirty="0">
                <a:latin typeface="+mn-lt"/>
                <a:ea typeface="+mn-ea"/>
              </a:rPr>
              <a:t>/   </a:t>
            </a:r>
            <a:r>
              <a:rPr lang="en-US" altLang="zh-CN" dirty="0" err="1">
                <a:latin typeface="+mn-lt"/>
                <a:ea typeface="+mn-ea"/>
              </a:rPr>
              <a:t>Jj</a:t>
            </a:r>
            <a:r>
              <a:rPr lang="en-US" altLang="zh-CN" dirty="0">
                <a:latin typeface="+mn-lt"/>
                <a:ea typeface="+mn-ea"/>
              </a:rPr>
              <a:t>/</a:t>
            </a:r>
            <a:r>
              <a:rPr lang="en-US" altLang="zh-CN" dirty="0" err="1">
                <a:latin typeface="+mn-lt"/>
                <a:ea typeface="+mn-ea"/>
              </a:rPr>
              <a:t>d</a:t>
            </a:r>
            <a:r>
              <a:rPr lang="en-US" altLang="zh-CN" b="1" dirty="0" err="1">
                <a:latin typeface="+mn-lt"/>
                <a:ea typeface="+mn-ea"/>
                <a:cs typeface="Arial" panose="020B0604020202020204" pitchFamily="34" charset="0"/>
              </a:rPr>
              <a:t>ʒ</a:t>
            </a:r>
            <a:r>
              <a:rPr lang="en-US" altLang="zh-CN" dirty="0" err="1">
                <a:latin typeface="+mn-lt"/>
                <a:ea typeface="+mn-ea"/>
              </a:rPr>
              <a:t>ei</a:t>
            </a:r>
            <a:r>
              <a:rPr lang="en-US" altLang="zh-CN" dirty="0">
                <a:latin typeface="+mn-lt"/>
                <a:ea typeface="+mn-ea"/>
              </a:rPr>
              <a:t>/    </a:t>
            </a:r>
            <a:r>
              <a:rPr lang="en-US" altLang="zh-CN" dirty="0" err="1">
                <a:latin typeface="+mn-lt"/>
                <a:ea typeface="+mn-ea"/>
              </a:rPr>
              <a:t>Kk</a:t>
            </a:r>
            <a:r>
              <a:rPr lang="en-US" altLang="zh-CN" dirty="0">
                <a:latin typeface="+mn-lt"/>
                <a:ea typeface="+mn-ea"/>
              </a:rPr>
              <a:t>/</a:t>
            </a:r>
            <a:r>
              <a:rPr lang="en-US" altLang="zh-CN" dirty="0" err="1">
                <a:latin typeface="+mn-lt"/>
                <a:ea typeface="+mn-ea"/>
              </a:rPr>
              <a:t>kei</a:t>
            </a:r>
            <a:r>
              <a:rPr lang="en-US" altLang="zh-CN" dirty="0">
                <a:latin typeface="+mn-lt"/>
                <a:ea typeface="+mn-ea"/>
              </a:rPr>
              <a:t>/  </a:t>
            </a:r>
            <a:r>
              <a:rPr lang="en-US" altLang="zh-CN" dirty="0" err="1">
                <a:latin typeface="+mn-lt"/>
                <a:ea typeface="+mn-ea"/>
              </a:rPr>
              <a:t>Ll</a:t>
            </a:r>
            <a:r>
              <a:rPr lang="en-US" altLang="zh-CN" dirty="0">
                <a:latin typeface="+mn-lt"/>
                <a:ea typeface="+mn-ea"/>
              </a:rPr>
              <a:t>/el/   Mm/</a:t>
            </a:r>
            <a:r>
              <a:rPr lang="en-US" altLang="zh-CN" dirty="0" err="1">
                <a:latin typeface="+mn-lt"/>
                <a:ea typeface="+mn-ea"/>
              </a:rPr>
              <a:t>em</a:t>
            </a:r>
            <a:r>
              <a:rPr lang="en-US" altLang="zh-CN" dirty="0">
                <a:latin typeface="+mn-lt"/>
                <a:ea typeface="+mn-ea"/>
              </a:rPr>
              <a:t>/   </a:t>
            </a:r>
            <a:r>
              <a:rPr lang="en-US" altLang="zh-CN" dirty="0" err="1">
                <a:latin typeface="+mn-lt"/>
                <a:ea typeface="+mn-ea"/>
              </a:rPr>
              <a:t>Nn</a:t>
            </a:r>
            <a:r>
              <a:rPr lang="en-US" altLang="zh-CN" dirty="0">
                <a:latin typeface="+mn-lt"/>
                <a:ea typeface="+mn-ea"/>
              </a:rPr>
              <a:t>/en/    </a:t>
            </a:r>
            <a:r>
              <a:rPr lang="en-US" altLang="zh-CN" dirty="0" err="1">
                <a:latin typeface="+mn-lt"/>
                <a:ea typeface="+mn-ea"/>
              </a:rPr>
              <a:t>Oo</a:t>
            </a:r>
            <a:r>
              <a:rPr lang="en-US" altLang="zh-CN" dirty="0">
                <a:latin typeface="+mn-lt"/>
                <a:ea typeface="+mn-ea"/>
              </a:rPr>
              <a:t>/</a:t>
            </a:r>
            <a:r>
              <a:rPr lang="en-US" altLang="zh-CN" dirty="0" err="1">
                <a:latin typeface="+mn-lt"/>
                <a:ea typeface="+mn-ea"/>
                <a:cs typeface="Arial" panose="020B0604020202020204" pitchFamily="34" charset="0"/>
              </a:rPr>
              <a:t>əu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</a:rPr>
              <a:t>/    Pp/pi:/  </a:t>
            </a:r>
            <a:r>
              <a:rPr lang="en-US" altLang="zh-CN" dirty="0" err="1">
                <a:latin typeface="+mn-lt"/>
                <a:ea typeface="+mn-ea"/>
                <a:cs typeface="Arial" panose="020B0604020202020204" pitchFamily="34" charset="0"/>
              </a:rPr>
              <a:t>Qq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</a:rPr>
              <a:t>/</a:t>
            </a:r>
            <a:r>
              <a:rPr lang="en-US" altLang="zh-CN" dirty="0" err="1">
                <a:latin typeface="+mn-lt"/>
                <a:ea typeface="+mn-ea"/>
                <a:cs typeface="Arial" panose="020B0604020202020204" pitchFamily="34" charset="0"/>
              </a:rPr>
              <a:t>kju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</a:rPr>
              <a:t>:/   </a:t>
            </a:r>
            <a:r>
              <a:rPr lang="en-US" altLang="zh-CN" dirty="0" err="1">
                <a:latin typeface="+mn-lt"/>
                <a:ea typeface="+mn-ea"/>
                <a:cs typeface="Arial" panose="020B0604020202020204" pitchFamily="34" charset="0"/>
              </a:rPr>
              <a:t>Rr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</a:rPr>
              <a:t>/a: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(r)/    Ss/</a:t>
            </a:r>
            <a:r>
              <a:rPr lang="en-US" altLang="zh-CN" dirty="0" err="1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es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/    </a:t>
            </a:r>
            <a:r>
              <a:rPr lang="en-US" altLang="zh-CN" dirty="0" err="1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Tt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/</a:t>
            </a:r>
            <a:r>
              <a:rPr lang="en-US" altLang="zh-CN" dirty="0" err="1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ti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:/       </a:t>
            </a:r>
            <a:r>
              <a:rPr lang="en-US" altLang="zh-CN" dirty="0" err="1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Uu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/</a:t>
            </a:r>
            <a:r>
              <a:rPr lang="en-US" altLang="zh-CN" dirty="0" err="1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ju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:/    Vv/vi:/     </a:t>
            </a:r>
            <a:r>
              <a:rPr lang="en-US" altLang="zh-CN" dirty="0" err="1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Ww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/'</a:t>
            </a:r>
            <a:r>
              <a:rPr lang="en-US" altLang="zh-CN" dirty="0" err="1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dɅblju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:/     Xx/</a:t>
            </a:r>
            <a:r>
              <a:rPr lang="en-US" altLang="zh-CN" dirty="0" err="1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eks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/  </a:t>
            </a:r>
            <a:r>
              <a:rPr lang="en-US" altLang="zh-CN" dirty="0" err="1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Yy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/</a:t>
            </a:r>
            <a:r>
              <a:rPr lang="en-US" altLang="zh-CN" dirty="0" err="1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wai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/       </a:t>
            </a:r>
            <a:r>
              <a:rPr lang="en-US" altLang="zh-CN" dirty="0" err="1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Zz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/</a:t>
            </a:r>
            <a:r>
              <a:rPr lang="en-US" altLang="zh-CN" dirty="0" err="1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zi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:/</a:t>
            </a:r>
            <a:r>
              <a:rPr lang="zh-CN" altLang="en-US" dirty="0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或</a:t>
            </a:r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/zed/</a:t>
            </a: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447675" y="482600"/>
            <a:ext cx="184150" cy="4587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zh-CN" altLang="zh-CN">
              <a:latin typeface="+mn-lt"/>
            </a:endParaRPr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1311275" y="482600"/>
            <a:ext cx="668338" cy="4587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zh-CN" altLang="zh-CN">
              <a:latin typeface="+mn-lt"/>
            </a:endParaRPr>
          </a:p>
        </p:txBody>
      </p:sp>
      <p:sp>
        <p:nvSpPr>
          <p:cNvPr id="6" name="流程图: 可选过程 5"/>
          <p:cNvSpPr/>
          <p:nvPr/>
        </p:nvSpPr>
        <p:spPr>
          <a:xfrm>
            <a:off x="86147" y="69450"/>
            <a:ext cx="1342581" cy="431392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286019" y="3644114"/>
            <a:ext cx="5072063" cy="5000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1641" tIns="40821" rIns="81641" bIns="40821"/>
          <a:lstStyle/>
          <a:p>
            <a:pPr defTabSz="815975">
              <a:lnSpc>
                <a:spcPct val="120000"/>
              </a:lnSpc>
              <a:defRPr/>
            </a:pPr>
            <a:r>
              <a:rPr lang="zh-CN" altLang="en-US" dirty="0" smtClean="0"/>
              <a:t>学生观察字母发音的规律</a:t>
            </a:r>
            <a:r>
              <a:rPr lang="en-US" dirty="0" smtClean="0"/>
              <a:t>,</a:t>
            </a:r>
            <a:r>
              <a:rPr lang="zh-CN" altLang="en-US" dirty="0" smtClean="0"/>
              <a:t>然后进行归类。</a:t>
            </a:r>
            <a:endParaRPr lang="en-US" altLang="zh-CN" dirty="0">
              <a:latin typeface="+mn-lt"/>
            </a:endParaRPr>
          </a:p>
        </p:txBody>
      </p:sp>
      <p:sp>
        <p:nvSpPr>
          <p:cNvPr id="4" name="流程图: 可选过程 3"/>
          <p:cNvSpPr/>
          <p:nvPr/>
        </p:nvSpPr>
        <p:spPr>
          <a:xfrm>
            <a:off x="86147" y="69450"/>
            <a:ext cx="1342581" cy="431392"/>
          </a:xfrm>
          <a:prstGeom prst="flowChartAlternateProcess">
            <a:avLst/>
          </a:prstGeom>
          <a:solidFill>
            <a:srgbClr val="C0000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b="1" noProof="1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分组活动</a:t>
            </a:r>
          </a:p>
        </p:txBody>
      </p:sp>
      <p:grpSp>
        <p:nvGrpSpPr>
          <p:cNvPr id="5" name="组合 4"/>
          <p:cNvGrpSpPr>
            <a:grpSpLocks noChangeAspect="1"/>
          </p:cNvGrpSpPr>
          <p:nvPr/>
        </p:nvGrpSpPr>
        <p:grpSpPr bwMode="auto">
          <a:xfrm>
            <a:off x="3117850" y="1942310"/>
            <a:ext cx="739775" cy="1201738"/>
            <a:chOff x="4899026" y="401638"/>
            <a:chExt cx="1754188" cy="3908425"/>
          </a:xfrm>
        </p:grpSpPr>
        <p:sp>
          <p:nvSpPr>
            <p:cNvPr id="6" name="Freeform 174"/>
            <p:cNvSpPr/>
            <p:nvPr/>
          </p:nvSpPr>
          <p:spPr bwMode="auto">
            <a:xfrm>
              <a:off x="5864226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5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" name="Freeform 175"/>
            <p:cNvSpPr/>
            <p:nvPr/>
          </p:nvSpPr>
          <p:spPr bwMode="auto">
            <a:xfrm>
              <a:off x="5924551" y="4189413"/>
              <a:ext cx="142875" cy="120650"/>
            </a:xfrm>
            <a:custGeom>
              <a:avLst/>
              <a:gdLst>
                <a:gd name="T0" fmla="*/ 2147483647 w 38"/>
                <a:gd name="T1" fmla="*/ 0 h 32"/>
                <a:gd name="T2" fmla="*/ 0 w 38"/>
                <a:gd name="T3" fmla="*/ 2147483647 h 32"/>
                <a:gd name="T4" fmla="*/ 2147483647 w 38"/>
                <a:gd name="T5" fmla="*/ 2147483647 h 32"/>
                <a:gd name="T6" fmla="*/ 2147483647 w 38"/>
                <a:gd name="T7" fmla="*/ 2147483647 h 32"/>
                <a:gd name="T8" fmla="*/ 2147483647 w 38"/>
                <a:gd name="T9" fmla="*/ 2147483647 h 32"/>
                <a:gd name="T10" fmla="*/ 2147483647 w 38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2"/>
                <a:gd name="T20" fmla="*/ 38 w 38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2">
                  <a:moveTo>
                    <a:pt x="19" y="0"/>
                  </a:moveTo>
                  <a:cubicBezTo>
                    <a:pt x="8" y="0"/>
                    <a:pt x="3" y="2"/>
                    <a:pt x="0" y="4"/>
                  </a:cubicBezTo>
                  <a:cubicBezTo>
                    <a:pt x="4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7" y="32"/>
                    <a:pt x="33" y="21"/>
                    <a:pt x="38" y="4"/>
                  </a:cubicBezTo>
                  <a:cubicBezTo>
                    <a:pt x="35" y="2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" name="Freeform 176"/>
            <p:cNvSpPr/>
            <p:nvPr/>
          </p:nvSpPr>
          <p:spPr bwMode="auto">
            <a:xfrm>
              <a:off x="5511801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4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" name="Freeform 177"/>
            <p:cNvSpPr/>
            <p:nvPr/>
          </p:nvSpPr>
          <p:spPr bwMode="auto">
            <a:xfrm>
              <a:off x="5567363" y="4189413"/>
              <a:ext cx="146050" cy="120650"/>
            </a:xfrm>
            <a:custGeom>
              <a:avLst/>
              <a:gdLst>
                <a:gd name="T0" fmla="*/ 2147483647 w 39"/>
                <a:gd name="T1" fmla="*/ 0 h 32"/>
                <a:gd name="T2" fmla="*/ 0 w 39"/>
                <a:gd name="T3" fmla="*/ 2147483647 h 32"/>
                <a:gd name="T4" fmla="*/ 2147483647 w 39"/>
                <a:gd name="T5" fmla="*/ 2147483647 h 32"/>
                <a:gd name="T6" fmla="*/ 2147483647 w 39"/>
                <a:gd name="T7" fmla="*/ 2147483647 h 32"/>
                <a:gd name="T8" fmla="*/ 2147483647 w 39"/>
                <a:gd name="T9" fmla="*/ 2147483647 h 32"/>
                <a:gd name="T10" fmla="*/ 2147483647 w 39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32"/>
                <a:gd name="T20" fmla="*/ 39 w 39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32">
                  <a:moveTo>
                    <a:pt x="19" y="0"/>
                  </a:moveTo>
                  <a:cubicBezTo>
                    <a:pt x="9" y="0"/>
                    <a:pt x="4" y="2"/>
                    <a:pt x="0" y="4"/>
                  </a:cubicBezTo>
                  <a:cubicBezTo>
                    <a:pt x="5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8" y="32"/>
                    <a:pt x="34" y="21"/>
                    <a:pt x="39" y="4"/>
                  </a:cubicBezTo>
                  <a:cubicBezTo>
                    <a:pt x="35" y="2"/>
                    <a:pt x="30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" name="Freeform 178"/>
            <p:cNvSpPr/>
            <p:nvPr/>
          </p:nvSpPr>
          <p:spPr bwMode="auto">
            <a:xfrm>
              <a:off x="5383213" y="3094038"/>
              <a:ext cx="871538" cy="836613"/>
            </a:xfrm>
            <a:custGeom>
              <a:avLst/>
              <a:gdLst>
                <a:gd name="T0" fmla="*/ 0 w 232"/>
                <a:gd name="T1" fmla="*/ 0 h 223"/>
                <a:gd name="T2" fmla="*/ 2147483647 w 232"/>
                <a:gd name="T3" fmla="*/ 0 h 223"/>
                <a:gd name="T4" fmla="*/ 2147483647 w 232"/>
                <a:gd name="T5" fmla="*/ 2147483647 h 223"/>
                <a:gd name="T6" fmla="*/ 2147483647 w 232"/>
                <a:gd name="T7" fmla="*/ 2147483647 h 223"/>
                <a:gd name="T8" fmla="*/ 2147483647 w 232"/>
                <a:gd name="T9" fmla="*/ 2147483647 h 223"/>
                <a:gd name="T10" fmla="*/ 0 w 232"/>
                <a:gd name="T11" fmla="*/ 0 h 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2"/>
                <a:gd name="T19" fmla="*/ 0 h 223"/>
                <a:gd name="T20" fmla="*/ 232 w 232"/>
                <a:gd name="T21" fmla="*/ 223 h 2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2" h="223">
                  <a:moveTo>
                    <a:pt x="0" y="0"/>
                  </a:moveTo>
                  <a:cubicBezTo>
                    <a:pt x="232" y="0"/>
                    <a:pt x="232" y="0"/>
                    <a:pt x="232" y="0"/>
                  </a:cubicBezTo>
                  <a:cubicBezTo>
                    <a:pt x="225" y="216"/>
                    <a:pt x="225" y="216"/>
                    <a:pt x="225" y="216"/>
                  </a:cubicBezTo>
                  <a:cubicBezTo>
                    <a:pt x="225" y="216"/>
                    <a:pt x="171" y="223"/>
                    <a:pt x="116" y="223"/>
                  </a:cubicBezTo>
                  <a:cubicBezTo>
                    <a:pt x="60" y="223"/>
                    <a:pt x="7" y="216"/>
                    <a:pt x="7" y="2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9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" name="Freeform 179"/>
            <p:cNvSpPr/>
            <p:nvPr/>
          </p:nvSpPr>
          <p:spPr bwMode="auto">
            <a:xfrm>
              <a:off x="4899026" y="401638"/>
              <a:ext cx="1754188" cy="2635250"/>
            </a:xfrm>
            <a:custGeom>
              <a:avLst/>
              <a:gdLst>
                <a:gd name="T0" fmla="*/ 2147483647 w 467"/>
                <a:gd name="T1" fmla="*/ 2147483647 h 702"/>
                <a:gd name="T2" fmla="*/ 2147483647 w 467"/>
                <a:gd name="T3" fmla="*/ 2147483647 h 702"/>
                <a:gd name="T4" fmla="*/ 2147483647 w 467"/>
                <a:gd name="T5" fmla="*/ 0 h 702"/>
                <a:gd name="T6" fmla="*/ 2147483647 w 467"/>
                <a:gd name="T7" fmla="*/ 2147483647 h 702"/>
                <a:gd name="T8" fmla="*/ 2147483647 w 467"/>
                <a:gd name="T9" fmla="*/ 2147483647 h 702"/>
                <a:gd name="T10" fmla="*/ 2147483647 w 467"/>
                <a:gd name="T11" fmla="*/ 2147483647 h 702"/>
                <a:gd name="T12" fmla="*/ 2147483647 w 467"/>
                <a:gd name="T13" fmla="*/ 2147483647 h 702"/>
                <a:gd name="T14" fmla="*/ 2147483647 w 467"/>
                <a:gd name="T15" fmla="*/ 2147483647 h 702"/>
                <a:gd name="T16" fmla="*/ 2147483647 w 467"/>
                <a:gd name="T17" fmla="*/ 2147483647 h 7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7"/>
                <a:gd name="T28" fmla="*/ 0 h 702"/>
                <a:gd name="T29" fmla="*/ 467 w 467"/>
                <a:gd name="T30" fmla="*/ 702 h 7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7" h="702">
                  <a:moveTo>
                    <a:pt x="398" y="506"/>
                  </a:moveTo>
                  <a:cubicBezTo>
                    <a:pt x="405" y="408"/>
                    <a:pt x="467" y="295"/>
                    <a:pt x="447" y="169"/>
                  </a:cubicBezTo>
                  <a:cubicBezTo>
                    <a:pt x="432" y="75"/>
                    <a:pt x="351" y="0"/>
                    <a:pt x="234" y="0"/>
                  </a:cubicBezTo>
                  <a:cubicBezTo>
                    <a:pt x="116" y="0"/>
                    <a:pt x="36" y="75"/>
                    <a:pt x="20" y="169"/>
                  </a:cubicBezTo>
                  <a:cubicBezTo>
                    <a:pt x="0" y="295"/>
                    <a:pt x="62" y="408"/>
                    <a:pt x="69" y="506"/>
                  </a:cubicBezTo>
                  <a:cubicBezTo>
                    <a:pt x="78" y="626"/>
                    <a:pt x="59" y="680"/>
                    <a:pt x="59" y="680"/>
                  </a:cubicBezTo>
                  <a:cubicBezTo>
                    <a:pt x="103" y="700"/>
                    <a:pt x="234" y="702"/>
                    <a:pt x="234" y="702"/>
                  </a:cubicBezTo>
                  <a:cubicBezTo>
                    <a:pt x="234" y="702"/>
                    <a:pt x="364" y="700"/>
                    <a:pt x="408" y="680"/>
                  </a:cubicBezTo>
                  <a:cubicBezTo>
                    <a:pt x="408" y="680"/>
                    <a:pt x="389" y="626"/>
                    <a:pt x="398" y="506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" name="Rectangle 180"/>
            <p:cNvSpPr>
              <a:spLocks noChangeArrowheads="1"/>
            </p:cNvSpPr>
            <p:nvPr/>
          </p:nvSpPr>
          <p:spPr bwMode="auto">
            <a:xfrm>
              <a:off x="5541963" y="2008188"/>
              <a:ext cx="514350" cy="495300"/>
            </a:xfrm>
            <a:prstGeom prst="rect">
              <a:avLst/>
            </a:prstGeom>
            <a:solidFill>
              <a:srgbClr val="F9F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" name="Freeform 181"/>
            <p:cNvSpPr/>
            <p:nvPr/>
          </p:nvSpPr>
          <p:spPr bwMode="auto">
            <a:xfrm>
              <a:off x="6213476" y="2973388"/>
              <a:ext cx="203200" cy="360363"/>
            </a:xfrm>
            <a:custGeom>
              <a:avLst/>
              <a:gdLst>
                <a:gd name="T0" fmla="*/ 2147483647 w 54"/>
                <a:gd name="T1" fmla="*/ 0 h 96"/>
                <a:gd name="T2" fmla="*/ 2147483647 w 54"/>
                <a:gd name="T3" fmla="*/ 2147483647 h 96"/>
                <a:gd name="T4" fmla="*/ 2147483647 w 54"/>
                <a:gd name="T5" fmla="*/ 2147483647 h 96"/>
                <a:gd name="T6" fmla="*/ 2147483647 w 54"/>
                <a:gd name="T7" fmla="*/ 2147483647 h 96"/>
                <a:gd name="T8" fmla="*/ 2147483647 w 54"/>
                <a:gd name="T9" fmla="*/ 2147483647 h 96"/>
                <a:gd name="T10" fmla="*/ 2147483647 w 54"/>
                <a:gd name="T11" fmla="*/ 2147483647 h 96"/>
                <a:gd name="T12" fmla="*/ 2147483647 w 54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96"/>
                <a:gd name="T23" fmla="*/ 54 w 54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96">
                  <a:moveTo>
                    <a:pt x="48" y="0"/>
                  </a:moveTo>
                  <a:cubicBezTo>
                    <a:pt x="48" y="0"/>
                    <a:pt x="54" y="37"/>
                    <a:pt x="44" y="60"/>
                  </a:cubicBezTo>
                  <a:cubicBezTo>
                    <a:pt x="34" y="82"/>
                    <a:pt x="24" y="96"/>
                    <a:pt x="12" y="91"/>
                  </a:cubicBezTo>
                  <a:cubicBezTo>
                    <a:pt x="0" y="87"/>
                    <a:pt x="19" y="63"/>
                    <a:pt x="20" y="62"/>
                  </a:cubicBezTo>
                  <a:cubicBezTo>
                    <a:pt x="20" y="62"/>
                    <a:pt x="14" y="64"/>
                    <a:pt x="12" y="60"/>
                  </a:cubicBezTo>
                  <a:cubicBezTo>
                    <a:pt x="10" y="57"/>
                    <a:pt x="9" y="26"/>
                    <a:pt x="13" y="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" name="Freeform 182"/>
            <p:cNvSpPr/>
            <p:nvPr/>
          </p:nvSpPr>
          <p:spPr bwMode="auto">
            <a:xfrm>
              <a:off x="6273801" y="3157538"/>
              <a:ext cx="60325" cy="71438"/>
            </a:xfrm>
            <a:custGeom>
              <a:avLst/>
              <a:gdLst>
                <a:gd name="T0" fmla="*/ 0 w 16"/>
                <a:gd name="T1" fmla="*/ 2147483647 h 19"/>
                <a:gd name="T2" fmla="*/ 2147483647 w 16"/>
                <a:gd name="T3" fmla="*/ 2147483647 h 19"/>
                <a:gd name="T4" fmla="*/ 2147483647 w 16"/>
                <a:gd name="T5" fmla="*/ 0 h 19"/>
                <a:gd name="T6" fmla="*/ 0 w 16"/>
                <a:gd name="T7" fmla="*/ 2147483647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9"/>
                <a:gd name="T14" fmla="*/ 16 w 1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9">
                  <a:moveTo>
                    <a:pt x="0" y="19"/>
                  </a:moveTo>
                  <a:cubicBezTo>
                    <a:pt x="2" y="16"/>
                    <a:pt x="4" y="13"/>
                    <a:pt x="4" y="13"/>
                  </a:cubicBezTo>
                  <a:cubicBezTo>
                    <a:pt x="4" y="13"/>
                    <a:pt x="10" y="11"/>
                    <a:pt x="12" y="0"/>
                  </a:cubicBezTo>
                  <a:cubicBezTo>
                    <a:pt x="12" y="0"/>
                    <a:pt x="16" y="16"/>
                    <a:pt x="0" y="19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" name="Freeform 183"/>
            <p:cNvSpPr/>
            <p:nvPr/>
          </p:nvSpPr>
          <p:spPr bwMode="auto">
            <a:xfrm>
              <a:off x="5173663" y="2008188"/>
              <a:ext cx="1238250" cy="1168400"/>
            </a:xfrm>
            <a:custGeom>
              <a:avLst/>
              <a:gdLst>
                <a:gd name="T0" fmla="*/ 2147483647 w 330"/>
                <a:gd name="T1" fmla="*/ 0 h 311"/>
                <a:gd name="T2" fmla="*/ 2147483647 w 330"/>
                <a:gd name="T3" fmla="*/ 2147483647 h 311"/>
                <a:gd name="T4" fmla="*/ 2147483647 w 330"/>
                <a:gd name="T5" fmla="*/ 2147483647 h 311"/>
                <a:gd name="T6" fmla="*/ 2147483647 w 330"/>
                <a:gd name="T7" fmla="*/ 2147483647 h 311"/>
                <a:gd name="T8" fmla="*/ 2147483647 w 330"/>
                <a:gd name="T9" fmla="*/ 2147483647 h 311"/>
                <a:gd name="T10" fmla="*/ 2147483647 w 330"/>
                <a:gd name="T11" fmla="*/ 2147483647 h 311"/>
                <a:gd name="T12" fmla="*/ 2147483647 w 330"/>
                <a:gd name="T13" fmla="*/ 2147483647 h 311"/>
                <a:gd name="T14" fmla="*/ 2147483647 w 330"/>
                <a:gd name="T15" fmla="*/ 0 h 311"/>
                <a:gd name="T16" fmla="*/ 2147483647 w 330"/>
                <a:gd name="T17" fmla="*/ 2147483647 h 311"/>
                <a:gd name="T18" fmla="*/ 2147483647 w 330"/>
                <a:gd name="T19" fmla="*/ 0 h 3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311"/>
                <a:gd name="T32" fmla="*/ 330 w 330"/>
                <a:gd name="T33" fmla="*/ 311 h 3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311">
                  <a:moveTo>
                    <a:pt x="98" y="0"/>
                  </a:moveTo>
                  <a:cubicBezTo>
                    <a:pt x="98" y="0"/>
                    <a:pt x="2" y="150"/>
                    <a:pt x="1" y="201"/>
                  </a:cubicBezTo>
                  <a:cubicBezTo>
                    <a:pt x="0" y="233"/>
                    <a:pt x="38" y="264"/>
                    <a:pt x="56" y="280"/>
                  </a:cubicBezTo>
                  <a:cubicBezTo>
                    <a:pt x="56" y="289"/>
                    <a:pt x="56" y="289"/>
                    <a:pt x="56" y="289"/>
                  </a:cubicBezTo>
                  <a:cubicBezTo>
                    <a:pt x="56" y="289"/>
                    <a:pt x="142" y="311"/>
                    <a:pt x="288" y="289"/>
                  </a:cubicBezTo>
                  <a:cubicBezTo>
                    <a:pt x="288" y="269"/>
                    <a:pt x="288" y="269"/>
                    <a:pt x="288" y="269"/>
                  </a:cubicBezTo>
                  <a:cubicBezTo>
                    <a:pt x="288" y="269"/>
                    <a:pt x="318" y="271"/>
                    <a:pt x="330" y="262"/>
                  </a:cubicBezTo>
                  <a:cubicBezTo>
                    <a:pt x="330" y="262"/>
                    <a:pt x="327" y="124"/>
                    <a:pt x="231" y="0"/>
                  </a:cubicBezTo>
                  <a:cubicBezTo>
                    <a:pt x="222" y="36"/>
                    <a:pt x="202" y="76"/>
                    <a:pt x="166" y="113"/>
                  </a:cubicBezTo>
                  <a:cubicBezTo>
                    <a:pt x="135" y="84"/>
                    <a:pt x="114" y="44"/>
                    <a:pt x="98" y="0"/>
                  </a:cubicBezTo>
                  <a:close/>
                </a:path>
              </a:pathLst>
            </a:custGeom>
            <a:solidFill>
              <a:srgbClr val="54A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" name="Freeform 184"/>
            <p:cNvSpPr/>
            <p:nvPr/>
          </p:nvSpPr>
          <p:spPr bwMode="auto">
            <a:xfrm>
              <a:off x="5327651" y="2316163"/>
              <a:ext cx="119063" cy="742950"/>
            </a:xfrm>
            <a:custGeom>
              <a:avLst/>
              <a:gdLst>
                <a:gd name="T0" fmla="*/ 0 w 32"/>
                <a:gd name="T1" fmla="*/ 2147483647 h 198"/>
                <a:gd name="T2" fmla="*/ 2147483647 w 32"/>
                <a:gd name="T3" fmla="*/ 2147483647 h 198"/>
                <a:gd name="T4" fmla="*/ 2147483647 w 32"/>
                <a:gd name="T5" fmla="*/ 0 h 198"/>
                <a:gd name="T6" fmla="*/ 0 w 32"/>
                <a:gd name="T7" fmla="*/ 2147483647 h 1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198"/>
                <a:gd name="T14" fmla="*/ 32 w 32"/>
                <a:gd name="T15" fmla="*/ 198 h 1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198">
                  <a:moveTo>
                    <a:pt x="0" y="185"/>
                  </a:moveTo>
                  <a:cubicBezTo>
                    <a:pt x="6" y="190"/>
                    <a:pt x="11" y="194"/>
                    <a:pt x="15" y="198"/>
                  </a:cubicBezTo>
                  <a:cubicBezTo>
                    <a:pt x="15" y="198"/>
                    <a:pt x="17" y="102"/>
                    <a:pt x="32" y="0"/>
                  </a:cubicBezTo>
                  <a:cubicBezTo>
                    <a:pt x="32" y="0"/>
                    <a:pt x="5" y="101"/>
                    <a:pt x="0" y="185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7" name="Freeform 185"/>
            <p:cNvSpPr/>
            <p:nvPr/>
          </p:nvSpPr>
          <p:spPr bwMode="auto">
            <a:xfrm>
              <a:off x="6138863" y="2289175"/>
              <a:ext cx="165100" cy="728663"/>
            </a:xfrm>
            <a:custGeom>
              <a:avLst/>
              <a:gdLst>
                <a:gd name="T0" fmla="*/ 2147483647 w 44"/>
                <a:gd name="T1" fmla="*/ 2147483647 h 194"/>
                <a:gd name="T2" fmla="*/ 0 w 44"/>
                <a:gd name="T3" fmla="*/ 0 h 194"/>
                <a:gd name="T4" fmla="*/ 2147483647 w 44"/>
                <a:gd name="T5" fmla="*/ 2147483647 h 194"/>
                <a:gd name="T6" fmla="*/ 2147483647 w 44"/>
                <a:gd name="T7" fmla="*/ 2147483647 h 1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194"/>
                <a:gd name="T14" fmla="*/ 44 w 44"/>
                <a:gd name="T15" fmla="*/ 194 h 1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194">
                  <a:moveTo>
                    <a:pt x="44" y="194"/>
                  </a:moveTo>
                  <a:cubicBezTo>
                    <a:pt x="34" y="94"/>
                    <a:pt x="0" y="0"/>
                    <a:pt x="0" y="0"/>
                  </a:cubicBezTo>
                  <a:cubicBezTo>
                    <a:pt x="15" y="60"/>
                    <a:pt x="31" y="194"/>
                    <a:pt x="31" y="194"/>
                  </a:cubicBezTo>
                  <a:cubicBezTo>
                    <a:pt x="31" y="194"/>
                    <a:pt x="36" y="194"/>
                    <a:pt x="44" y="19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" name="Freeform 186"/>
            <p:cNvSpPr/>
            <p:nvPr/>
          </p:nvSpPr>
          <p:spPr bwMode="auto">
            <a:xfrm>
              <a:off x="5795963" y="2071688"/>
              <a:ext cx="323850" cy="360363"/>
            </a:xfrm>
            <a:custGeom>
              <a:avLst/>
              <a:gdLst>
                <a:gd name="T0" fmla="*/ 2147483647 w 86"/>
                <a:gd name="T1" fmla="*/ 2147483647 h 96"/>
                <a:gd name="T2" fmla="*/ 2147483647 w 86"/>
                <a:gd name="T3" fmla="*/ 2147483647 h 96"/>
                <a:gd name="T4" fmla="*/ 2147483647 w 86"/>
                <a:gd name="T5" fmla="*/ 2147483647 h 96"/>
                <a:gd name="T6" fmla="*/ 2147483647 w 86"/>
                <a:gd name="T7" fmla="*/ 0 h 96"/>
                <a:gd name="T8" fmla="*/ 2147483647 w 86"/>
                <a:gd name="T9" fmla="*/ 0 h 96"/>
                <a:gd name="T10" fmla="*/ 0 w 86"/>
                <a:gd name="T11" fmla="*/ 2147483647 h 96"/>
                <a:gd name="T12" fmla="*/ 2147483647 w 86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6"/>
                <a:gd name="T23" fmla="*/ 86 w 86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6">
                  <a:moveTo>
                    <a:pt x="58" y="84"/>
                  </a:moveTo>
                  <a:cubicBezTo>
                    <a:pt x="63" y="75"/>
                    <a:pt x="50" y="60"/>
                    <a:pt x="50" y="60"/>
                  </a:cubicBezTo>
                  <a:cubicBezTo>
                    <a:pt x="50" y="60"/>
                    <a:pt x="72" y="64"/>
                    <a:pt x="79" y="49"/>
                  </a:cubicBezTo>
                  <a:cubicBezTo>
                    <a:pt x="86" y="34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9" y="32"/>
                    <a:pt x="30" y="65"/>
                    <a:pt x="0" y="96"/>
                  </a:cubicBezTo>
                  <a:cubicBezTo>
                    <a:pt x="0" y="96"/>
                    <a:pt x="52" y="94"/>
                    <a:pt x="58" y="8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" name="Freeform 187"/>
            <p:cNvSpPr/>
            <p:nvPr/>
          </p:nvSpPr>
          <p:spPr bwMode="auto">
            <a:xfrm>
              <a:off x="5473701" y="2087563"/>
              <a:ext cx="322263" cy="344488"/>
            </a:xfrm>
            <a:custGeom>
              <a:avLst/>
              <a:gdLst>
                <a:gd name="T0" fmla="*/ 2147483647 w 86"/>
                <a:gd name="T1" fmla="*/ 0 h 92"/>
                <a:gd name="T2" fmla="*/ 2147483647 w 86"/>
                <a:gd name="T3" fmla="*/ 0 h 92"/>
                <a:gd name="T4" fmla="*/ 2147483647 w 86"/>
                <a:gd name="T5" fmla="*/ 2147483647 h 92"/>
                <a:gd name="T6" fmla="*/ 2147483647 w 86"/>
                <a:gd name="T7" fmla="*/ 2147483647 h 92"/>
                <a:gd name="T8" fmla="*/ 2147483647 w 86"/>
                <a:gd name="T9" fmla="*/ 2147483647 h 92"/>
                <a:gd name="T10" fmla="*/ 2147483647 w 86"/>
                <a:gd name="T11" fmla="*/ 2147483647 h 92"/>
                <a:gd name="T12" fmla="*/ 2147483647 w 86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2"/>
                <a:gd name="T23" fmla="*/ 86 w 86"/>
                <a:gd name="T24" fmla="*/ 92 h 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2"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30"/>
                    <a:pt x="6" y="45"/>
                  </a:cubicBezTo>
                  <a:cubicBezTo>
                    <a:pt x="13" y="60"/>
                    <a:pt x="35" y="56"/>
                    <a:pt x="35" y="56"/>
                  </a:cubicBezTo>
                  <a:cubicBezTo>
                    <a:pt x="35" y="56"/>
                    <a:pt x="22" y="71"/>
                    <a:pt x="27" y="80"/>
                  </a:cubicBezTo>
                  <a:cubicBezTo>
                    <a:pt x="33" y="90"/>
                    <a:pt x="86" y="92"/>
                    <a:pt x="86" y="92"/>
                  </a:cubicBezTo>
                  <a:cubicBezTo>
                    <a:pt x="60" y="68"/>
                    <a:pt x="42" y="36"/>
                    <a:pt x="27" y="0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" name="Freeform 188"/>
            <p:cNvSpPr/>
            <p:nvPr/>
          </p:nvSpPr>
          <p:spPr bwMode="auto">
            <a:xfrm>
              <a:off x="4913313" y="1411288"/>
              <a:ext cx="331788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2147483647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61" y="17"/>
                  </a:moveTo>
                  <a:cubicBezTo>
                    <a:pt x="61" y="17"/>
                    <a:pt x="38" y="0"/>
                    <a:pt x="19" y="17"/>
                  </a:cubicBezTo>
                  <a:cubicBezTo>
                    <a:pt x="0" y="33"/>
                    <a:pt x="12" y="118"/>
                    <a:pt x="88" y="109"/>
                  </a:cubicBezTo>
                  <a:lnTo>
                    <a:pt x="61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" name="Freeform 189"/>
            <p:cNvSpPr/>
            <p:nvPr/>
          </p:nvSpPr>
          <p:spPr bwMode="auto">
            <a:xfrm>
              <a:off x="6307138" y="1411288"/>
              <a:ext cx="330200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0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27" y="17"/>
                  </a:moveTo>
                  <a:cubicBezTo>
                    <a:pt x="27" y="17"/>
                    <a:pt x="50" y="0"/>
                    <a:pt x="70" y="17"/>
                  </a:cubicBezTo>
                  <a:cubicBezTo>
                    <a:pt x="88" y="33"/>
                    <a:pt x="76" y="118"/>
                    <a:pt x="0" y="109"/>
                  </a:cubicBezTo>
                  <a:lnTo>
                    <a:pt x="27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" name="Oval 190"/>
            <p:cNvSpPr>
              <a:spLocks noChangeArrowheads="1"/>
            </p:cNvSpPr>
            <p:nvPr/>
          </p:nvSpPr>
          <p:spPr bwMode="auto">
            <a:xfrm>
              <a:off x="5080001" y="728663"/>
              <a:ext cx="1392238" cy="1389063"/>
            </a:xfrm>
            <a:prstGeom prst="ellipse">
              <a:avLst/>
            </a:pr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" name="Freeform 191"/>
            <p:cNvSpPr/>
            <p:nvPr/>
          </p:nvSpPr>
          <p:spPr bwMode="auto">
            <a:xfrm>
              <a:off x="5037138" y="550863"/>
              <a:ext cx="1470025" cy="871538"/>
            </a:xfrm>
            <a:custGeom>
              <a:avLst/>
              <a:gdLst>
                <a:gd name="T0" fmla="*/ 0 w 391"/>
                <a:gd name="T1" fmla="*/ 2147483647 h 232"/>
                <a:gd name="T2" fmla="*/ 2147483647 w 391"/>
                <a:gd name="T3" fmla="*/ 2147483647 h 232"/>
                <a:gd name="T4" fmla="*/ 2147483647 w 391"/>
                <a:gd name="T5" fmla="*/ 2147483647 h 232"/>
                <a:gd name="T6" fmla="*/ 2147483647 w 391"/>
                <a:gd name="T7" fmla="*/ 2147483647 h 232"/>
                <a:gd name="T8" fmla="*/ 2147483647 w 391"/>
                <a:gd name="T9" fmla="*/ 0 h 232"/>
                <a:gd name="T10" fmla="*/ 0 w 391"/>
                <a:gd name="T11" fmla="*/ 2147483647 h 232"/>
                <a:gd name="T12" fmla="*/ 0 w 391"/>
                <a:gd name="T13" fmla="*/ 2147483647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232"/>
                <a:gd name="T23" fmla="*/ 391 w 391"/>
                <a:gd name="T24" fmla="*/ 232 h 2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232">
                  <a:moveTo>
                    <a:pt x="0" y="232"/>
                  </a:moveTo>
                  <a:cubicBezTo>
                    <a:pt x="0" y="232"/>
                    <a:pt x="206" y="207"/>
                    <a:pt x="275" y="104"/>
                  </a:cubicBezTo>
                  <a:cubicBezTo>
                    <a:pt x="275" y="104"/>
                    <a:pt x="327" y="223"/>
                    <a:pt x="391" y="232"/>
                  </a:cubicBezTo>
                  <a:cubicBezTo>
                    <a:pt x="391" y="92"/>
                    <a:pt x="391" y="92"/>
                    <a:pt x="391" y="9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0" y="110"/>
                    <a:pt x="0" y="110"/>
                    <a:pt x="0" y="110"/>
                  </a:cubicBezTo>
                  <a:lnTo>
                    <a:pt x="0" y="232"/>
                  </a:ln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" name="Freeform 192"/>
            <p:cNvSpPr/>
            <p:nvPr/>
          </p:nvSpPr>
          <p:spPr bwMode="auto">
            <a:xfrm>
              <a:off x="5399088" y="1397000"/>
              <a:ext cx="190500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2147483647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" y="32"/>
                  </a:moveTo>
                  <a:cubicBezTo>
                    <a:pt x="2" y="32"/>
                    <a:pt x="1" y="30"/>
                    <a:pt x="1" y="28"/>
                  </a:cubicBezTo>
                  <a:cubicBezTo>
                    <a:pt x="0" y="19"/>
                    <a:pt x="5" y="1"/>
                    <a:pt x="23" y="1"/>
                  </a:cubicBezTo>
                  <a:cubicBezTo>
                    <a:pt x="41" y="0"/>
                    <a:pt x="49" y="15"/>
                    <a:pt x="51" y="23"/>
                  </a:cubicBezTo>
                  <a:cubicBezTo>
                    <a:pt x="51" y="24"/>
                    <a:pt x="50" y="26"/>
                    <a:pt x="48" y="27"/>
                  </a:cubicBezTo>
                  <a:cubicBezTo>
                    <a:pt x="46" y="27"/>
                    <a:pt x="44" y="26"/>
                    <a:pt x="44" y="24"/>
                  </a:cubicBezTo>
                  <a:cubicBezTo>
                    <a:pt x="44" y="23"/>
                    <a:pt x="40" y="7"/>
                    <a:pt x="23" y="8"/>
                  </a:cubicBezTo>
                  <a:cubicBezTo>
                    <a:pt x="8" y="8"/>
                    <a:pt x="8" y="28"/>
                    <a:pt x="8" y="28"/>
                  </a:cubicBezTo>
                  <a:cubicBezTo>
                    <a:pt x="8" y="30"/>
                    <a:pt x="6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" name="Freeform 193"/>
            <p:cNvSpPr/>
            <p:nvPr/>
          </p:nvSpPr>
          <p:spPr bwMode="auto">
            <a:xfrm>
              <a:off x="5322888" y="1479550"/>
              <a:ext cx="106363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0 h 10"/>
                <a:gd name="T8" fmla="*/ 2147483647 w 28"/>
                <a:gd name="T9" fmla="*/ 2147483647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20" y="10"/>
                  </a:moveTo>
                  <a:cubicBezTo>
                    <a:pt x="16" y="10"/>
                    <a:pt x="10" y="10"/>
                    <a:pt x="3" y="7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6" y="4"/>
                    <a:pt x="23" y="3"/>
                    <a:pt x="23" y="3"/>
                  </a:cubicBezTo>
                  <a:cubicBezTo>
                    <a:pt x="25" y="3"/>
                    <a:pt x="27" y="4"/>
                    <a:pt x="27" y="6"/>
                  </a:cubicBezTo>
                  <a:cubicBezTo>
                    <a:pt x="28" y="8"/>
                    <a:pt x="27" y="10"/>
                    <a:pt x="25" y="10"/>
                  </a:cubicBezTo>
                  <a:cubicBezTo>
                    <a:pt x="25" y="10"/>
                    <a:pt x="23" y="10"/>
                    <a:pt x="20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" name="Freeform 194"/>
            <p:cNvSpPr/>
            <p:nvPr/>
          </p:nvSpPr>
          <p:spPr bwMode="auto">
            <a:xfrm>
              <a:off x="5961063" y="1397000"/>
              <a:ext cx="192088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0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5" y="32"/>
                    <a:pt x="44" y="30"/>
                    <a:pt x="44" y="28"/>
                  </a:cubicBezTo>
                  <a:cubicBezTo>
                    <a:pt x="44" y="28"/>
                    <a:pt x="43" y="8"/>
                    <a:pt x="28" y="8"/>
                  </a:cubicBezTo>
                  <a:cubicBezTo>
                    <a:pt x="11" y="7"/>
                    <a:pt x="7" y="23"/>
                    <a:pt x="7" y="24"/>
                  </a:cubicBezTo>
                  <a:cubicBezTo>
                    <a:pt x="7" y="26"/>
                    <a:pt x="5" y="27"/>
                    <a:pt x="3" y="27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2" y="15"/>
                    <a:pt x="10" y="0"/>
                    <a:pt x="28" y="1"/>
                  </a:cubicBezTo>
                  <a:cubicBezTo>
                    <a:pt x="46" y="1"/>
                    <a:pt x="51" y="19"/>
                    <a:pt x="51" y="28"/>
                  </a:cubicBezTo>
                  <a:cubicBezTo>
                    <a:pt x="51" y="30"/>
                    <a:pt x="49" y="32"/>
                    <a:pt x="47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7" name="Freeform 195"/>
            <p:cNvSpPr/>
            <p:nvPr/>
          </p:nvSpPr>
          <p:spPr bwMode="auto">
            <a:xfrm>
              <a:off x="6122988" y="1479550"/>
              <a:ext cx="104775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2147483647 h 10"/>
                <a:gd name="T8" fmla="*/ 2147483647 w 28"/>
                <a:gd name="T9" fmla="*/ 0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8" y="10"/>
                  </a:moveTo>
                  <a:cubicBezTo>
                    <a:pt x="5" y="10"/>
                    <a:pt x="4" y="10"/>
                    <a:pt x="3" y="10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5" y="3"/>
                  </a:cubicBezTo>
                  <a:cubicBezTo>
                    <a:pt x="5" y="3"/>
                    <a:pt x="12" y="4"/>
                    <a:pt x="23" y="0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cubicBezTo>
                    <a:pt x="18" y="10"/>
                    <a:pt x="12" y="10"/>
                    <a:pt x="8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" name="Freeform 196"/>
            <p:cNvSpPr/>
            <p:nvPr/>
          </p:nvSpPr>
          <p:spPr bwMode="auto">
            <a:xfrm>
              <a:off x="5661026" y="1793875"/>
              <a:ext cx="236538" cy="131763"/>
            </a:xfrm>
            <a:custGeom>
              <a:avLst/>
              <a:gdLst>
                <a:gd name="T0" fmla="*/ 0 w 63"/>
                <a:gd name="T1" fmla="*/ 2147483647 h 35"/>
                <a:gd name="T2" fmla="*/ 2147483647 w 63"/>
                <a:gd name="T3" fmla="*/ 0 h 35"/>
                <a:gd name="T4" fmla="*/ 2147483647 w 63"/>
                <a:gd name="T5" fmla="*/ 2147483647 h 35"/>
                <a:gd name="T6" fmla="*/ 2147483647 w 63"/>
                <a:gd name="T7" fmla="*/ 2147483647 h 35"/>
                <a:gd name="T8" fmla="*/ 2147483647 w 63"/>
                <a:gd name="T9" fmla="*/ 2147483647 h 35"/>
                <a:gd name="T10" fmla="*/ 2147483647 w 63"/>
                <a:gd name="T11" fmla="*/ 2147483647 h 35"/>
                <a:gd name="T12" fmla="*/ 0 w 63"/>
                <a:gd name="T13" fmla="*/ 214748364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5"/>
                <a:gd name="T23" fmla="*/ 63 w 63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5">
                  <a:moveTo>
                    <a:pt x="0" y="12"/>
                  </a:moveTo>
                  <a:cubicBezTo>
                    <a:pt x="0" y="12"/>
                    <a:pt x="8" y="0"/>
                    <a:pt x="17" y="0"/>
                  </a:cubicBezTo>
                  <a:cubicBezTo>
                    <a:pt x="26" y="1"/>
                    <a:pt x="31" y="10"/>
                    <a:pt x="31" y="10"/>
                  </a:cubicBezTo>
                  <a:cubicBezTo>
                    <a:pt x="31" y="10"/>
                    <a:pt x="40" y="1"/>
                    <a:pt x="49" y="1"/>
                  </a:cubicBezTo>
                  <a:cubicBezTo>
                    <a:pt x="59" y="1"/>
                    <a:pt x="63" y="13"/>
                    <a:pt x="63" y="13"/>
                  </a:cubicBezTo>
                  <a:cubicBezTo>
                    <a:pt x="63" y="13"/>
                    <a:pt x="54" y="35"/>
                    <a:pt x="31" y="35"/>
                  </a:cubicBezTo>
                  <a:cubicBezTo>
                    <a:pt x="7" y="35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9" name="Freeform 197"/>
            <p:cNvSpPr/>
            <p:nvPr/>
          </p:nvSpPr>
          <p:spPr bwMode="auto">
            <a:xfrm>
              <a:off x="5721351" y="1614488"/>
              <a:ext cx="115888" cy="52388"/>
            </a:xfrm>
            <a:custGeom>
              <a:avLst/>
              <a:gdLst>
                <a:gd name="T0" fmla="*/ 0 w 31"/>
                <a:gd name="T1" fmla="*/ 2147483647 h 14"/>
                <a:gd name="T2" fmla="*/ 2147483647 w 31"/>
                <a:gd name="T3" fmla="*/ 0 h 14"/>
                <a:gd name="T4" fmla="*/ 2147483647 w 31"/>
                <a:gd name="T5" fmla="*/ 2147483647 h 14"/>
                <a:gd name="T6" fmla="*/ 2147483647 w 31"/>
                <a:gd name="T7" fmla="*/ 2147483647 h 14"/>
                <a:gd name="T8" fmla="*/ 0 w 31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4"/>
                <a:gd name="T17" fmla="*/ 31 w 31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4">
                  <a:moveTo>
                    <a:pt x="0" y="14"/>
                  </a:moveTo>
                  <a:cubicBezTo>
                    <a:pt x="0" y="14"/>
                    <a:pt x="1" y="0"/>
                    <a:pt x="15" y="0"/>
                  </a:cubicBezTo>
                  <a:cubicBezTo>
                    <a:pt x="29" y="0"/>
                    <a:pt x="31" y="14"/>
                    <a:pt x="31" y="14"/>
                  </a:cubicBezTo>
                  <a:cubicBezTo>
                    <a:pt x="31" y="14"/>
                    <a:pt x="24" y="5"/>
                    <a:pt x="15" y="5"/>
                  </a:cubicBezTo>
                  <a:cubicBezTo>
                    <a:pt x="6" y="5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30" name="组合 26"/>
          <p:cNvGrpSpPr>
            <a:grpSpLocks noChangeAspect="1"/>
          </p:cNvGrpSpPr>
          <p:nvPr/>
        </p:nvGrpSpPr>
        <p:grpSpPr bwMode="auto">
          <a:xfrm>
            <a:off x="6750050" y="1942310"/>
            <a:ext cx="690563" cy="1201738"/>
            <a:chOff x="-5286125" y="1394461"/>
            <a:chExt cx="1277983" cy="2680062"/>
          </a:xfrm>
        </p:grpSpPr>
        <p:sp>
          <p:nvSpPr>
            <p:cNvPr id="31" name="Freeform 329"/>
            <p:cNvSpPr/>
            <p:nvPr/>
          </p:nvSpPr>
          <p:spPr bwMode="auto">
            <a:xfrm>
              <a:off x="-5033577" y="3086100"/>
              <a:ext cx="752203" cy="927463"/>
            </a:xfrm>
            <a:custGeom>
              <a:avLst/>
              <a:gdLst>
                <a:gd name="T0" fmla="*/ 2147483647 w 292"/>
                <a:gd name="T1" fmla="*/ 2147483647 h 360"/>
                <a:gd name="T2" fmla="*/ 2147483647 w 292"/>
                <a:gd name="T3" fmla="*/ 2147483647 h 360"/>
                <a:gd name="T4" fmla="*/ 2147483647 w 292"/>
                <a:gd name="T5" fmla="*/ 0 h 360"/>
                <a:gd name="T6" fmla="*/ 2147483647 w 292"/>
                <a:gd name="T7" fmla="*/ 0 h 360"/>
                <a:gd name="T8" fmla="*/ 2147483647 w 292"/>
                <a:gd name="T9" fmla="*/ 0 h 360"/>
                <a:gd name="T10" fmla="*/ 2147483647 w 292"/>
                <a:gd name="T11" fmla="*/ 0 h 360"/>
                <a:gd name="T12" fmla="*/ 2147483647 w 292"/>
                <a:gd name="T13" fmla="*/ 2147483647 h 360"/>
                <a:gd name="T14" fmla="*/ 2147483647 w 292"/>
                <a:gd name="T15" fmla="*/ 2147483647 h 360"/>
                <a:gd name="T16" fmla="*/ 2147483647 w 292"/>
                <a:gd name="T17" fmla="*/ 2147483647 h 360"/>
                <a:gd name="T18" fmla="*/ 2147483647 w 292"/>
                <a:gd name="T19" fmla="*/ 2147483647 h 360"/>
                <a:gd name="T20" fmla="*/ 2147483647 w 292"/>
                <a:gd name="T21" fmla="*/ 2147483647 h 360"/>
                <a:gd name="T22" fmla="*/ 2147483647 w 292"/>
                <a:gd name="T23" fmla="*/ 2147483647 h 360"/>
                <a:gd name="T24" fmla="*/ 2147483647 w 292"/>
                <a:gd name="T25" fmla="*/ 2147483647 h 3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2"/>
                <a:gd name="T40" fmla="*/ 0 h 360"/>
                <a:gd name="T41" fmla="*/ 292 w 292"/>
                <a:gd name="T42" fmla="*/ 360 h 3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2" h="360">
                  <a:moveTo>
                    <a:pt x="291" y="316"/>
                  </a:moveTo>
                  <a:cubicBezTo>
                    <a:pt x="290" y="304"/>
                    <a:pt x="281" y="313"/>
                    <a:pt x="274" y="298"/>
                  </a:cubicBezTo>
                  <a:cubicBezTo>
                    <a:pt x="262" y="270"/>
                    <a:pt x="241" y="0"/>
                    <a:pt x="241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30" y="270"/>
                    <a:pt x="18" y="298"/>
                  </a:cubicBezTo>
                  <a:cubicBezTo>
                    <a:pt x="12" y="313"/>
                    <a:pt x="2" y="304"/>
                    <a:pt x="1" y="316"/>
                  </a:cubicBezTo>
                  <a:cubicBezTo>
                    <a:pt x="0" y="336"/>
                    <a:pt x="108" y="360"/>
                    <a:pt x="108" y="360"/>
                  </a:cubicBezTo>
                  <a:cubicBezTo>
                    <a:pt x="142" y="74"/>
                    <a:pt x="142" y="74"/>
                    <a:pt x="142" y="74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84" y="360"/>
                    <a:pt x="184" y="360"/>
                    <a:pt x="184" y="360"/>
                  </a:cubicBezTo>
                  <a:cubicBezTo>
                    <a:pt x="184" y="360"/>
                    <a:pt x="292" y="336"/>
                    <a:pt x="291" y="316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2" name="Freeform 330"/>
            <p:cNvSpPr/>
            <p:nvPr/>
          </p:nvSpPr>
          <p:spPr bwMode="auto">
            <a:xfrm>
              <a:off x="-5058614" y="3881846"/>
              <a:ext cx="311331" cy="192677"/>
            </a:xfrm>
            <a:custGeom>
              <a:avLst/>
              <a:gdLst>
                <a:gd name="T0" fmla="*/ 2147483647 w 121"/>
                <a:gd name="T1" fmla="*/ 2147483647 h 75"/>
                <a:gd name="T2" fmla="*/ 0 w 121"/>
                <a:gd name="T3" fmla="*/ 2147483647 h 75"/>
                <a:gd name="T4" fmla="*/ 2147483647 w 121"/>
                <a:gd name="T5" fmla="*/ 2147483647 h 75"/>
                <a:gd name="T6" fmla="*/ 2147483647 w 121"/>
                <a:gd name="T7" fmla="*/ 2147483647 h 75"/>
                <a:gd name="T8" fmla="*/ 2147483647 w 121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"/>
                <a:gd name="T16" fmla="*/ 0 h 75"/>
                <a:gd name="T17" fmla="*/ 121 w 121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" h="75">
                  <a:moveTo>
                    <a:pt x="38" y="7"/>
                  </a:moveTo>
                  <a:cubicBezTo>
                    <a:pt x="25" y="10"/>
                    <a:pt x="0" y="17"/>
                    <a:pt x="0" y="57"/>
                  </a:cubicBezTo>
                  <a:cubicBezTo>
                    <a:pt x="0" y="74"/>
                    <a:pt x="36" y="73"/>
                    <a:pt x="59" y="73"/>
                  </a:cubicBezTo>
                  <a:cubicBezTo>
                    <a:pt x="82" y="73"/>
                    <a:pt x="121" y="75"/>
                    <a:pt x="121" y="59"/>
                  </a:cubicBezTo>
                  <a:cubicBezTo>
                    <a:pt x="121" y="37"/>
                    <a:pt x="81" y="0"/>
                    <a:pt x="38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3" name="Freeform 331"/>
            <p:cNvSpPr/>
            <p:nvPr/>
          </p:nvSpPr>
          <p:spPr bwMode="auto">
            <a:xfrm>
              <a:off x="-4566580" y="3881846"/>
              <a:ext cx="313509" cy="192677"/>
            </a:xfrm>
            <a:custGeom>
              <a:avLst/>
              <a:gdLst>
                <a:gd name="T0" fmla="*/ 2147483647 w 122"/>
                <a:gd name="T1" fmla="*/ 2147483647 h 75"/>
                <a:gd name="T2" fmla="*/ 2147483647 w 122"/>
                <a:gd name="T3" fmla="*/ 2147483647 h 75"/>
                <a:gd name="T4" fmla="*/ 2147483647 w 122"/>
                <a:gd name="T5" fmla="*/ 2147483647 h 75"/>
                <a:gd name="T6" fmla="*/ 0 w 122"/>
                <a:gd name="T7" fmla="*/ 2147483647 h 75"/>
                <a:gd name="T8" fmla="*/ 2147483647 w 122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"/>
                <a:gd name="T16" fmla="*/ 0 h 75"/>
                <a:gd name="T17" fmla="*/ 122 w 12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" h="75">
                  <a:moveTo>
                    <a:pt x="84" y="7"/>
                  </a:moveTo>
                  <a:cubicBezTo>
                    <a:pt x="97" y="10"/>
                    <a:pt x="122" y="17"/>
                    <a:pt x="122" y="57"/>
                  </a:cubicBezTo>
                  <a:cubicBezTo>
                    <a:pt x="122" y="74"/>
                    <a:pt x="86" y="73"/>
                    <a:pt x="63" y="73"/>
                  </a:cubicBezTo>
                  <a:cubicBezTo>
                    <a:pt x="40" y="73"/>
                    <a:pt x="0" y="75"/>
                    <a:pt x="0" y="59"/>
                  </a:cubicBezTo>
                  <a:cubicBezTo>
                    <a:pt x="0" y="37"/>
                    <a:pt x="41" y="0"/>
                    <a:pt x="84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4" name="Rectangle 332"/>
            <p:cNvSpPr>
              <a:spLocks noChangeArrowheads="1"/>
            </p:cNvSpPr>
            <p:nvPr/>
          </p:nvSpPr>
          <p:spPr bwMode="auto">
            <a:xfrm>
              <a:off x="-4811508" y="2422072"/>
              <a:ext cx="309154" cy="674914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5" name="Freeform 333"/>
            <p:cNvSpPr/>
            <p:nvPr/>
          </p:nvSpPr>
          <p:spPr bwMode="auto">
            <a:xfrm>
              <a:off x="-4690677" y="2460172"/>
              <a:ext cx="62049" cy="72934"/>
            </a:xfrm>
            <a:custGeom>
              <a:avLst/>
              <a:gdLst>
                <a:gd name="T0" fmla="*/ 2147483647 w 24"/>
                <a:gd name="T1" fmla="*/ 2147483647 h 28"/>
                <a:gd name="T2" fmla="*/ 2147483647 w 24"/>
                <a:gd name="T3" fmla="*/ 2147483647 h 28"/>
                <a:gd name="T4" fmla="*/ 0 w 24"/>
                <a:gd name="T5" fmla="*/ 2147483647 h 28"/>
                <a:gd name="T6" fmla="*/ 0 w 24"/>
                <a:gd name="T7" fmla="*/ 2147483647 h 28"/>
                <a:gd name="T8" fmla="*/ 2147483647 w 24"/>
                <a:gd name="T9" fmla="*/ 0 h 28"/>
                <a:gd name="T10" fmla="*/ 2147483647 w 24"/>
                <a:gd name="T11" fmla="*/ 0 h 28"/>
                <a:gd name="T12" fmla="*/ 2147483647 w 24"/>
                <a:gd name="T13" fmla="*/ 2147483647 h 28"/>
                <a:gd name="T14" fmla="*/ 2147483647 w 24"/>
                <a:gd name="T15" fmla="*/ 2147483647 h 28"/>
                <a:gd name="T16" fmla="*/ 2147483647 w 24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28"/>
                <a:gd name="T29" fmla="*/ 24 w 24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28">
                  <a:moveTo>
                    <a:pt x="19" y="28"/>
                  </a:moveTo>
                  <a:cubicBezTo>
                    <a:pt x="6" y="28"/>
                    <a:pt x="6" y="28"/>
                    <a:pt x="6" y="28"/>
                  </a:cubicBezTo>
                  <a:cubicBezTo>
                    <a:pt x="3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2" y="0"/>
                    <a:pt x="24" y="3"/>
                    <a:pt x="24" y="6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6"/>
                    <a:pt x="22" y="28"/>
                    <a:pt x="19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6" name="Freeform 334"/>
            <p:cNvSpPr/>
            <p:nvPr/>
          </p:nvSpPr>
          <p:spPr bwMode="auto">
            <a:xfrm>
              <a:off x="-4709182" y="2527663"/>
              <a:ext cx="101237" cy="504008"/>
            </a:xfrm>
            <a:custGeom>
              <a:avLst/>
              <a:gdLst>
                <a:gd name="T0" fmla="*/ 2147483647 w 93"/>
                <a:gd name="T1" fmla="*/ 0 h 463"/>
                <a:gd name="T2" fmla="*/ 0 w 93"/>
                <a:gd name="T3" fmla="*/ 2147483647 h 463"/>
                <a:gd name="T4" fmla="*/ 2147483647 w 93"/>
                <a:gd name="T5" fmla="*/ 2147483647 h 463"/>
                <a:gd name="T6" fmla="*/ 2147483647 w 93"/>
                <a:gd name="T7" fmla="*/ 2147483647 h 463"/>
                <a:gd name="T8" fmla="*/ 2147483647 w 93"/>
                <a:gd name="T9" fmla="*/ 0 h 463"/>
                <a:gd name="T10" fmla="*/ 2147483647 w 93"/>
                <a:gd name="T11" fmla="*/ 0 h 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3"/>
                <a:gd name="T19" fmla="*/ 0 h 463"/>
                <a:gd name="T20" fmla="*/ 93 w 93"/>
                <a:gd name="T21" fmla="*/ 463 h 4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3" h="463">
                  <a:moveTo>
                    <a:pt x="29" y="0"/>
                  </a:moveTo>
                  <a:lnTo>
                    <a:pt x="0" y="404"/>
                  </a:lnTo>
                  <a:lnTo>
                    <a:pt x="48" y="463"/>
                  </a:lnTo>
                  <a:lnTo>
                    <a:pt x="93" y="402"/>
                  </a:lnTo>
                  <a:lnTo>
                    <a:pt x="62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7" name="Freeform 335"/>
            <p:cNvSpPr/>
            <p:nvPr/>
          </p:nvSpPr>
          <p:spPr bwMode="auto">
            <a:xfrm>
              <a:off x="-4824571" y="2444932"/>
              <a:ext cx="326571" cy="146957"/>
            </a:xfrm>
            <a:custGeom>
              <a:avLst/>
              <a:gdLst>
                <a:gd name="T0" fmla="*/ 0 w 300"/>
                <a:gd name="T1" fmla="*/ 0 h 135"/>
                <a:gd name="T2" fmla="*/ 0 w 300"/>
                <a:gd name="T3" fmla="*/ 2147483647 h 135"/>
                <a:gd name="T4" fmla="*/ 2147483647 w 300"/>
                <a:gd name="T5" fmla="*/ 2147483647 h 135"/>
                <a:gd name="T6" fmla="*/ 2147483647 w 300"/>
                <a:gd name="T7" fmla="*/ 2147483647 h 135"/>
                <a:gd name="T8" fmla="*/ 2147483647 w 300"/>
                <a:gd name="T9" fmla="*/ 0 h 135"/>
                <a:gd name="T10" fmla="*/ 0 w 300"/>
                <a:gd name="T11" fmla="*/ 0 h 1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0"/>
                <a:gd name="T19" fmla="*/ 0 h 135"/>
                <a:gd name="T20" fmla="*/ 300 w 300"/>
                <a:gd name="T21" fmla="*/ 135 h 1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0" h="135">
                  <a:moveTo>
                    <a:pt x="0" y="0"/>
                  </a:moveTo>
                  <a:lnTo>
                    <a:pt x="0" y="135"/>
                  </a:lnTo>
                  <a:lnTo>
                    <a:pt x="154" y="47"/>
                  </a:lnTo>
                  <a:lnTo>
                    <a:pt x="293" y="13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8" name="Rectangle 336"/>
            <p:cNvSpPr>
              <a:spLocks noChangeArrowheads="1"/>
            </p:cNvSpPr>
            <p:nvPr/>
          </p:nvSpPr>
          <p:spPr bwMode="auto">
            <a:xfrm>
              <a:off x="-4824571" y="3050178"/>
              <a:ext cx="316774" cy="56606"/>
            </a:xfrm>
            <a:prstGeom prst="rect">
              <a:avLst/>
            </a:pr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9" name="Rectangle 337"/>
            <p:cNvSpPr>
              <a:spLocks noChangeArrowheads="1"/>
            </p:cNvSpPr>
            <p:nvPr/>
          </p:nvSpPr>
          <p:spPr bwMode="auto">
            <a:xfrm>
              <a:off x="-4692854" y="3050178"/>
              <a:ext cx="77289" cy="56606"/>
            </a:xfrm>
            <a:prstGeom prst="rect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0" name="Freeform 338"/>
            <p:cNvSpPr/>
            <p:nvPr/>
          </p:nvSpPr>
          <p:spPr bwMode="auto">
            <a:xfrm>
              <a:off x="-4319474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2147483647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1"/>
                <a:gd name="T17" fmla="*/ 35 w 35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1">
                  <a:moveTo>
                    <a:pt x="18" y="0"/>
                  </a:moveTo>
                  <a:cubicBezTo>
                    <a:pt x="18" y="0"/>
                    <a:pt x="16" y="10"/>
                    <a:pt x="12" y="19"/>
                  </a:cubicBezTo>
                  <a:cubicBezTo>
                    <a:pt x="7" y="29"/>
                    <a:pt x="0" y="39"/>
                    <a:pt x="7" y="43"/>
                  </a:cubicBezTo>
                  <a:cubicBezTo>
                    <a:pt x="19" y="51"/>
                    <a:pt x="35" y="21"/>
                    <a:pt x="35" y="17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" name="Freeform 339"/>
            <p:cNvSpPr/>
            <p:nvPr/>
          </p:nvSpPr>
          <p:spPr bwMode="auto">
            <a:xfrm>
              <a:off x="-4376080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0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20"/>
                <a:gd name="T29" fmla="*/ 70 w 70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20">
                  <a:moveTo>
                    <a:pt x="45" y="0"/>
                  </a:moveTo>
                  <a:cubicBezTo>
                    <a:pt x="45" y="0"/>
                    <a:pt x="66" y="16"/>
                    <a:pt x="68" y="52"/>
                  </a:cubicBezTo>
                  <a:cubicBezTo>
                    <a:pt x="70" y="87"/>
                    <a:pt x="70" y="117"/>
                    <a:pt x="58" y="118"/>
                  </a:cubicBezTo>
                  <a:cubicBezTo>
                    <a:pt x="47" y="120"/>
                    <a:pt x="47" y="101"/>
                    <a:pt x="47" y="101"/>
                  </a:cubicBezTo>
                  <a:cubicBezTo>
                    <a:pt x="47" y="101"/>
                    <a:pt x="45" y="69"/>
                    <a:pt x="31" y="60"/>
                  </a:cubicBezTo>
                  <a:cubicBezTo>
                    <a:pt x="31" y="60"/>
                    <a:pt x="31" y="88"/>
                    <a:pt x="17" y="87"/>
                  </a:cubicBezTo>
                  <a:cubicBezTo>
                    <a:pt x="7" y="86"/>
                    <a:pt x="6" y="76"/>
                    <a:pt x="6" y="44"/>
                  </a:cubicBezTo>
                  <a:cubicBezTo>
                    <a:pt x="6" y="30"/>
                    <a:pt x="0" y="23"/>
                    <a:pt x="0" y="23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" name="Freeform 340"/>
            <p:cNvSpPr/>
            <p:nvPr/>
          </p:nvSpPr>
          <p:spPr bwMode="auto">
            <a:xfrm>
              <a:off x="-4283551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0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0"/>
                <a:gd name="T14" fmla="*/ 15 w 1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0">
                  <a:moveTo>
                    <a:pt x="11" y="30"/>
                  </a:moveTo>
                  <a:cubicBezTo>
                    <a:pt x="11" y="30"/>
                    <a:pt x="15" y="15"/>
                    <a:pt x="3" y="0"/>
                  </a:cubicBezTo>
                  <a:cubicBezTo>
                    <a:pt x="3" y="0"/>
                    <a:pt x="0" y="8"/>
                    <a:pt x="0" y="11"/>
                  </a:cubicBezTo>
                  <a:cubicBezTo>
                    <a:pt x="0" y="11"/>
                    <a:pt x="11" y="20"/>
                    <a:pt x="11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3" name="Freeform 341"/>
            <p:cNvSpPr/>
            <p:nvPr/>
          </p:nvSpPr>
          <p:spPr bwMode="auto">
            <a:xfrm>
              <a:off x="-4538277" y="2373086"/>
              <a:ext cx="290649" cy="686888"/>
            </a:xfrm>
            <a:custGeom>
              <a:avLst/>
              <a:gdLst>
                <a:gd name="T0" fmla="*/ 0 w 113"/>
                <a:gd name="T1" fmla="*/ 2147483647 h 267"/>
                <a:gd name="T2" fmla="*/ 2147483647 w 113"/>
                <a:gd name="T3" fmla="*/ 2147483647 h 267"/>
                <a:gd name="T4" fmla="*/ 2147483647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0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267"/>
                <a:gd name="T20" fmla="*/ 113 w 113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267">
                  <a:moveTo>
                    <a:pt x="0" y="10"/>
                  </a:moveTo>
                  <a:cubicBezTo>
                    <a:pt x="0" y="10"/>
                    <a:pt x="21" y="0"/>
                    <a:pt x="43" y="58"/>
                  </a:cubicBezTo>
                  <a:cubicBezTo>
                    <a:pt x="65" y="117"/>
                    <a:pt x="113" y="239"/>
                    <a:pt x="113" y="239"/>
                  </a:cubicBezTo>
                  <a:cubicBezTo>
                    <a:pt x="62" y="267"/>
                    <a:pt x="62" y="267"/>
                    <a:pt x="62" y="267"/>
                  </a:cubicBezTo>
                  <a:cubicBezTo>
                    <a:pt x="36" y="207"/>
                    <a:pt x="36" y="207"/>
                    <a:pt x="36" y="207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4" name="Freeform 342"/>
            <p:cNvSpPr/>
            <p:nvPr/>
          </p:nvSpPr>
          <p:spPr bwMode="auto">
            <a:xfrm>
              <a:off x="-4498000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0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232"/>
                <a:gd name="T14" fmla="*/ 65 w 65"/>
                <a:gd name="T15" fmla="*/ 232 h 2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232">
                  <a:moveTo>
                    <a:pt x="40" y="2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5" y="206"/>
                    <a:pt x="46" y="232"/>
                  </a:cubicBezTo>
                  <a:lnTo>
                    <a:pt x="40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5" name="Freeform 343"/>
            <p:cNvSpPr/>
            <p:nvPr/>
          </p:nvSpPr>
          <p:spPr bwMode="auto">
            <a:xfrm>
              <a:off x="-4585085" y="2429692"/>
              <a:ext cx="231866" cy="690154"/>
            </a:xfrm>
            <a:custGeom>
              <a:avLst/>
              <a:gdLst>
                <a:gd name="T0" fmla="*/ 2147483647 w 90"/>
                <a:gd name="T1" fmla="*/ 0 h 268"/>
                <a:gd name="T2" fmla="*/ 2147483647 w 90"/>
                <a:gd name="T3" fmla="*/ 2147483647 h 268"/>
                <a:gd name="T4" fmla="*/ 2147483647 w 90"/>
                <a:gd name="T5" fmla="*/ 2147483647 h 268"/>
                <a:gd name="T6" fmla="*/ 0 w 90"/>
                <a:gd name="T7" fmla="*/ 2147483647 h 268"/>
                <a:gd name="T8" fmla="*/ 2147483647 w 90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268"/>
                <a:gd name="T17" fmla="*/ 90 w 90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268">
                  <a:moveTo>
                    <a:pt x="30" y="0"/>
                  </a:moveTo>
                  <a:cubicBezTo>
                    <a:pt x="30" y="0"/>
                    <a:pt x="90" y="209"/>
                    <a:pt x="70" y="256"/>
                  </a:cubicBezTo>
                  <a:cubicBezTo>
                    <a:pt x="65" y="268"/>
                    <a:pt x="9" y="266"/>
                    <a:pt x="9" y="266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6" name="Rectangle 344"/>
            <p:cNvSpPr>
              <a:spLocks noChangeArrowheads="1"/>
            </p:cNvSpPr>
            <p:nvPr/>
          </p:nvSpPr>
          <p:spPr bwMode="auto">
            <a:xfrm>
              <a:off x="-4549162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7" name="Freeform 345"/>
            <p:cNvSpPr/>
            <p:nvPr/>
          </p:nvSpPr>
          <p:spPr bwMode="auto">
            <a:xfrm>
              <a:off x="-5086917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0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1"/>
                <a:gd name="T17" fmla="*/ 35 w 35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1">
                  <a:moveTo>
                    <a:pt x="17" y="0"/>
                  </a:moveTo>
                  <a:cubicBezTo>
                    <a:pt x="17" y="0"/>
                    <a:pt x="18" y="10"/>
                    <a:pt x="23" y="19"/>
                  </a:cubicBezTo>
                  <a:cubicBezTo>
                    <a:pt x="28" y="29"/>
                    <a:pt x="35" y="39"/>
                    <a:pt x="28" y="43"/>
                  </a:cubicBezTo>
                  <a:cubicBezTo>
                    <a:pt x="16" y="51"/>
                    <a:pt x="0" y="21"/>
                    <a:pt x="0" y="17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8" name="Freeform 346"/>
            <p:cNvSpPr/>
            <p:nvPr/>
          </p:nvSpPr>
          <p:spPr bwMode="auto">
            <a:xfrm>
              <a:off x="-5120663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2147483647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20"/>
                <a:gd name="T29" fmla="*/ 70 w 70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20">
                  <a:moveTo>
                    <a:pt x="25" y="0"/>
                  </a:moveTo>
                  <a:cubicBezTo>
                    <a:pt x="25" y="0"/>
                    <a:pt x="4" y="16"/>
                    <a:pt x="2" y="52"/>
                  </a:cubicBezTo>
                  <a:cubicBezTo>
                    <a:pt x="0" y="87"/>
                    <a:pt x="0" y="117"/>
                    <a:pt x="12" y="118"/>
                  </a:cubicBezTo>
                  <a:cubicBezTo>
                    <a:pt x="23" y="120"/>
                    <a:pt x="22" y="101"/>
                    <a:pt x="22" y="101"/>
                  </a:cubicBezTo>
                  <a:cubicBezTo>
                    <a:pt x="22" y="101"/>
                    <a:pt x="25" y="69"/>
                    <a:pt x="39" y="60"/>
                  </a:cubicBezTo>
                  <a:cubicBezTo>
                    <a:pt x="39" y="60"/>
                    <a:pt x="39" y="88"/>
                    <a:pt x="53" y="87"/>
                  </a:cubicBezTo>
                  <a:cubicBezTo>
                    <a:pt x="63" y="86"/>
                    <a:pt x="64" y="76"/>
                    <a:pt x="64" y="44"/>
                  </a:cubicBezTo>
                  <a:cubicBezTo>
                    <a:pt x="64" y="30"/>
                    <a:pt x="70" y="23"/>
                    <a:pt x="70" y="23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9" name="Freeform 347"/>
            <p:cNvSpPr/>
            <p:nvPr/>
          </p:nvSpPr>
          <p:spPr bwMode="auto">
            <a:xfrm>
              <a:off x="-5071677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2147483647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0"/>
                <a:gd name="T14" fmla="*/ 15 w 1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0">
                  <a:moveTo>
                    <a:pt x="4" y="30"/>
                  </a:moveTo>
                  <a:cubicBezTo>
                    <a:pt x="4" y="30"/>
                    <a:pt x="0" y="15"/>
                    <a:pt x="12" y="0"/>
                  </a:cubicBezTo>
                  <a:cubicBezTo>
                    <a:pt x="12" y="0"/>
                    <a:pt x="15" y="8"/>
                    <a:pt x="15" y="11"/>
                  </a:cubicBezTo>
                  <a:cubicBezTo>
                    <a:pt x="15" y="11"/>
                    <a:pt x="4" y="20"/>
                    <a:pt x="4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0" name="Freeform 348"/>
            <p:cNvSpPr/>
            <p:nvPr/>
          </p:nvSpPr>
          <p:spPr bwMode="auto">
            <a:xfrm>
              <a:off x="-5069500" y="2373086"/>
              <a:ext cx="290649" cy="686888"/>
            </a:xfrm>
            <a:custGeom>
              <a:avLst/>
              <a:gdLst>
                <a:gd name="T0" fmla="*/ 2147483647 w 113"/>
                <a:gd name="T1" fmla="*/ 2147483647 h 267"/>
                <a:gd name="T2" fmla="*/ 2147483647 w 113"/>
                <a:gd name="T3" fmla="*/ 2147483647 h 267"/>
                <a:gd name="T4" fmla="*/ 0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2147483647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267"/>
                <a:gd name="T20" fmla="*/ 113 w 113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267">
                  <a:moveTo>
                    <a:pt x="113" y="10"/>
                  </a:moveTo>
                  <a:cubicBezTo>
                    <a:pt x="113" y="10"/>
                    <a:pt x="92" y="0"/>
                    <a:pt x="69" y="58"/>
                  </a:cubicBezTo>
                  <a:cubicBezTo>
                    <a:pt x="47" y="117"/>
                    <a:pt x="0" y="239"/>
                    <a:pt x="0" y="239"/>
                  </a:cubicBezTo>
                  <a:cubicBezTo>
                    <a:pt x="50" y="267"/>
                    <a:pt x="50" y="267"/>
                    <a:pt x="50" y="267"/>
                  </a:cubicBezTo>
                  <a:cubicBezTo>
                    <a:pt x="77" y="207"/>
                    <a:pt x="77" y="207"/>
                    <a:pt x="77" y="207"/>
                  </a:cubicBezTo>
                  <a:lnTo>
                    <a:pt x="113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1" name="Freeform 349"/>
            <p:cNvSpPr/>
            <p:nvPr/>
          </p:nvSpPr>
          <p:spPr bwMode="auto">
            <a:xfrm>
              <a:off x="-4986768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2147483647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232"/>
                <a:gd name="T14" fmla="*/ 65 w 65"/>
                <a:gd name="T15" fmla="*/ 232 h 2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232">
                  <a:moveTo>
                    <a:pt x="25" y="219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0" y="206"/>
                    <a:pt x="19" y="232"/>
                  </a:cubicBezTo>
                  <a:lnTo>
                    <a:pt x="25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2" name="Freeform 350"/>
            <p:cNvSpPr/>
            <p:nvPr/>
          </p:nvSpPr>
          <p:spPr bwMode="auto">
            <a:xfrm>
              <a:off x="-4963908" y="2429692"/>
              <a:ext cx="229689" cy="690154"/>
            </a:xfrm>
            <a:custGeom>
              <a:avLst/>
              <a:gdLst>
                <a:gd name="T0" fmla="*/ 2147483647 w 89"/>
                <a:gd name="T1" fmla="*/ 0 h 268"/>
                <a:gd name="T2" fmla="*/ 2147483647 w 89"/>
                <a:gd name="T3" fmla="*/ 2147483647 h 268"/>
                <a:gd name="T4" fmla="*/ 2147483647 w 89"/>
                <a:gd name="T5" fmla="*/ 2147483647 h 268"/>
                <a:gd name="T6" fmla="*/ 2147483647 w 89"/>
                <a:gd name="T7" fmla="*/ 2147483647 h 268"/>
                <a:gd name="T8" fmla="*/ 2147483647 w 89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"/>
                <a:gd name="T16" fmla="*/ 0 h 268"/>
                <a:gd name="T17" fmla="*/ 89 w 89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" h="268">
                  <a:moveTo>
                    <a:pt x="60" y="0"/>
                  </a:moveTo>
                  <a:cubicBezTo>
                    <a:pt x="60" y="0"/>
                    <a:pt x="0" y="209"/>
                    <a:pt x="20" y="256"/>
                  </a:cubicBezTo>
                  <a:cubicBezTo>
                    <a:pt x="25" y="268"/>
                    <a:pt x="81" y="266"/>
                    <a:pt x="81" y="266"/>
                  </a:cubicBezTo>
                  <a:cubicBezTo>
                    <a:pt x="89" y="2"/>
                    <a:pt x="89" y="2"/>
                    <a:pt x="89" y="2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3" name="Rectangle 351"/>
            <p:cNvSpPr>
              <a:spLocks noChangeArrowheads="1"/>
            </p:cNvSpPr>
            <p:nvPr/>
          </p:nvSpPr>
          <p:spPr bwMode="auto">
            <a:xfrm>
              <a:off x="-4894240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4" name="Freeform 352"/>
            <p:cNvSpPr/>
            <p:nvPr/>
          </p:nvSpPr>
          <p:spPr bwMode="auto">
            <a:xfrm>
              <a:off x="-5286125" y="1394461"/>
              <a:ext cx="1277983" cy="759823"/>
            </a:xfrm>
            <a:custGeom>
              <a:avLst/>
              <a:gdLst>
                <a:gd name="T0" fmla="*/ 2147483647 w 496"/>
                <a:gd name="T1" fmla="*/ 2147483647 h 295"/>
                <a:gd name="T2" fmla="*/ 2147483647 w 496"/>
                <a:gd name="T3" fmla="*/ 0 h 295"/>
                <a:gd name="T4" fmla="*/ 2147483647 w 496"/>
                <a:gd name="T5" fmla="*/ 2147483647 h 295"/>
                <a:gd name="T6" fmla="*/ 2147483647 w 496"/>
                <a:gd name="T7" fmla="*/ 2147483647 h 295"/>
                <a:gd name="T8" fmla="*/ 2147483647 w 496"/>
                <a:gd name="T9" fmla="*/ 2147483647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6"/>
                <a:gd name="T16" fmla="*/ 0 h 295"/>
                <a:gd name="T17" fmla="*/ 496 w 496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6" h="295">
                  <a:moveTo>
                    <a:pt x="67" y="234"/>
                  </a:moveTo>
                  <a:cubicBezTo>
                    <a:pt x="67" y="234"/>
                    <a:pt x="0" y="0"/>
                    <a:pt x="248" y="0"/>
                  </a:cubicBezTo>
                  <a:cubicBezTo>
                    <a:pt x="496" y="0"/>
                    <a:pt x="429" y="234"/>
                    <a:pt x="429" y="234"/>
                  </a:cubicBezTo>
                  <a:cubicBezTo>
                    <a:pt x="258" y="295"/>
                    <a:pt x="258" y="295"/>
                    <a:pt x="258" y="295"/>
                  </a:cubicBezTo>
                  <a:lnTo>
                    <a:pt x="67" y="234"/>
                  </a:lnTo>
                  <a:close/>
                </a:path>
              </a:pathLst>
            </a:custGeom>
            <a:solidFill>
              <a:srgbClr val="EA9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5" name="Freeform 353"/>
            <p:cNvSpPr/>
            <p:nvPr/>
          </p:nvSpPr>
          <p:spPr bwMode="auto">
            <a:xfrm>
              <a:off x="-5208837" y="1943101"/>
              <a:ext cx="209006" cy="296091"/>
            </a:xfrm>
            <a:custGeom>
              <a:avLst/>
              <a:gdLst>
                <a:gd name="T0" fmla="*/ 2147483647 w 81"/>
                <a:gd name="T1" fmla="*/ 2147483647 h 115"/>
                <a:gd name="T2" fmla="*/ 2147483647 w 81"/>
                <a:gd name="T3" fmla="*/ 2147483647 h 115"/>
                <a:gd name="T4" fmla="*/ 2147483647 w 81"/>
                <a:gd name="T5" fmla="*/ 2147483647 h 115"/>
                <a:gd name="T6" fmla="*/ 2147483647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15"/>
                <a:gd name="T14" fmla="*/ 81 w 8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15">
                  <a:moveTo>
                    <a:pt x="81" y="26"/>
                  </a:moveTo>
                  <a:cubicBezTo>
                    <a:pt x="81" y="26"/>
                    <a:pt x="60" y="0"/>
                    <a:pt x="30" y="19"/>
                  </a:cubicBezTo>
                  <a:cubicBezTo>
                    <a:pt x="0" y="38"/>
                    <a:pt x="21" y="102"/>
                    <a:pt x="81" y="115"/>
                  </a:cubicBezTo>
                  <a:lnTo>
                    <a:pt x="81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6" name="Freeform 354"/>
            <p:cNvSpPr/>
            <p:nvPr/>
          </p:nvSpPr>
          <p:spPr bwMode="auto">
            <a:xfrm>
              <a:off x="-4291171" y="1943101"/>
              <a:ext cx="207917" cy="296091"/>
            </a:xfrm>
            <a:custGeom>
              <a:avLst/>
              <a:gdLst>
                <a:gd name="T0" fmla="*/ 0 w 81"/>
                <a:gd name="T1" fmla="*/ 2147483647 h 115"/>
                <a:gd name="T2" fmla="*/ 2147483647 w 81"/>
                <a:gd name="T3" fmla="*/ 2147483647 h 115"/>
                <a:gd name="T4" fmla="*/ 0 w 81"/>
                <a:gd name="T5" fmla="*/ 2147483647 h 115"/>
                <a:gd name="T6" fmla="*/ 0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15"/>
                <a:gd name="T14" fmla="*/ 81 w 8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15">
                  <a:moveTo>
                    <a:pt x="0" y="26"/>
                  </a:moveTo>
                  <a:cubicBezTo>
                    <a:pt x="0" y="26"/>
                    <a:pt x="21" y="0"/>
                    <a:pt x="51" y="19"/>
                  </a:cubicBezTo>
                  <a:cubicBezTo>
                    <a:pt x="81" y="38"/>
                    <a:pt x="60" y="102"/>
                    <a:pt x="0" y="115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7" name="Freeform 355"/>
            <p:cNvSpPr/>
            <p:nvPr/>
          </p:nvSpPr>
          <p:spPr bwMode="auto">
            <a:xfrm>
              <a:off x="-5033577" y="1758044"/>
              <a:ext cx="772886" cy="722811"/>
            </a:xfrm>
            <a:custGeom>
              <a:avLst/>
              <a:gdLst>
                <a:gd name="T0" fmla="*/ 2147483647 w 300"/>
                <a:gd name="T1" fmla="*/ 0 h 281"/>
                <a:gd name="T2" fmla="*/ 2147483647 w 300"/>
                <a:gd name="T3" fmla="*/ 0 h 281"/>
                <a:gd name="T4" fmla="*/ 2147483647 w 300"/>
                <a:gd name="T5" fmla="*/ 0 h 281"/>
                <a:gd name="T6" fmla="*/ 2147483647 w 300"/>
                <a:gd name="T7" fmla="*/ 2147483647 h 281"/>
                <a:gd name="T8" fmla="*/ 2147483647 w 300"/>
                <a:gd name="T9" fmla="*/ 2147483647 h 281"/>
                <a:gd name="T10" fmla="*/ 2147483647 w 300"/>
                <a:gd name="T11" fmla="*/ 2147483647 h 281"/>
                <a:gd name="T12" fmla="*/ 2147483647 w 300"/>
                <a:gd name="T13" fmla="*/ 2147483647 h 281"/>
                <a:gd name="T14" fmla="*/ 2147483647 w 300"/>
                <a:gd name="T15" fmla="*/ 2147483647 h 281"/>
                <a:gd name="T16" fmla="*/ 2147483647 w 300"/>
                <a:gd name="T17" fmla="*/ 0 h 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0"/>
                <a:gd name="T28" fmla="*/ 0 h 281"/>
                <a:gd name="T29" fmla="*/ 300 w 300"/>
                <a:gd name="T30" fmla="*/ 281 h 2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0" h="281">
                  <a:moveTo>
                    <a:pt x="289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0" y="185"/>
                    <a:pt x="5" y="200"/>
                    <a:pt x="14" y="212"/>
                  </a:cubicBezTo>
                  <a:cubicBezTo>
                    <a:pt x="34" y="239"/>
                    <a:pt x="78" y="281"/>
                    <a:pt x="150" y="281"/>
                  </a:cubicBezTo>
                  <a:cubicBezTo>
                    <a:pt x="222" y="281"/>
                    <a:pt x="266" y="239"/>
                    <a:pt x="286" y="212"/>
                  </a:cubicBezTo>
                  <a:cubicBezTo>
                    <a:pt x="296" y="200"/>
                    <a:pt x="300" y="185"/>
                    <a:pt x="299" y="170"/>
                  </a:cubicBezTo>
                  <a:lnTo>
                    <a:pt x="289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8" name="Freeform 356"/>
            <p:cNvSpPr/>
            <p:nvPr/>
          </p:nvSpPr>
          <p:spPr bwMode="auto">
            <a:xfrm>
              <a:off x="-5022691" y="1466307"/>
              <a:ext cx="777240" cy="378823"/>
            </a:xfrm>
            <a:custGeom>
              <a:avLst/>
              <a:gdLst>
                <a:gd name="T0" fmla="*/ 2147483647 w 302"/>
                <a:gd name="T1" fmla="*/ 2147483647 h 147"/>
                <a:gd name="T2" fmla="*/ 2147483647 w 302"/>
                <a:gd name="T3" fmla="*/ 2147483647 h 147"/>
                <a:gd name="T4" fmla="*/ 2147483647 w 302"/>
                <a:gd name="T5" fmla="*/ 2147483647 h 147"/>
                <a:gd name="T6" fmla="*/ 2147483647 w 302"/>
                <a:gd name="T7" fmla="*/ 0 h 147"/>
                <a:gd name="T8" fmla="*/ 2147483647 w 302"/>
                <a:gd name="T9" fmla="*/ 2147483647 h 147"/>
                <a:gd name="T10" fmla="*/ 2147483647 w 302"/>
                <a:gd name="T11" fmla="*/ 2147483647 h 147"/>
                <a:gd name="T12" fmla="*/ 2147483647 w 302"/>
                <a:gd name="T13" fmla="*/ 2147483647 h 147"/>
                <a:gd name="T14" fmla="*/ 2147483647 w 302"/>
                <a:gd name="T15" fmla="*/ 2147483647 h 147"/>
                <a:gd name="T16" fmla="*/ 2147483647 w 302"/>
                <a:gd name="T17" fmla="*/ 2147483647 h 147"/>
                <a:gd name="T18" fmla="*/ 2147483647 w 302"/>
                <a:gd name="T19" fmla="*/ 2147483647 h 147"/>
                <a:gd name="T20" fmla="*/ 2147483647 w 302"/>
                <a:gd name="T21" fmla="*/ 2147483647 h 147"/>
                <a:gd name="T22" fmla="*/ 2147483647 w 302"/>
                <a:gd name="T23" fmla="*/ 2147483647 h 1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2"/>
                <a:gd name="T37" fmla="*/ 0 h 147"/>
                <a:gd name="T38" fmla="*/ 302 w 302"/>
                <a:gd name="T39" fmla="*/ 147 h 14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2" h="147">
                  <a:moveTo>
                    <a:pt x="7" y="126"/>
                  </a:moveTo>
                  <a:cubicBezTo>
                    <a:pt x="7" y="126"/>
                    <a:pt x="0" y="50"/>
                    <a:pt x="40" y="36"/>
                  </a:cubicBezTo>
                  <a:cubicBezTo>
                    <a:pt x="40" y="36"/>
                    <a:pt x="29" y="65"/>
                    <a:pt x="34" y="79"/>
                  </a:cubicBezTo>
                  <a:cubicBezTo>
                    <a:pt x="34" y="79"/>
                    <a:pt x="71" y="1"/>
                    <a:pt x="146" y="0"/>
                  </a:cubicBezTo>
                  <a:cubicBezTo>
                    <a:pt x="146" y="0"/>
                    <a:pt x="134" y="28"/>
                    <a:pt x="121" y="37"/>
                  </a:cubicBezTo>
                  <a:cubicBezTo>
                    <a:pt x="121" y="37"/>
                    <a:pt x="197" y="5"/>
                    <a:pt x="243" y="28"/>
                  </a:cubicBezTo>
                  <a:cubicBezTo>
                    <a:pt x="243" y="28"/>
                    <a:pt x="236" y="40"/>
                    <a:pt x="211" y="47"/>
                  </a:cubicBezTo>
                  <a:cubicBezTo>
                    <a:pt x="211" y="47"/>
                    <a:pt x="281" y="42"/>
                    <a:pt x="299" y="86"/>
                  </a:cubicBezTo>
                  <a:cubicBezTo>
                    <a:pt x="299" y="86"/>
                    <a:pt x="284" y="93"/>
                    <a:pt x="268" y="90"/>
                  </a:cubicBezTo>
                  <a:cubicBezTo>
                    <a:pt x="268" y="90"/>
                    <a:pt x="302" y="99"/>
                    <a:pt x="302" y="147"/>
                  </a:cubicBezTo>
                  <a:cubicBezTo>
                    <a:pt x="302" y="147"/>
                    <a:pt x="250" y="78"/>
                    <a:pt x="146" y="144"/>
                  </a:cubicBezTo>
                  <a:cubicBezTo>
                    <a:pt x="146" y="144"/>
                    <a:pt x="101" y="92"/>
                    <a:pt x="7" y="126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9" name="Freeform 357"/>
            <p:cNvSpPr/>
            <p:nvPr/>
          </p:nvSpPr>
          <p:spPr bwMode="auto">
            <a:xfrm>
              <a:off x="-4930163" y="2014946"/>
              <a:ext cx="128451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19"/>
                <a:gd name="T32" fmla="*/ 50 w 5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3"/>
                  </a:cubicBezTo>
                  <a:cubicBezTo>
                    <a:pt x="2" y="13"/>
                    <a:pt x="7" y="1"/>
                    <a:pt x="25" y="1"/>
                  </a:cubicBezTo>
                  <a:cubicBezTo>
                    <a:pt x="43" y="0"/>
                    <a:pt x="49" y="13"/>
                    <a:pt x="49" y="14"/>
                  </a:cubicBezTo>
                  <a:cubicBezTo>
                    <a:pt x="50" y="15"/>
                    <a:pt x="49" y="17"/>
                    <a:pt x="48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" name="Freeform 358"/>
            <p:cNvSpPr/>
            <p:nvPr/>
          </p:nvSpPr>
          <p:spPr bwMode="auto">
            <a:xfrm>
              <a:off x="-4945403" y="1922418"/>
              <a:ext cx="182880" cy="41366"/>
            </a:xfrm>
            <a:custGeom>
              <a:avLst/>
              <a:gdLst>
                <a:gd name="T0" fmla="*/ 0 w 71"/>
                <a:gd name="T1" fmla="*/ 2147483647 h 16"/>
                <a:gd name="T2" fmla="*/ 0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2147483647 w 71"/>
                <a:gd name="T9" fmla="*/ 2147483647 h 16"/>
                <a:gd name="T10" fmla="*/ 2147483647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0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6"/>
                <a:gd name="T29" fmla="*/ 71 w 71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6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7" y="16"/>
                    <a:pt x="71" y="11"/>
                    <a:pt x="7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3"/>
                    <a:pt x="66" y="0"/>
                    <a:pt x="6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" name="Freeform 359"/>
            <p:cNvSpPr/>
            <p:nvPr/>
          </p:nvSpPr>
          <p:spPr bwMode="auto">
            <a:xfrm>
              <a:off x="-4498000" y="2014946"/>
              <a:ext cx="129540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19"/>
                <a:gd name="T32" fmla="*/ 50 w 5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4"/>
                  </a:cubicBezTo>
                  <a:cubicBezTo>
                    <a:pt x="1" y="13"/>
                    <a:pt x="7" y="0"/>
                    <a:pt x="25" y="1"/>
                  </a:cubicBezTo>
                  <a:cubicBezTo>
                    <a:pt x="43" y="1"/>
                    <a:pt x="49" y="13"/>
                    <a:pt x="49" y="13"/>
                  </a:cubicBezTo>
                  <a:cubicBezTo>
                    <a:pt x="50" y="15"/>
                    <a:pt x="49" y="17"/>
                    <a:pt x="47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2" name="Freeform 360"/>
            <p:cNvSpPr/>
            <p:nvPr/>
          </p:nvSpPr>
          <p:spPr bwMode="auto">
            <a:xfrm>
              <a:off x="-4533922" y="1922418"/>
              <a:ext cx="182880" cy="41366"/>
            </a:xfrm>
            <a:custGeom>
              <a:avLst/>
              <a:gdLst>
                <a:gd name="T0" fmla="*/ 2147483647 w 71"/>
                <a:gd name="T1" fmla="*/ 2147483647 h 16"/>
                <a:gd name="T2" fmla="*/ 2147483647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0 w 71"/>
                <a:gd name="T9" fmla="*/ 2147483647 h 16"/>
                <a:gd name="T10" fmla="*/ 0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2147483647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6"/>
                <a:gd name="T29" fmla="*/ 71 w 71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6">
                  <a:moveTo>
                    <a:pt x="71" y="8"/>
                  </a:moveTo>
                  <a:cubicBezTo>
                    <a:pt x="71" y="8"/>
                    <a:pt x="71" y="8"/>
                    <a:pt x="71" y="8"/>
                  </a:cubicBezTo>
                  <a:cubicBezTo>
                    <a:pt x="71" y="12"/>
                    <a:pt x="67" y="16"/>
                    <a:pt x="63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4" y="0"/>
                    <a:pt x="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1" y="3"/>
                    <a:pt x="71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3" name="Freeform 361"/>
            <p:cNvSpPr/>
            <p:nvPr/>
          </p:nvSpPr>
          <p:spPr bwMode="auto">
            <a:xfrm>
              <a:off x="-4745105" y="2161904"/>
              <a:ext cx="160020" cy="66403"/>
            </a:xfrm>
            <a:custGeom>
              <a:avLst/>
              <a:gdLst>
                <a:gd name="T0" fmla="*/ 0 w 62"/>
                <a:gd name="T1" fmla="*/ 0 h 26"/>
                <a:gd name="T2" fmla="*/ 2147483647 w 62"/>
                <a:gd name="T3" fmla="*/ 2147483647 h 26"/>
                <a:gd name="T4" fmla="*/ 2147483647 w 62"/>
                <a:gd name="T5" fmla="*/ 0 h 26"/>
                <a:gd name="T6" fmla="*/ 2147483647 w 62"/>
                <a:gd name="T7" fmla="*/ 2147483647 h 26"/>
                <a:gd name="T8" fmla="*/ 0 w 62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26"/>
                <a:gd name="T17" fmla="*/ 62 w 6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26">
                  <a:moveTo>
                    <a:pt x="0" y="0"/>
                  </a:moveTo>
                  <a:cubicBezTo>
                    <a:pt x="0" y="0"/>
                    <a:pt x="5" y="26"/>
                    <a:pt x="31" y="25"/>
                  </a:cubicBezTo>
                  <a:cubicBezTo>
                    <a:pt x="57" y="24"/>
                    <a:pt x="62" y="0"/>
                    <a:pt x="62" y="0"/>
                  </a:cubicBezTo>
                  <a:cubicBezTo>
                    <a:pt x="62" y="0"/>
                    <a:pt x="47" y="16"/>
                    <a:pt x="31" y="16"/>
                  </a:cubicBezTo>
                  <a:cubicBezTo>
                    <a:pt x="16" y="1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4" name="Freeform 362"/>
            <p:cNvSpPr/>
            <p:nvPr/>
          </p:nvSpPr>
          <p:spPr bwMode="auto">
            <a:xfrm>
              <a:off x="-4824571" y="2297975"/>
              <a:ext cx="324394" cy="20683"/>
            </a:xfrm>
            <a:custGeom>
              <a:avLst/>
              <a:gdLst>
                <a:gd name="T0" fmla="*/ 2147483647 w 126"/>
                <a:gd name="T1" fmla="*/ 2147483647 h 8"/>
                <a:gd name="T2" fmla="*/ 2147483647 w 126"/>
                <a:gd name="T3" fmla="*/ 2147483647 h 8"/>
                <a:gd name="T4" fmla="*/ 2147483647 w 126"/>
                <a:gd name="T5" fmla="*/ 2147483647 h 8"/>
                <a:gd name="T6" fmla="*/ 0 w 126"/>
                <a:gd name="T7" fmla="*/ 2147483647 h 8"/>
                <a:gd name="T8" fmla="*/ 2147483647 w 126"/>
                <a:gd name="T9" fmla="*/ 0 h 8"/>
                <a:gd name="T10" fmla="*/ 2147483647 w 126"/>
                <a:gd name="T11" fmla="*/ 2147483647 h 8"/>
                <a:gd name="T12" fmla="*/ 2147483647 w 126"/>
                <a:gd name="T13" fmla="*/ 2147483647 h 8"/>
                <a:gd name="T14" fmla="*/ 2147483647 w 126"/>
                <a:gd name="T15" fmla="*/ 2147483647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6"/>
                <a:gd name="T25" fmla="*/ 0 h 8"/>
                <a:gd name="T26" fmla="*/ 126 w 126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6" h="8">
                  <a:moveTo>
                    <a:pt x="123" y="8"/>
                  </a:moveTo>
                  <a:cubicBezTo>
                    <a:pt x="123" y="8"/>
                    <a:pt x="123" y="8"/>
                    <a:pt x="12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5" y="1"/>
                    <a:pt x="126" y="3"/>
                    <a:pt x="126" y="5"/>
                  </a:cubicBezTo>
                  <a:cubicBezTo>
                    <a:pt x="126" y="6"/>
                    <a:pt x="125" y="8"/>
                    <a:pt x="123" y="8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5" name="Freeform 363"/>
            <p:cNvSpPr/>
            <p:nvPr/>
          </p:nvSpPr>
          <p:spPr bwMode="auto">
            <a:xfrm>
              <a:off x="-4492557" y="2267495"/>
              <a:ext cx="41366" cy="56606"/>
            </a:xfrm>
            <a:custGeom>
              <a:avLst/>
              <a:gdLst>
                <a:gd name="T0" fmla="*/ 2147483647 w 16"/>
                <a:gd name="T1" fmla="*/ 2147483647 h 22"/>
                <a:gd name="T2" fmla="*/ 2147483647 w 16"/>
                <a:gd name="T3" fmla="*/ 2147483647 h 22"/>
                <a:gd name="T4" fmla="*/ 2147483647 w 16"/>
                <a:gd name="T5" fmla="*/ 2147483647 h 22"/>
                <a:gd name="T6" fmla="*/ 2147483647 w 16"/>
                <a:gd name="T7" fmla="*/ 2147483647 h 22"/>
                <a:gd name="T8" fmla="*/ 2147483647 w 16"/>
                <a:gd name="T9" fmla="*/ 2147483647 h 22"/>
                <a:gd name="T10" fmla="*/ 0 w 16"/>
                <a:gd name="T11" fmla="*/ 2147483647 h 22"/>
                <a:gd name="T12" fmla="*/ 2147483647 w 16"/>
                <a:gd name="T13" fmla="*/ 0 h 22"/>
                <a:gd name="T14" fmla="*/ 2147483647 w 16"/>
                <a:gd name="T15" fmla="*/ 2147483647 h 22"/>
                <a:gd name="T16" fmla="*/ 2147483647 w 16"/>
                <a:gd name="T17" fmla="*/ 2147483647 h 22"/>
                <a:gd name="T18" fmla="*/ 2147483647 w 16"/>
                <a:gd name="T19" fmla="*/ 214748364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2"/>
                <a:gd name="T32" fmla="*/ 16 w 16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2">
                  <a:moveTo>
                    <a:pt x="12" y="22"/>
                  </a:moveTo>
                  <a:cubicBezTo>
                    <a:pt x="12" y="22"/>
                    <a:pt x="11" y="22"/>
                    <a:pt x="11" y="22"/>
                  </a:cubicBezTo>
                  <a:cubicBezTo>
                    <a:pt x="9" y="21"/>
                    <a:pt x="8" y="19"/>
                    <a:pt x="9" y="18"/>
                  </a:cubicBezTo>
                  <a:cubicBezTo>
                    <a:pt x="10" y="15"/>
                    <a:pt x="9" y="12"/>
                    <a:pt x="8" y="10"/>
                  </a:cubicBezTo>
                  <a:cubicBezTo>
                    <a:pt x="7" y="7"/>
                    <a:pt x="3" y="6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5" y="0"/>
                    <a:pt x="11" y="2"/>
                    <a:pt x="14" y="7"/>
                  </a:cubicBezTo>
                  <a:cubicBezTo>
                    <a:pt x="16" y="11"/>
                    <a:pt x="16" y="15"/>
                    <a:pt x="15" y="19"/>
                  </a:cubicBezTo>
                  <a:cubicBezTo>
                    <a:pt x="15" y="21"/>
                    <a:pt x="13" y="22"/>
                    <a:pt x="12" y="22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66" name="组合 62"/>
          <p:cNvGrpSpPr>
            <a:grpSpLocks noChangeAspect="1"/>
          </p:cNvGrpSpPr>
          <p:nvPr/>
        </p:nvGrpSpPr>
        <p:grpSpPr bwMode="auto">
          <a:xfrm>
            <a:off x="1219200" y="1942310"/>
            <a:ext cx="842963" cy="1201738"/>
            <a:chOff x="2581275" y="350838"/>
            <a:chExt cx="1997075" cy="3911600"/>
          </a:xfrm>
        </p:grpSpPr>
        <p:sp>
          <p:nvSpPr>
            <p:cNvPr id="67" name="Freeform 397"/>
            <p:cNvSpPr/>
            <p:nvPr/>
          </p:nvSpPr>
          <p:spPr bwMode="auto">
            <a:xfrm>
              <a:off x="3157538" y="3081338"/>
              <a:ext cx="874712" cy="1104900"/>
            </a:xfrm>
            <a:custGeom>
              <a:avLst/>
              <a:gdLst>
                <a:gd name="T0" fmla="*/ 2147483647 w 551"/>
                <a:gd name="T1" fmla="*/ 0 h 696"/>
                <a:gd name="T2" fmla="*/ 2147483647 w 551"/>
                <a:gd name="T3" fmla="*/ 0 h 696"/>
                <a:gd name="T4" fmla="*/ 2147483647 w 551"/>
                <a:gd name="T5" fmla="*/ 2147483647 h 696"/>
                <a:gd name="T6" fmla="*/ 2147483647 w 551"/>
                <a:gd name="T7" fmla="*/ 2147483647 h 696"/>
                <a:gd name="T8" fmla="*/ 2147483647 w 551"/>
                <a:gd name="T9" fmla="*/ 2147483647 h 696"/>
                <a:gd name="T10" fmla="*/ 2147483647 w 551"/>
                <a:gd name="T11" fmla="*/ 2147483647 h 696"/>
                <a:gd name="T12" fmla="*/ 2147483647 w 551"/>
                <a:gd name="T13" fmla="*/ 2147483647 h 696"/>
                <a:gd name="T14" fmla="*/ 0 w 551"/>
                <a:gd name="T15" fmla="*/ 2147483647 h 696"/>
                <a:gd name="T16" fmla="*/ 2147483647 w 551"/>
                <a:gd name="T17" fmla="*/ 0 h 6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1"/>
                <a:gd name="T28" fmla="*/ 0 h 696"/>
                <a:gd name="T29" fmla="*/ 551 w 551"/>
                <a:gd name="T30" fmla="*/ 696 h 6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1" h="696">
                  <a:moveTo>
                    <a:pt x="61" y="0"/>
                  </a:moveTo>
                  <a:lnTo>
                    <a:pt x="483" y="0"/>
                  </a:lnTo>
                  <a:lnTo>
                    <a:pt x="551" y="696"/>
                  </a:lnTo>
                  <a:lnTo>
                    <a:pt x="343" y="696"/>
                  </a:lnTo>
                  <a:lnTo>
                    <a:pt x="281" y="142"/>
                  </a:lnTo>
                  <a:lnTo>
                    <a:pt x="255" y="142"/>
                  </a:lnTo>
                  <a:lnTo>
                    <a:pt x="215" y="696"/>
                  </a:lnTo>
                  <a:lnTo>
                    <a:pt x="0" y="69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4C4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8" name="Freeform 398"/>
            <p:cNvSpPr/>
            <p:nvPr/>
          </p:nvSpPr>
          <p:spPr bwMode="auto">
            <a:xfrm>
              <a:off x="3097213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"/>
                <a:gd name="T28" fmla="*/ 0 h 70"/>
                <a:gd name="T29" fmla="*/ 110 w 110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9" name="Freeform 399"/>
            <p:cNvSpPr/>
            <p:nvPr/>
          </p:nvSpPr>
          <p:spPr bwMode="auto">
            <a:xfrm>
              <a:off x="3690938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"/>
                <a:gd name="T28" fmla="*/ 0 h 70"/>
                <a:gd name="T29" fmla="*/ 110 w 110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0" name="Rectangle 400"/>
            <p:cNvSpPr>
              <a:spLocks noChangeArrowheads="1"/>
            </p:cNvSpPr>
            <p:nvPr/>
          </p:nvSpPr>
          <p:spPr bwMode="auto">
            <a:xfrm>
              <a:off x="3352800" y="1968501"/>
              <a:ext cx="454025" cy="1116013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" name="Freeform 401"/>
            <p:cNvSpPr/>
            <p:nvPr/>
          </p:nvSpPr>
          <p:spPr bwMode="auto">
            <a:xfrm>
              <a:off x="3532188" y="2024063"/>
              <a:ext cx="87312" cy="104775"/>
            </a:xfrm>
            <a:custGeom>
              <a:avLst/>
              <a:gdLst>
                <a:gd name="T0" fmla="*/ 2147483647 w 23"/>
                <a:gd name="T1" fmla="*/ 2147483647 h 28"/>
                <a:gd name="T2" fmla="*/ 2147483647 w 23"/>
                <a:gd name="T3" fmla="*/ 2147483647 h 28"/>
                <a:gd name="T4" fmla="*/ 0 w 23"/>
                <a:gd name="T5" fmla="*/ 2147483647 h 28"/>
                <a:gd name="T6" fmla="*/ 0 w 23"/>
                <a:gd name="T7" fmla="*/ 2147483647 h 28"/>
                <a:gd name="T8" fmla="*/ 2147483647 w 23"/>
                <a:gd name="T9" fmla="*/ 0 h 28"/>
                <a:gd name="T10" fmla="*/ 2147483647 w 23"/>
                <a:gd name="T11" fmla="*/ 0 h 28"/>
                <a:gd name="T12" fmla="*/ 2147483647 w 23"/>
                <a:gd name="T13" fmla="*/ 2147483647 h 28"/>
                <a:gd name="T14" fmla="*/ 2147483647 w 23"/>
                <a:gd name="T15" fmla="*/ 2147483647 h 28"/>
                <a:gd name="T16" fmla="*/ 2147483647 w 23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"/>
                <a:gd name="T28" fmla="*/ 0 h 28"/>
                <a:gd name="T29" fmla="*/ 23 w 23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" h="28">
                  <a:moveTo>
                    <a:pt x="18" y="28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2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6"/>
                    <a:pt x="21" y="28"/>
                    <a:pt x="18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2" name="Freeform 402"/>
            <p:cNvSpPr/>
            <p:nvPr/>
          </p:nvSpPr>
          <p:spPr bwMode="auto">
            <a:xfrm>
              <a:off x="3430588" y="2117726"/>
              <a:ext cx="309562" cy="966788"/>
            </a:xfrm>
            <a:custGeom>
              <a:avLst/>
              <a:gdLst>
                <a:gd name="T0" fmla="*/ 2147483647 w 195"/>
                <a:gd name="T1" fmla="*/ 0 h 609"/>
                <a:gd name="T2" fmla="*/ 0 w 195"/>
                <a:gd name="T3" fmla="*/ 2147483647 h 609"/>
                <a:gd name="T4" fmla="*/ 2147483647 w 195"/>
                <a:gd name="T5" fmla="*/ 2147483647 h 609"/>
                <a:gd name="T6" fmla="*/ 2147483647 w 195"/>
                <a:gd name="T7" fmla="*/ 2147483647 h 609"/>
                <a:gd name="T8" fmla="*/ 2147483647 w 195"/>
                <a:gd name="T9" fmla="*/ 0 h 609"/>
                <a:gd name="T10" fmla="*/ 2147483647 w 195"/>
                <a:gd name="T11" fmla="*/ 0 h 6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5"/>
                <a:gd name="T19" fmla="*/ 0 h 609"/>
                <a:gd name="T20" fmla="*/ 195 w 195"/>
                <a:gd name="T21" fmla="*/ 609 h 6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5" h="609">
                  <a:moveTo>
                    <a:pt x="74" y="0"/>
                  </a:moveTo>
                  <a:lnTo>
                    <a:pt x="0" y="519"/>
                  </a:lnTo>
                  <a:lnTo>
                    <a:pt x="100" y="609"/>
                  </a:lnTo>
                  <a:lnTo>
                    <a:pt x="195" y="517"/>
                  </a:lnTo>
                  <a:lnTo>
                    <a:pt x="107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3" name="Freeform 403"/>
            <p:cNvSpPr/>
            <p:nvPr/>
          </p:nvSpPr>
          <p:spPr bwMode="auto">
            <a:xfrm>
              <a:off x="3333750" y="1998663"/>
              <a:ext cx="477837" cy="217488"/>
            </a:xfrm>
            <a:custGeom>
              <a:avLst/>
              <a:gdLst>
                <a:gd name="T0" fmla="*/ 0 w 301"/>
                <a:gd name="T1" fmla="*/ 2147483647 h 137"/>
                <a:gd name="T2" fmla="*/ 0 w 301"/>
                <a:gd name="T3" fmla="*/ 2147483647 h 137"/>
                <a:gd name="T4" fmla="*/ 2147483647 w 301"/>
                <a:gd name="T5" fmla="*/ 2147483647 h 137"/>
                <a:gd name="T6" fmla="*/ 2147483647 w 301"/>
                <a:gd name="T7" fmla="*/ 2147483647 h 137"/>
                <a:gd name="T8" fmla="*/ 2147483647 w 301"/>
                <a:gd name="T9" fmla="*/ 0 h 137"/>
                <a:gd name="T10" fmla="*/ 0 w 301"/>
                <a:gd name="T11" fmla="*/ 2147483647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1"/>
                <a:gd name="T19" fmla="*/ 0 h 137"/>
                <a:gd name="T20" fmla="*/ 301 w 301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1" h="137">
                  <a:moveTo>
                    <a:pt x="0" y="2"/>
                  </a:moveTo>
                  <a:lnTo>
                    <a:pt x="0" y="137"/>
                  </a:lnTo>
                  <a:lnTo>
                    <a:pt x="154" y="49"/>
                  </a:lnTo>
                  <a:lnTo>
                    <a:pt x="296" y="137"/>
                  </a:lnTo>
                  <a:lnTo>
                    <a:pt x="30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4" name="Freeform 404"/>
            <p:cNvSpPr/>
            <p:nvPr/>
          </p:nvSpPr>
          <p:spPr bwMode="auto">
            <a:xfrm>
              <a:off x="2935288" y="2738438"/>
              <a:ext cx="269875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40"/>
                <a:gd name="T23" fmla="*/ 72 w 72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40">
                  <a:moveTo>
                    <a:pt x="15" y="0"/>
                  </a:moveTo>
                  <a:cubicBezTo>
                    <a:pt x="15" y="0"/>
                    <a:pt x="0" y="46"/>
                    <a:pt x="12" y="82"/>
                  </a:cubicBezTo>
                  <a:cubicBezTo>
                    <a:pt x="24" y="118"/>
                    <a:pt x="38" y="140"/>
                    <a:pt x="55" y="134"/>
                  </a:cubicBezTo>
                  <a:cubicBezTo>
                    <a:pt x="72" y="128"/>
                    <a:pt x="47" y="90"/>
                    <a:pt x="46" y="87"/>
                  </a:cubicBezTo>
                  <a:cubicBezTo>
                    <a:pt x="46" y="87"/>
                    <a:pt x="53" y="92"/>
                    <a:pt x="56" y="86"/>
                  </a:cubicBezTo>
                  <a:cubicBezTo>
                    <a:pt x="59" y="80"/>
                    <a:pt x="61" y="55"/>
                    <a:pt x="55" y="26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5" name="Freeform 405"/>
            <p:cNvSpPr/>
            <p:nvPr/>
          </p:nvSpPr>
          <p:spPr bwMode="auto">
            <a:xfrm>
              <a:off x="3043238" y="2987676"/>
              <a:ext cx="84137" cy="115888"/>
            </a:xfrm>
            <a:custGeom>
              <a:avLst/>
              <a:gdLst>
                <a:gd name="T0" fmla="*/ 2147483647 w 22"/>
                <a:gd name="T1" fmla="*/ 2147483647 h 31"/>
                <a:gd name="T2" fmla="*/ 2147483647 w 22"/>
                <a:gd name="T3" fmla="*/ 2147483647 h 31"/>
                <a:gd name="T4" fmla="*/ 2147483647 w 22"/>
                <a:gd name="T5" fmla="*/ 0 h 31"/>
                <a:gd name="T6" fmla="*/ 2147483647 w 22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31"/>
                <a:gd name="T14" fmla="*/ 22 w 22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31">
                  <a:moveTo>
                    <a:pt x="22" y="31"/>
                  </a:moveTo>
                  <a:cubicBezTo>
                    <a:pt x="20" y="26"/>
                    <a:pt x="17" y="22"/>
                    <a:pt x="17" y="21"/>
                  </a:cubicBezTo>
                  <a:cubicBezTo>
                    <a:pt x="17" y="21"/>
                    <a:pt x="9" y="17"/>
                    <a:pt x="7" y="0"/>
                  </a:cubicBezTo>
                  <a:cubicBezTo>
                    <a:pt x="7" y="0"/>
                    <a:pt x="0" y="26"/>
                    <a:pt x="22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6" name="Freeform 406"/>
            <p:cNvSpPr/>
            <p:nvPr/>
          </p:nvSpPr>
          <p:spPr bwMode="auto">
            <a:xfrm>
              <a:off x="2965450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2147483647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239"/>
                <a:gd name="T20" fmla="*/ 100 w 100"/>
                <a:gd name="T21" fmla="*/ 239 h 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239">
                  <a:moveTo>
                    <a:pt x="90" y="0"/>
                  </a:moveTo>
                  <a:cubicBezTo>
                    <a:pt x="90" y="0"/>
                    <a:pt x="70" y="10"/>
                    <a:pt x="42" y="83"/>
                  </a:cubicBezTo>
                  <a:cubicBezTo>
                    <a:pt x="24" y="127"/>
                    <a:pt x="0" y="179"/>
                    <a:pt x="1" y="207"/>
                  </a:cubicBezTo>
                  <a:cubicBezTo>
                    <a:pt x="2" y="218"/>
                    <a:pt x="50" y="239"/>
                    <a:pt x="61" y="237"/>
                  </a:cubicBezTo>
                  <a:cubicBezTo>
                    <a:pt x="100" y="13"/>
                    <a:pt x="100" y="13"/>
                    <a:pt x="100" y="13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7" name="Freeform 407"/>
            <p:cNvSpPr/>
            <p:nvPr/>
          </p:nvSpPr>
          <p:spPr bwMode="auto">
            <a:xfrm>
              <a:off x="3138488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2147483647 w 41"/>
                <a:gd name="T3" fmla="*/ 0 h 211"/>
                <a:gd name="T4" fmla="*/ 0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11"/>
                <a:gd name="T14" fmla="*/ 41 w 41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11">
                  <a:moveTo>
                    <a:pt x="14" y="211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6" y="210"/>
                    <a:pt x="11" y="211"/>
                    <a:pt x="14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8" name="Freeform 408"/>
            <p:cNvSpPr/>
            <p:nvPr/>
          </p:nvSpPr>
          <p:spPr bwMode="auto">
            <a:xfrm>
              <a:off x="3097213" y="1974851"/>
              <a:ext cx="476250" cy="1354138"/>
            </a:xfrm>
            <a:custGeom>
              <a:avLst/>
              <a:gdLst>
                <a:gd name="T0" fmla="*/ 2147483647 w 127"/>
                <a:gd name="T1" fmla="*/ 2147483647 h 360"/>
                <a:gd name="T2" fmla="*/ 0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60"/>
                <a:gd name="T17" fmla="*/ 127 w 127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60">
                  <a:moveTo>
                    <a:pt x="55" y="1"/>
                  </a:moveTo>
                  <a:cubicBezTo>
                    <a:pt x="55" y="1"/>
                    <a:pt x="22" y="318"/>
                    <a:pt x="0" y="360"/>
                  </a:cubicBezTo>
                  <a:cubicBezTo>
                    <a:pt x="0" y="360"/>
                    <a:pt x="127" y="319"/>
                    <a:pt x="126" y="218"/>
                  </a:cubicBezTo>
                  <a:cubicBezTo>
                    <a:pt x="126" y="117"/>
                    <a:pt x="75" y="0"/>
                    <a:pt x="75" y="0"/>
                  </a:cubicBezTo>
                  <a:lnTo>
                    <a:pt x="55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9" name="Freeform 409"/>
            <p:cNvSpPr/>
            <p:nvPr/>
          </p:nvSpPr>
          <p:spPr bwMode="auto">
            <a:xfrm>
              <a:off x="3317875" y="2005013"/>
              <a:ext cx="252412" cy="749300"/>
            </a:xfrm>
            <a:custGeom>
              <a:avLst/>
              <a:gdLst>
                <a:gd name="T0" fmla="*/ 2147483647 w 67"/>
                <a:gd name="T1" fmla="*/ 2147483647 h 199"/>
                <a:gd name="T2" fmla="*/ 2147483647 w 67"/>
                <a:gd name="T3" fmla="*/ 0 h 199"/>
                <a:gd name="T4" fmla="*/ 0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2147483647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99"/>
                <a:gd name="T20" fmla="*/ 67 w 67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99">
                  <a:moveTo>
                    <a:pt x="67" y="199"/>
                  </a:moveTo>
                  <a:cubicBezTo>
                    <a:pt x="64" y="116"/>
                    <a:pt x="30" y="26"/>
                    <a:pt x="19" y="0"/>
                  </a:cubicBezTo>
                  <a:cubicBezTo>
                    <a:pt x="19" y="0"/>
                    <a:pt x="9" y="72"/>
                    <a:pt x="0" y="86"/>
                  </a:cubicBezTo>
                  <a:cubicBezTo>
                    <a:pt x="0" y="86"/>
                    <a:pt x="18" y="90"/>
                    <a:pt x="28" y="85"/>
                  </a:cubicBezTo>
                  <a:cubicBezTo>
                    <a:pt x="28" y="85"/>
                    <a:pt x="23" y="137"/>
                    <a:pt x="14" y="160"/>
                  </a:cubicBezTo>
                  <a:cubicBezTo>
                    <a:pt x="14" y="160"/>
                    <a:pt x="59" y="152"/>
                    <a:pt x="67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0" name="Freeform 410"/>
            <p:cNvSpPr/>
            <p:nvPr/>
          </p:nvSpPr>
          <p:spPr bwMode="auto">
            <a:xfrm>
              <a:off x="3971925" y="2738438"/>
              <a:ext cx="271462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40"/>
                <a:gd name="T23" fmla="*/ 72 w 72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40">
                  <a:moveTo>
                    <a:pt x="57" y="0"/>
                  </a:moveTo>
                  <a:cubicBezTo>
                    <a:pt x="57" y="0"/>
                    <a:pt x="72" y="46"/>
                    <a:pt x="60" y="82"/>
                  </a:cubicBezTo>
                  <a:cubicBezTo>
                    <a:pt x="48" y="118"/>
                    <a:pt x="34" y="140"/>
                    <a:pt x="17" y="134"/>
                  </a:cubicBezTo>
                  <a:cubicBezTo>
                    <a:pt x="0" y="128"/>
                    <a:pt x="25" y="90"/>
                    <a:pt x="26" y="87"/>
                  </a:cubicBezTo>
                  <a:cubicBezTo>
                    <a:pt x="26" y="87"/>
                    <a:pt x="19" y="92"/>
                    <a:pt x="16" y="86"/>
                  </a:cubicBezTo>
                  <a:cubicBezTo>
                    <a:pt x="13" y="80"/>
                    <a:pt x="11" y="55"/>
                    <a:pt x="17" y="26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1" name="Freeform 411"/>
            <p:cNvSpPr/>
            <p:nvPr/>
          </p:nvSpPr>
          <p:spPr bwMode="auto">
            <a:xfrm>
              <a:off x="4051300" y="2987676"/>
              <a:ext cx="79375" cy="115888"/>
            </a:xfrm>
            <a:custGeom>
              <a:avLst/>
              <a:gdLst>
                <a:gd name="T0" fmla="*/ 0 w 21"/>
                <a:gd name="T1" fmla="*/ 2147483647 h 31"/>
                <a:gd name="T2" fmla="*/ 2147483647 w 21"/>
                <a:gd name="T3" fmla="*/ 2147483647 h 31"/>
                <a:gd name="T4" fmla="*/ 2147483647 w 21"/>
                <a:gd name="T5" fmla="*/ 0 h 31"/>
                <a:gd name="T6" fmla="*/ 0 w 21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31"/>
                <a:gd name="T14" fmla="*/ 21 w 21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31">
                  <a:moveTo>
                    <a:pt x="0" y="31"/>
                  </a:moveTo>
                  <a:cubicBezTo>
                    <a:pt x="2" y="26"/>
                    <a:pt x="5" y="22"/>
                    <a:pt x="5" y="21"/>
                  </a:cubicBezTo>
                  <a:cubicBezTo>
                    <a:pt x="5" y="21"/>
                    <a:pt x="13" y="17"/>
                    <a:pt x="15" y="0"/>
                  </a:cubicBezTo>
                  <a:cubicBezTo>
                    <a:pt x="15" y="0"/>
                    <a:pt x="21" y="26"/>
                    <a:pt x="0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" name="Freeform 412"/>
            <p:cNvSpPr/>
            <p:nvPr/>
          </p:nvSpPr>
          <p:spPr bwMode="auto">
            <a:xfrm>
              <a:off x="3836988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0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239"/>
                <a:gd name="T20" fmla="*/ 100 w 100"/>
                <a:gd name="T21" fmla="*/ 239 h 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239">
                  <a:moveTo>
                    <a:pt x="10" y="0"/>
                  </a:moveTo>
                  <a:cubicBezTo>
                    <a:pt x="10" y="0"/>
                    <a:pt x="30" y="10"/>
                    <a:pt x="58" y="83"/>
                  </a:cubicBezTo>
                  <a:cubicBezTo>
                    <a:pt x="76" y="127"/>
                    <a:pt x="100" y="179"/>
                    <a:pt x="99" y="207"/>
                  </a:cubicBezTo>
                  <a:cubicBezTo>
                    <a:pt x="98" y="218"/>
                    <a:pt x="50" y="239"/>
                    <a:pt x="39" y="237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3" name="Freeform 413"/>
            <p:cNvSpPr/>
            <p:nvPr/>
          </p:nvSpPr>
          <p:spPr bwMode="auto">
            <a:xfrm>
              <a:off x="3886200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0 w 41"/>
                <a:gd name="T3" fmla="*/ 0 h 211"/>
                <a:gd name="T4" fmla="*/ 2147483647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11"/>
                <a:gd name="T14" fmla="*/ 41 w 41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11">
                  <a:moveTo>
                    <a:pt x="26" y="21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1" y="208"/>
                    <a:pt x="41" y="208"/>
                    <a:pt x="41" y="208"/>
                  </a:cubicBezTo>
                  <a:cubicBezTo>
                    <a:pt x="35" y="210"/>
                    <a:pt x="30" y="211"/>
                    <a:pt x="26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4" name="Freeform 414"/>
            <p:cNvSpPr/>
            <p:nvPr/>
          </p:nvSpPr>
          <p:spPr bwMode="auto">
            <a:xfrm>
              <a:off x="3603625" y="1974851"/>
              <a:ext cx="477837" cy="1354138"/>
            </a:xfrm>
            <a:custGeom>
              <a:avLst/>
              <a:gdLst>
                <a:gd name="T0" fmla="*/ 2147483647 w 127"/>
                <a:gd name="T1" fmla="*/ 2147483647 h 360"/>
                <a:gd name="T2" fmla="*/ 2147483647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60"/>
                <a:gd name="T17" fmla="*/ 127 w 127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60">
                  <a:moveTo>
                    <a:pt x="72" y="1"/>
                  </a:moveTo>
                  <a:cubicBezTo>
                    <a:pt x="72" y="1"/>
                    <a:pt x="105" y="318"/>
                    <a:pt x="127" y="360"/>
                  </a:cubicBezTo>
                  <a:cubicBezTo>
                    <a:pt x="127" y="360"/>
                    <a:pt x="0" y="319"/>
                    <a:pt x="1" y="218"/>
                  </a:cubicBezTo>
                  <a:cubicBezTo>
                    <a:pt x="1" y="117"/>
                    <a:pt x="52" y="0"/>
                    <a:pt x="52" y="0"/>
                  </a:cubicBezTo>
                  <a:lnTo>
                    <a:pt x="72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5" name="Freeform 415"/>
            <p:cNvSpPr/>
            <p:nvPr/>
          </p:nvSpPr>
          <p:spPr bwMode="auto">
            <a:xfrm>
              <a:off x="3608388" y="2005013"/>
              <a:ext cx="250825" cy="749300"/>
            </a:xfrm>
            <a:custGeom>
              <a:avLst/>
              <a:gdLst>
                <a:gd name="T0" fmla="*/ 0 w 67"/>
                <a:gd name="T1" fmla="*/ 2147483647 h 199"/>
                <a:gd name="T2" fmla="*/ 2147483647 w 67"/>
                <a:gd name="T3" fmla="*/ 0 h 199"/>
                <a:gd name="T4" fmla="*/ 2147483647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0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99"/>
                <a:gd name="T20" fmla="*/ 67 w 67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99">
                  <a:moveTo>
                    <a:pt x="0" y="199"/>
                  </a:moveTo>
                  <a:cubicBezTo>
                    <a:pt x="3" y="116"/>
                    <a:pt x="37" y="26"/>
                    <a:pt x="48" y="0"/>
                  </a:cubicBezTo>
                  <a:cubicBezTo>
                    <a:pt x="48" y="0"/>
                    <a:pt x="58" y="72"/>
                    <a:pt x="67" y="86"/>
                  </a:cubicBezTo>
                  <a:cubicBezTo>
                    <a:pt x="67" y="86"/>
                    <a:pt x="49" y="90"/>
                    <a:pt x="39" y="85"/>
                  </a:cubicBezTo>
                  <a:cubicBezTo>
                    <a:pt x="39" y="85"/>
                    <a:pt x="44" y="137"/>
                    <a:pt x="53" y="160"/>
                  </a:cubicBezTo>
                  <a:cubicBezTo>
                    <a:pt x="53" y="160"/>
                    <a:pt x="8" y="152"/>
                    <a:pt x="0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6" name="Freeform 416"/>
            <p:cNvSpPr/>
            <p:nvPr/>
          </p:nvSpPr>
          <p:spPr bwMode="auto">
            <a:xfrm>
              <a:off x="2668588" y="1125538"/>
              <a:ext cx="296862" cy="511175"/>
            </a:xfrm>
            <a:custGeom>
              <a:avLst/>
              <a:gdLst>
                <a:gd name="T0" fmla="*/ 2147483647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2147483647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36"/>
                <a:gd name="T14" fmla="*/ 79 w 7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36">
                  <a:moveTo>
                    <a:pt x="79" y="37"/>
                  </a:moveTo>
                  <a:cubicBezTo>
                    <a:pt x="79" y="37"/>
                    <a:pt x="61" y="0"/>
                    <a:pt x="31" y="14"/>
                  </a:cubicBezTo>
                  <a:cubicBezTo>
                    <a:pt x="0" y="27"/>
                    <a:pt x="8" y="117"/>
                    <a:pt x="77" y="136"/>
                  </a:cubicBezTo>
                  <a:lnTo>
                    <a:pt x="79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7" name="Freeform 417"/>
            <p:cNvSpPr/>
            <p:nvPr/>
          </p:nvSpPr>
          <p:spPr bwMode="auto">
            <a:xfrm>
              <a:off x="4194175" y="1125538"/>
              <a:ext cx="296862" cy="511175"/>
            </a:xfrm>
            <a:custGeom>
              <a:avLst/>
              <a:gdLst>
                <a:gd name="T0" fmla="*/ 0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0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36"/>
                <a:gd name="T14" fmla="*/ 79 w 7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36">
                  <a:moveTo>
                    <a:pt x="0" y="37"/>
                  </a:moveTo>
                  <a:cubicBezTo>
                    <a:pt x="0" y="37"/>
                    <a:pt x="18" y="0"/>
                    <a:pt x="48" y="14"/>
                  </a:cubicBezTo>
                  <a:cubicBezTo>
                    <a:pt x="79" y="27"/>
                    <a:pt x="71" y="117"/>
                    <a:pt x="1" y="136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8" name="Freeform 418"/>
            <p:cNvSpPr/>
            <p:nvPr/>
          </p:nvSpPr>
          <p:spPr bwMode="auto">
            <a:xfrm>
              <a:off x="2913063" y="1076326"/>
              <a:ext cx="1333500" cy="963613"/>
            </a:xfrm>
            <a:custGeom>
              <a:avLst/>
              <a:gdLst>
                <a:gd name="T0" fmla="*/ 2147483647 w 355"/>
                <a:gd name="T1" fmla="*/ 2147483647 h 256"/>
                <a:gd name="T2" fmla="*/ 2147483647 w 355"/>
                <a:gd name="T3" fmla="*/ 2147483647 h 256"/>
                <a:gd name="T4" fmla="*/ 2147483647 w 355"/>
                <a:gd name="T5" fmla="*/ 2147483647 h 256"/>
                <a:gd name="T6" fmla="*/ 2147483647 w 355"/>
                <a:gd name="T7" fmla="*/ 2147483647 h 256"/>
                <a:gd name="T8" fmla="*/ 0 w 355"/>
                <a:gd name="T9" fmla="*/ 2147483647 h 256"/>
                <a:gd name="T10" fmla="*/ 0 w 355"/>
                <a:gd name="T11" fmla="*/ 0 h 256"/>
                <a:gd name="T12" fmla="*/ 2147483647 w 355"/>
                <a:gd name="T13" fmla="*/ 0 h 256"/>
                <a:gd name="T14" fmla="*/ 2147483647 w 355"/>
                <a:gd name="T15" fmla="*/ 2147483647 h 2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5"/>
                <a:gd name="T25" fmla="*/ 0 h 256"/>
                <a:gd name="T26" fmla="*/ 355 w 355"/>
                <a:gd name="T27" fmla="*/ 256 h 2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5" h="256">
                  <a:moveTo>
                    <a:pt x="355" y="160"/>
                  </a:moveTo>
                  <a:cubicBezTo>
                    <a:pt x="355" y="191"/>
                    <a:pt x="335" y="218"/>
                    <a:pt x="305" y="227"/>
                  </a:cubicBezTo>
                  <a:cubicBezTo>
                    <a:pt x="265" y="240"/>
                    <a:pt x="211" y="256"/>
                    <a:pt x="177" y="256"/>
                  </a:cubicBezTo>
                  <a:cubicBezTo>
                    <a:pt x="144" y="256"/>
                    <a:pt x="89" y="240"/>
                    <a:pt x="49" y="227"/>
                  </a:cubicBezTo>
                  <a:cubicBezTo>
                    <a:pt x="20" y="218"/>
                    <a:pt x="0" y="191"/>
                    <a:pt x="0" y="1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5" y="0"/>
                    <a:pt x="355" y="0"/>
                    <a:pt x="355" y="0"/>
                  </a:cubicBezTo>
                  <a:lnTo>
                    <a:pt x="355" y="16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9" name="Oval 419"/>
            <p:cNvSpPr>
              <a:spLocks noChangeArrowheads="1"/>
            </p:cNvSpPr>
            <p:nvPr/>
          </p:nvSpPr>
          <p:spPr bwMode="auto">
            <a:xfrm>
              <a:off x="3122613" y="1392238"/>
              <a:ext cx="161925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0" name="Freeform 420"/>
            <p:cNvSpPr/>
            <p:nvPr/>
          </p:nvSpPr>
          <p:spPr bwMode="auto">
            <a:xfrm>
              <a:off x="3175000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3"/>
                <a:gd name="T17" fmla="*/ 21 w 2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9" y="12"/>
                  </a:cubicBezTo>
                  <a:cubicBezTo>
                    <a:pt x="15" y="13"/>
                    <a:pt x="20" y="12"/>
                    <a:pt x="20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6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1" name="Freeform 421"/>
            <p:cNvSpPr/>
            <p:nvPr/>
          </p:nvSpPr>
          <p:spPr bwMode="auto">
            <a:xfrm>
              <a:off x="3078163" y="1282701"/>
              <a:ext cx="233362" cy="73025"/>
            </a:xfrm>
            <a:custGeom>
              <a:avLst/>
              <a:gdLst>
                <a:gd name="T0" fmla="*/ 2147483647 w 147"/>
                <a:gd name="T1" fmla="*/ 0 h 46"/>
                <a:gd name="T2" fmla="*/ 0 w 147"/>
                <a:gd name="T3" fmla="*/ 2147483647 h 46"/>
                <a:gd name="T4" fmla="*/ 2147483647 w 147"/>
                <a:gd name="T5" fmla="*/ 2147483647 h 46"/>
                <a:gd name="T6" fmla="*/ 2147483647 w 147"/>
                <a:gd name="T7" fmla="*/ 2147483647 h 46"/>
                <a:gd name="T8" fmla="*/ 2147483647 w 147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"/>
                <a:gd name="T16" fmla="*/ 0 h 46"/>
                <a:gd name="T17" fmla="*/ 147 w 14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" h="46">
                  <a:moveTo>
                    <a:pt x="14" y="0"/>
                  </a:moveTo>
                  <a:lnTo>
                    <a:pt x="0" y="41"/>
                  </a:lnTo>
                  <a:lnTo>
                    <a:pt x="147" y="46"/>
                  </a:lnTo>
                  <a:lnTo>
                    <a:pt x="132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2" name="Oval 422"/>
            <p:cNvSpPr>
              <a:spLocks noChangeArrowheads="1"/>
            </p:cNvSpPr>
            <p:nvPr/>
          </p:nvSpPr>
          <p:spPr bwMode="auto">
            <a:xfrm>
              <a:off x="3894138" y="1392238"/>
              <a:ext cx="165100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3" name="Freeform 423"/>
            <p:cNvSpPr/>
            <p:nvPr/>
          </p:nvSpPr>
          <p:spPr bwMode="auto">
            <a:xfrm>
              <a:off x="3946525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3"/>
                <a:gd name="T17" fmla="*/ 21 w 2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10" y="12"/>
                  </a:cubicBezTo>
                  <a:cubicBezTo>
                    <a:pt x="15" y="13"/>
                    <a:pt x="20" y="12"/>
                    <a:pt x="21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7" y="0"/>
                    <a:pt x="2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4" name="Freeform 424"/>
            <p:cNvSpPr/>
            <p:nvPr/>
          </p:nvSpPr>
          <p:spPr bwMode="auto">
            <a:xfrm>
              <a:off x="3867150" y="1282701"/>
              <a:ext cx="236537" cy="76200"/>
            </a:xfrm>
            <a:custGeom>
              <a:avLst/>
              <a:gdLst>
                <a:gd name="T0" fmla="*/ 2147483647 w 149"/>
                <a:gd name="T1" fmla="*/ 0 h 48"/>
                <a:gd name="T2" fmla="*/ 2147483647 w 149"/>
                <a:gd name="T3" fmla="*/ 2147483647 h 48"/>
                <a:gd name="T4" fmla="*/ 0 w 149"/>
                <a:gd name="T5" fmla="*/ 2147483647 h 48"/>
                <a:gd name="T6" fmla="*/ 2147483647 w 149"/>
                <a:gd name="T7" fmla="*/ 2147483647 h 48"/>
                <a:gd name="T8" fmla="*/ 2147483647 w 149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"/>
                <a:gd name="T16" fmla="*/ 0 h 48"/>
                <a:gd name="T17" fmla="*/ 149 w 149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" h="48">
                  <a:moveTo>
                    <a:pt x="133" y="0"/>
                  </a:moveTo>
                  <a:lnTo>
                    <a:pt x="149" y="41"/>
                  </a:lnTo>
                  <a:lnTo>
                    <a:pt x="0" y="48"/>
                  </a:lnTo>
                  <a:lnTo>
                    <a:pt x="14" y="5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5" name="Freeform 425"/>
            <p:cNvSpPr/>
            <p:nvPr/>
          </p:nvSpPr>
          <p:spPr bwMode="auto">
            <a:xfrm>
              <a:off x="3246438" y="1741488"/>
              <a:ext cx="647700" cy="125413"/>
            </a:xfrm>
            <a:custGeom>
              <a:avLst/>
              <a:gdLst>
                <a:gd name="T0" fmla="*/ 2147483647 w 172"/>
                <a:gd name="T1" fmla="*/ 2147483647 h 33"/>
                <a:gd name="T2" fmla="*/ 2147483647 w 172"/>
                <a:gd name="T3" fmla="*/ 2147483647 h 33"/>
                <a:gd name="T4" fmla="*/ 2147483647 w 172"/>
                <a:gd name="T5" fmla="*/ 2147483647 h 33"/>
                <a:gd name="T6" fmla="*/ 2147483647 w 172"/>
                <a:gd name="T7" fmla="*/ 2147483647 h 33"/>
                <a:gd name="T8" fmla="*/ 2147483647 w 172"/>
                <a:gd name="T9" fmla="*/ 2147483647 h 33"/>
                <a:gd name="T10" fmla="*/ 2147483647 w 172"/>
                <a:gd name="T11" fmla="*/ 2147483647 h 33"/>
                <a:gd name="T12" fmla="*/ 2147483647 w 172"/>
                <a:gd name="T13" fmla="*/ 2147483647 h 33"/>
                <a:gd name="T14" fmla="*/ 2147483647 w 172"/>
                <a:gd name="T15" fmla="*/ 2147483647 h 33"/>
                <a:gd name="T16" fmla="*/ 2147483647 w 172"/>
                <a:gd name="T17" fmla="*/ 2147483647 h 33"/>
                <a:gd name="T18" fmla="*/ 2147483647 w 172"/>
                <a:gd name="T19" fmla="*/ 2147483647 h 33"/>
                <a:gd name="T20" fmla="*/ 2147483647 w 172"/>
                <a:gd name="T21" fmla="*/ 2147483647 h 33"/>
                <a:gd name="T22" fmla="*/ 2147483647 w 172"/>
                <a:gd name="T23" fmla="*/ 2147483647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2"/>
                <a:gd name="T37" fmla="*/ 0 h 33"/>
                <a:gd name="T38" fmla="*/ 172 w 172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2" h="33">
                  <a:moveTo>
                    <a:pt x="85" y="33"/>
                  </a:moveTo>
                  <a:cubicBezTo>
                    <a:pt x="68" y="33"/>
                    <a:pt x="51" y="31"/>
                    <a:pt x="36" y="28"/>
                  </a:cubicBezTo>
                  <a:cubicBezTo>
                    <a:pt x="14" y="23"/>
                    <a:pt x="2" y="14"/>
                    <a:pt x="2" y="14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2" y="8"/>
                    <a:pt x="4" y="8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17" y="18"/>
                    <a:pt x="37" y="22"/>
                  </a:cubicBezTo>
                  <a:cubicBezTo>
                    <a:pt x="59" y="27"/>
                    <a:pt x="84" y="28"/>
                    <a:pt x="105" y="26"/>
                  </a:cubicBezTo>
                  <a:cubicBezTo>
                    <a:pt x="132" y="23"/>
                    <a:pt x="153" y="15"/>
                    <a:pt x="166" y="1"/>
                  </a:cubicBezTo>
                  <a:cubicBezTo>
                    <a:pt x="168" y="0"/>
                    <a:pt x="170" y="0"/>
                    <a:pt x="171" y="1"/>
                  </a:cubicBezTo>
                  <a:cubicBezTo>
                    <a:pt x="172" y="2"/>
                    <a:pt x="172" y="4"/>
                    <a:pt x="171" y="5"/>
                  </a:cubicBezTo>
                  <a:cubicBezTo>
                    <a:pt x="151" y="26"/>
                    <a:pt x="117" y="33"/>
                    <a:pt x="85" y="33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6" name="Freeform 426"/>
            <p:cNvSpPr/>
            <p:nvPr/>
          </p:nvSpPr>
          <p:spPr bwMode="auto">
            <a:xfrm>
              <a:off x="3397250" y="1595438"/>
              <a:ext cx="354012" cy="68263"/>
            </a:xfrm>
            <a:custGeom>
              <a:avLst/>
              <a:gdLst>
                <a:gd name="T0" fmla="*/ 0 w 94"/>
                <a:gd name="T1" fmla="*/ 0 h 18"/>
                <a:gd name="T2" fmla="*/ 2147483647 w 94"/>
                <a:gd name="T3" fmla="*/ 2147483647 h 18"/>
                <a:gd name="T4" fmla="*/ 2147483647 w 94"/>
                <a:gd name="T5" fmla="*/ 2147483647 h 18"/>
                <a:gd name="T6" fmla="*/ 2147483647 w 94"/>
                <a:gd name="T7" fmla="*/ 2147483647 h 18"/>
                <a:gd name="T8" fmla="*/ 0 w 94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8"/>
                <a:gd name="T17" fmla="*/ 94 w 94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8">
                  <a:moveTo>
                    <a:pt x="0" y="0"/>
                  </a:moveTo>
                  <a:cubicBezTo>
                    <a:pt x="0" y="0"/>
                    <a:pt x="19" y="18"/>
                    <a:pt x="48" y="18"/>
                  </a:cubicBezTo>
                  <a:cubicBezTo>
                    <a:pt x="76" y="18"/>
                    <a:pt x="94" y="1"/>
                    <a:pt x="94" y="1"/>
                  </a:cubicBezTo>
                  <a:cubicBezTo>
                    <a:pt x="94" y="1"/>
                    <a:pt x="75" y="11"/>
                    <a:pt x="48" y="11"/>
                  </a:cubicBezTo>
                  <a:cubicBezTo>
                    <a:pt x="2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7" name="Freeform 427"/>
            <p:cNvSpPr/>
            <p:nvPr/>
          </p:nvSpPr>
          <p:spPr bwMode="auto">
            <a:xfrm>
              <a:off x="2581275" y="350838"/>
              <a:ext cx="1997075" cy="1266825"/>
            </a:xfrm>
            <a:custGeom>
              <a:avLst/>
              <a:gdLst>
                <a:gd name="T0" fmla="*/ 2147483647 w 531"/>
                <a:gd name="T1" fmla="*/ 2147483647 h 337"/>
                <a:gd name="T2" fmla="*/ 2147483647 w 531"/>
                <a:gd name="T3" fmla="*/ 0 h 337"/>
                <a:gd name="T4" fmla="*/ 2147483647 w 531"/>
                <a:gd name="T5" fmla="*/ 2147483647 h 337"/>
                <a:gd name="T6" fmla="*/ 2147483647 w 531"/>
                <a:gd name="T7" fmla="*/ 2147483647 h 337"/>
                <a:gd name="T8" fmla="*/ 2147483647 w 531"/>
                <a:gd name="T9" fmla="*/ 2147483647 h 337"/>
                <a:gd name="T10" fmla="*/ 2147483647 w 531"/>
                <a:gd name="T11" fmla="*/ 2147483647 h 337"/>
                <a:gd name="T12" fmla="*/ 2147483647 w 531"/>
                <a:gd name="T13" fmla="*/ 2147483647 h 337"/>
                <a:gd name="T14" fmla="*/ 2147483647 w 531"/>
                <a:gd name="T15" fmla="*/ 2147483647 h 337"/>
                <a:gd name="T16" fmla="*/ 2147483647 w 531"/>
                <a:gd name="T17" fmla="*/ 2147483647 h 337"/>
                <a:gd name="T18" fmla="*/ 2147483647 w 531"/>
                <a:gd name="T19" fmla="*/ 2147483647 h 337"/>
                <a:gd name="T20" fmla="*/ 2147483647 w 531"/>
                <a:gd name="T21" fmla="*/ 2147483647 h 337"/>
                <a:gd name="T22" fmla="*/ 2147483647 w 531"/>
                <a:gd name="T23" fmla="*/ 2147483647 h 337"/>
                <a:gd name="T24" fmla="*/ 2147483647 w 531"/>
                <a:gd name="T25" fmla="*/ 2147483647 h 337"/>
                <a:gd name="T26" fmla="*/ 2147483647 w 531"/>
                <a:gd name="T27" fmla="*/ 2147483647 h 337"/>
                <a:gd name="T28" fmla="*/ 2147483647 w 531"/>
                <a:gd name="T29" fmla="*/ 2147483647 h 337"/>
                <a:gd name="T30" fmla="*/ 2147483647 w 531"/>
                <a:gd name="T31" fmla="*/ 2147483647 h 3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1"/>
                <a:gd name="T49" fmla="*/ 0 h 337"/>
                <a:gd name="T50" fmla="*/ 531 w 531"/>
                <a:gd name="T51" fmla="*/ 337 h 3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1" h="337">
                  <a:moveTo>
                    <a:pt x="484" y="224"/>
                  </a:moveTo>
                  <a:cubicBezTo>
                    <a:pt x="484" y="224"/>
                    <a:pt x="531" y="0"/>
                    <a:pt x="265" y="0"/>
                  </a:cubicBezTo>
                  <a:cubicBezTo>
                    <a:pt x="0" y="0"/>
                    <a:pt x="50" y="222"/>
                    <a:pt x="50" y="222"/>
                  </a:cubicBezTo>
                  <a:cubicBezTo>
                    <a:pt x="61" y="216"/>
                    <a:pt x="74" y="220"/>
                    <a:pt x="81" y="225"/>
                  </a:cubicBezTo>
                  <a:cubicBezTo>
                    <a:pt x="91" y="234"/>
                    <a:pt x="88" y="331"/>
                    <a:pt x="88" y="331"/>
                  </a:cubicBezTo>
                  <a:cubicBezTo>
                    <a:pt x="98" y="337"/>
                    <a:pt x="98" y="337"/>
                    <a:pt x="98" y="337"/>
                  </a:cubicBezTo>
                  <a:cubicBezTo>
                    <a:pt x="108" y="210"/>
                    <a:pt x="108" y="210"/>
                    <a:pt x="108" y="210"/>
                  </a:cubicBezTo>
                  <a:cubicBezTo>
                    <a:pt x="154" y="234"/>
                    <a:pt x="205" y="252"/>
                    <a:pt x="253" y="262"/>
                  </a:cubicBezTo>
                  <a:cubicBezTo>
                    <a:pt x="245" y="252"/>
                    <a:pt x="239" y="240"/>
                    <a:pt x="237" y="226"/>
                  </a:cubicBezTo>
                  <a:cubicBezTo>
                    <a:pt x="271" y="248"/>
                    <a:pt x="308" y="263"/>
                    <a:pt x="349" y="273"/>
                  </a:cubicBezTo>
                  <a:cubicBezTo>
                    <a:pt x="339" y="260"/>
                    <a:pt x="333" y="244"/>
                    <a:pt x="331" y="228"/>
                  </a:cubicBezTo>
                  <a:cubicBezTo>
                    <a:pt x="358" y="244"/>
                    <a:pt x="386" y="253"/>
                    <a:pt x="424" y="255"/>
                  </a:cubicBezTo>
                  <a:cubicBezTo>
                    <a:pt x="433" y="337"/>
                    <a:pt x="433" y="337"/>
                    <a:pt x="433" y="337"/>
                  </a:cubicBezTo>
                  <a:cubicBezTo>
                    <a:pt x="443" y="332"/>
                    <a:pt x="443" y="332"/>
                    <a:pt x="443" y="332"/>
                  </a:cubicBezTo>
                  <a:cubicBezTo>
                    <a:pt x="443" y="332"/>
                    <a:pt x="437" y="241"/>
                    <a:pt x="445" y="229"/>
                  </a:cubicBezTo>
                  <a:cubicBezTo>
                    <a:pt x="452" y="218"/>
                    <a:pt x="471" y="214"/>
                    <a:pt x="484" y="224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98" name="组合 94"/>
          <p:cNvGrpSpPr/>
          <p:nvPr/>
        </p:nvGrpSpPr>
        <p:grpSpPr bwMode="auto">
          <a:xfrm>
            <a:off x="5000625" y="1856585"/>
            <a:ext cx="854075" cy="1263650"/>
            <a:chOff x="8874579" y="340547"/>
            <a:chExt cx="1339497" cy="2522491"/>
          </a:xfrm>
        </p:grpSpPr>
        <p:grpSp>
          <p:nvGrpSpPr>
            <p:cNvPr id="99" name="组合 98"/>
            <p:cNvGrpSpPr>
              <a:grpSpLocks noChangeAspect="1"/>
            </p:cNvGrpSpPr>
            <p:nvPr/>
          </p:nvGrpSpPr>
          <p:grpSpPr bwMode="auto">
            <a:xfrm>
              <a:off x="8874579" y="340547"/>
              <a:ext cx="1339497" cy="2483999"/>
              <a:chOff x="9736138" y="161925"/>
              <a:chExt cx="2235201" cy="4144963"/>
            </a:xfrm>
          </p:grpSpPr>
          <p:sp>
            <p:nvSpPr>
              <p:cNvPr id="102" name="Freeform 102"/>
              <p:cNvSpPr/>
              <p:nvPr/>
            </p:nvSpPr>
            <p:spPr bwMode="auto">
              <a:xfrm>
                <a:off x="9736138" y="161925"/>
                <a:ext cx="777875" cy="765175"/>
              </a:xfrm>
              <a:custGeom>
                <a:avLst/>
                <a:gdLst>
                  <a:gd name="T0" fmla="*/ 2147483647 w 207"/>
                  <a:gd name="T1" fmla="*/ 2147483647 h 204"/>
                  <a:gd name="T2" fmla="*/ 2147483647 w 207"/>
                  <a:gd name="T3" fmla="*/ 2147483647 h 204"/>
                  <a:gd name="T4" fmla="*/ 2147483647 w 207"/>
                  <a:gd name="T5" fmla="*/ 2147483647 h 204"/>
                  <a:gd name="T6" fmla="*/ 2147483647 w 207"/>
                  <a:gd name="T7" fmla="*/ 2147483647 h 204"/>
                  <a:gd name="T8" fmla="*/ 2147483647 w 207"/>
                  <a:gd name="T9" fmla="*/ 2147483647 h 204"/>
                  <a:gd name="T10" fmla="*/ 2147483647 w 207"/>
                  <a:gd name="T11" fmla="*/ 2147483647 h 204"/>
                  <a:gd name="T12" fmla="*/ 2147483647 w 207"/>
                  <a:gd name="T13" fmla="*/ 2147483647 h 204"/>
                  <a:gd name="T14" fmla="*/ 2147483647 w 207"/>
                  <a:gd name="T15" fmla="*/ 2147483647 h 204"/>
                  <a:gd name="T16" fmla="*/ 2147483647 w 207"/>
                  <a:gd name="T17" fmla="*/ 2147483647 h 204"/>
                  <a:gd name="T18" fmla="*/ 2147483647 w 207"/>
                  <a:gd name="T19" fmla="*/ 2147483647 h 204"/>
                  <a:gd name="T20" fmla="*/ 2147483647 w 207"/>
                  <a:gd name="T21" fmla="*/ 2147483647 h 204"/>
                  <a:gd name="T22" fmla="*/ 2147483647 w 207"/>
                  <a:gd name="T23" fmla="*/ 2147483647 h 204"/>
                  <a:gd name="T24" fmla="*/ 2147483647 w 207"/>
                  <a:gd name="T25" fmla="*/ 2147483647 h 2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7"/>
                  <a:gd name="T40" fmla="*/ 0 h 204"/>
                  <a:gd name="T41" fmla="*/ 207 w 207"/>
                  <a:gd name="T42" fmla="*/ 204 h 20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7" h="204">
                    <a:moveTo>
                      <a:pt x="136" y="182"/>
                    </a:moveTo>
                    <a:cubicBezTo>
                      <a:pt x="136" y="182"/>
                      <a:pt x="130" y="197"/>
                      <a:pt x="112" y="200"/>
                    </a:cubicBezTo>
                    <a:cubicBezTo>
                      <a:pt x="92" y="204"/>
                      <a:pt x="63" y="201"/>
                      <a:pt x="37" y="181"/>
                    </a:cubicBezTo>
                    <a:cubicBezTo>
                      <a:pt x="9" y="158"/>
                      <a:pt x="0" y="100"/>
                      <a:pt x="15" y="63"/>
                    </a:cubicBezTo>
                    <a:cubicBezTo>
                      <a:pt x="15" y="63"/>
                      <a:pt x="17" y="79"/>
                      <a:pt x="27" y="81"/>
                    </a:cubicBezTo>
                    <a:cubicBezTo>
                      <a:pt x="27" y="81"/>
                      <a:pt x="36" y="28"/>
                      <a:pt x="76" y="21"/>
                    </a:cubicBezTo>
                    <a:cubicBezTo>
                      <a:pt x="76" y="21"/>
                      <a:pt x="72" y="35"/>
                      <a:pt x="74" y="42"/>
                    </a:cubicBezTo>
                    <a:cubicBezTo>
                      <a:pt x="74" y="42"/>
                      <a:pt x="98" y="0"/>
                      <a:pt x="158" y="9"/>
                    </a:cubicBezTo>
                    <a:cubicBezTo>
                      <a:pt x="158" y="9"/>
                      <a:pt x="132" y="28"/>
                      <a:pt x="140" y="45"/>
                    </a:cubicBezTo>
                    <a:cubicBezTo>
                      <a:pt x="140" y="45"/>
                      <a:pt x="183" y="37"/>
                      <a:pt x="198" y="57"/>
                    </a:cubicBezTo>
                    <a:cubicBezTo>
                      <a:pt x="198" y="57"/>
                      <a:pt x="173" y="61"/>
                      <a:pt x="171" y="85"/>
                    </a:cubicBezTo>
                    <a:cubicBezTo>
                      <a:pt x="171" y="85"/>
                      <a:pt x="206" y="89"/>
                      <a:pt x="207" y="115"/>
                    </a:cubicBezTo>
                    <a:lnTo>
                      <a:pt x="136" y="182"/>
                    </a:lnTo>
                    <a:close/>
                  </a:path>
                </a:pathLst>
              </a:custGeom>
              <a:solidFill>
                <a:srgbClr val="6041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3" name="Freeform 103"/>
              <p:cNvSpPr/>
              <p:nvPr/>
            </p:nvSpPr>
            <p:spPr bwMode="auto">
              <a:xfrm>
                <a:off x="10183813" y="592138"/>
                <a:ext cx="269875" cy="290513"/>
              </a:xfrm>
              <a:custGeom>
                <a:avLst/>
                <a:gdLst>
                  <a:gd name="T0" fmla="*/ 2147483647 w 72"/>
                  <a:gd name="T1" fmla="*/ 2147483647 h 77"/>
                  <a:gd name="T2" fmla="*/ 2147483647 w 72"/>
                  <a:gd name="T3" fmla="*/ 2147483647 h 77"/>
                  <a:gd name="T4" fmla="*/ 2147483647 w 72"/>
                  <a:gd name="T5" fmla="*/ 2147483647 h 77"/>
                  <a:gd name="T6" fmla="*/ 2147483647 w 72"/>
                  <a:gd name="T7" fmla="*/ 2147483647 h 77"/>
                  <a:gd name="T8" fmla="*/ 2147483647 w 72"/>
                  <a:gd name="T9" fmla="*/ 214748364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7"/>
                  <a:gd name="T17" fmla="*/ 72 w 7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7">
                    <a:moveTo>
                      <a:pt x="12" y="75"/>
                    </a:moveTo>
                    <a:cubicBezTo>
                      <a:pt x="12" y="75"/>
                      <a:pt x="0" y="55"/>
                      <a:pt x="17" y="28"/>
                    </a:cubicBezTo>
                    <a:cubicBezTo>
                      <a:pt x="34" y="2"/>
                      <a:pt x="48" y="0"/>
                      <a:pt x="72" y="4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0" y="75"/>
                      <a:pt x="22" y="77"/>
                      <a:pt x="12" y="75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4" name="Freeform 104"/>
              <p:cNvSpPr/>
              <p:nvPr/>
            </p:nvSpPr>
            <p:spPr bwMode="auto">
              <a:xfrm>
                <a:off x="10029826" y="401638"/>
                <a:ext cx="1941513" cy="1651000"/>
              </a:xfrm>
              <a:custGeom>
                <a:avLst/>
                <a:gdLst>
                  <a:gd name="T0" fmla="*/ 2147483647 w 517"/>
                  <a:gd name="T1" fmla="*/ 0 h 440"/>
                  <a:gd name="T2" fmla="*/ 2147483647 w 517"/>
                  <a:gd name="T3" fmla="*/ 2147483647 h 440"/>
                  <a:gd name="T4" fmla="*/ 2147483647 w 517"/>
                  <a:gd name="T5" fmla="*/ 2147483647 h 440"/>
                  <a:gd name="T6" fmla="*/ 2147483647 w 517"/>
                  <a:gd name="T7" fmla="*/ 2147483647 h 440"/>
                  <a:gd name="T8" fmla="*/ 2147483647 w 517"/>
                  <a:gd name="T9" fmla="*/ 0 h 4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7"/>
                  <a:gd name="T16" fmla="*/ 0 h 440"/>
                  <a:gd name="T17" fmla="*/ 517 w 517"/>
                  <a:gd name="T18" fmla="*/ 440 h 4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7" h="440">
                    <a:moveTo>
                      <a:pt x="258" y="0"/>
                    </a:moveTo>
                    <a:cubicBezTo>
                      <a:pt x="45" y="0"/>
                      <a:pt x="0" y="229"/>
                      <a:pt x="74" y="348"/>
                    </a:cubicBezTo>
                    <a:cubicBezTo>
                      <a:pt x="131" y="440"/>
                      <a:pt x="258" y="427"/>
                      <a:pt x="258" y="427"/>
                    </a:cubicBezTo>
                    <a:cubicBezTo>
                      <a:pt x="258" y="427"/>
                      <a:pt x="386" y="440"/>
                      <a:pt x="443" y="348"/>
                    </a:cubicBezTo>
                    <a:cubicBezTo>
                      <a:pt x="517" y="229"/>
                      <a:pt x="472" y="0"/>
                      <a:pt x="258" y="0"/>
                    </a:cubicBez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5" name="Freeform 105"/>
              <p:cNvSpPr/>
              <p:nvPr/>
            </p:nvSpPr>
            <p:spPr bwMode="auto">
              <a:xfrm>
                <a:off x="11055351" y="3592513"/>
                <a:ext cx="284163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90"/>
                  <a:gd name="T14" fmla="*/ 76 w 76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2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6" name="Freeform 107"/>
              <p:cNvSpPr/>
              <p:nvPr/>
            </p:nvSpPr>
            <p:spPr bwMode="auto">
              <a:xfrm>
                <a:off x="10660063" y="3592513"/>
                <a:ext cx="285750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90"/>
                  <a:gd name="T14" fmla="*/ 76 w 76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3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7" name="Freeform 109"/>
              <p:cNvSpPr/>
              <p:nvPr/>
            </p:nvSpPr>
            <p:spPr bwMode="auto">
              <a:xfrm>
                <a:off x="11347451" y="2357438"/>
                <a:ext cx="368300" cy="901700"/>
              </a:xfrm>
              <a:custGeom>
                <a:avLst/>
                <a:gdLst>
                  <a:gd name="T0" fmla="*/ 2147483647 w 98"/>
                  <a:gd name="T1" fmla="*/ 2147483647 h 240"/>
                  <a:gd name="T2" fmla="*/ 2147483647 w 98"/>
                  <a:gd name="T3" fmla="*/ 2147483647 h 240"/>
                  <a:gd name="T4" fmla="*/ 2147483647 w 98"/>
                  <a:gd name="T5" fmla="*/ 2147483647 h 240"/>
                  <a:gd name="T6" fmla="*/ 2147483647 w 98"/>
                  <a:gd name="T7" fmla="*/ 2147483647 h 240"/>
                  <a:gd name="T8" fmla="*/ 2147483647 w 98"/>
                  <a:gd name="T9" fmla="*/ 2147483647 h 240"/>
                  <a:gd name="T10" fmla="*/ 2147483647 w 98"/>
                  <a:gd name="T11" fmla="*/ 2147483647 h 240"/>
                  <a:gd name="T12" fmla="*/ 2147483647 w 98"/>
                  <a:gd name="T13" fmla="*/ 2147483647 h 240"/>
                  <a:gd name="T14" fmla="*/ 2147483647 w 98"/>
                  <a:gd name="T15" fmla="*/ 2147483647 h 240"/>
                  <a:gd name="T16" fmla="*/ 2147483647 w 98"/>
                  <a:gd name="T17" fmla="*/ 2147483647 h 240"/>
                  <a:gd name="T18" fmla="*/ 0 w 98"/>
                  <a:gd name="T19" fmla="*/ 2147483647 h 240"/>
                  <a:gd name="T20" fmla="*/ 2147483647 w 98"/>
                  <a:gd name="T21" fmla="*/ 0 h 240"/>
                  <a:gd name="T22" fmla="*/ 2147483647 w 98"/>
                  <a:gd name="T23" fmla="*/ 2147483647 h 2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8"/>
                  <a:gd name="T37" fmla="*/ 0 h 240"/>
                  <a:gd name="T38" fmla="*/ 98 w 98"/>
                  <a:gd name="T39" fmla="*/ 240 h 2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8" h="240">
                    <a:moveTo>
                      <a:pt x="71" y="77"/>
                    </a:moveTo>
                    <a:cubicBezTo>
                      <a:pt x="71" y="90"/>
                      <a:pt x="36" y="158"/>
                      <a:pt x="34" y="161"/>
                    </a:cubicBezTo>
                    <a:cubicBezTo>
                      <a:pt x="34" y="161"/>
                      <a:pt x="44" y="163"/>
                      <a:pt x="49" y="168"/>
                    </a:cubicBezTo>
                    <a:cubicBezTo>
                      <a:pt x="53" y="173"/>
                      <a:pt x="59" y="182"/>
                      <a:pt x="56" y="191"/>
                    </a:cubicBezTo>
                    <a:cubicBezTo>
                      <a:pt x="56" y="191"/>
                      <a:pt x="62" y="178"/>
                      <a:pt x="80" y="187"/>
                    </a:cubicBezTo>
                    <a:cubicBezTo>
                      <a:pt x="98" y="195"/>
                      <a:pt x="73" y="232"/>
                      <a:pt x="62" y="235"/>
                    </a:cubicBezTo>
                    <a:cubicBezTo>
                      <a:pt x="51" y="238"/>
                      <a:pt x="14" y="240"/>
                      <a:pt x="11" y="207"/>
                    </a:cubicBezTo>
                    <a:cubicBezTo>
                      <a:pt x="8" y="175"/>
                      <a:pt x="3" y="151"/>
                      <a:pt x="3" y="151"/>
                    </a:cubicBezTo>
                    <a:cubicBezTo>
                      <a:pt x="3" y="151"/>
                      <a:pt x="35" y="85"/>
                      <a:pt x="35" y="79"/>
                    </a:cubicBezTo>
                    <a:cubicBezTo>
                      <a:pt x="35" y="73"/>
                      <a:pt x="0" y="11"/>
                      <a:pt x="0" y="1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71" y="65"/>
                      <a:pt x="71" y="77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8" name="Freeform 110"/>
              <p:cNvSpPr/>
              <p:nvPr/>
            </p:nvSpPr>
            <p:spPr bwMode="auto">
              <a:xfrm>
                <a:off x="11539538" y="3017838"/>
                <a:ext cx="25400" cy="120650"/>
              </a:xfrm>
              <a:custGeom>
                <a:avLst/>
                <a:gdLst>
                  <a:gd name="T0" fmla="*/ 2147483647 w 7"/>
                  <a:gd name="T1" fmla="*/ 2147483647 h 32"/>
                  <a:gd name="T2" fmla="*/ 2147483647 w 7"/>
                  <a:gd name="T3" fmla="*/ 0 h 32"/>
                  <a:gd name="T4" fmla="*/ 2147483647 w 7"/>
                  <a:gd name="T5" fmla="*/ 2147483647 h 32"/>
                  <a:gd name="T6" fmla="*/ 2147483647 w 7"/>
                  <a:gd name="T7" fmla="*/ 2147483647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32"/>
                  <a:gd name="T14" fmla="*/ 7 w 7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32">
                    <a:moveTo>
                      <a:pt x="5" y="15"/>
                    </a:moveTo>
                    <a:cubicBezTo>
                      <a:pt x="7" y="10"/>
                      <a:pt x="5" y="5"/>
                      <a:pt x="3" y="0"/>
                    </a:cubicBezTo>
                    <a:cubicBezTo>
                      <a:pt x="0" y="15"/>
                      <a:pt x="3" y="32"/>
                      <a:pt x="3" y="32"/>
                    </a:cubicBezTo>
                    <a:cubicBezTo>
                      <a:pt x="5" y="27"/>
                      <a:pt x="5" y="15"/>
                      <a:pt x="5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9" name="Freeform 111"/>
              <p:cNvSpPr/>
              <p:nvPr/>
            </p:nvSpPr>
            <p:spPr bwMode="auto">
              <a:xfrm>
                <a:off x="10183813" y="2368550"/>
                <a:ext cx="461963" cy="1020763"/>
              </a:xfrm>
              <a:custGeom>
                <a:avLst/>
                <a:gdLst>
                  <a:gd name="T0" fmla="*/ 2147483647 w 123"/>
                  <a:gd name="T1" fmla="*/ 0 h 272"/>
                  <a:gd name="T2" fmla="*/ 2147483647 w 123"/>
                  <a:gd name="T3" fmla="*/ 2147483647 h 272"/>
                  <a:gd name="T4" fmla="*/ 2147483647 w 123"/>
                  <a:gd name="T5" fmla="*/ 2147483647 h 272"/>
                  <a:gd name="T6" fmla="*/ 2147483647 w 123"/>
                  <a:gd name="T7" fmla="*/ 2147483647 h 272"/>
                  <a:gd name="T8" fmla="*/ 2147483647 w 123"/>
                  <a:gd name="T9" fmla="*/ 2147483647 h 272"/>
                  <a:gd name="T10" fmla="*/ 2147483647 w 123"/>
                  <a:gd name="T11" fmla="*/ 2147483647 h 272"/>
                  <a:gd name="T12" fmla="*/ 2147483647 w 123"/>
                  <a:gd name="T13" fmla="*/ 2147483647 h 272"/>
                  <a:gd name="T14" fmla="*/ 2147483647 w 123"/>
                  <a:gd name="T15" fmla="*/ 2147483647 h 272"/>
                  <a:gd name="T16" fmla="*/ 2147483647 w 123"/>
                  <a:gd name="T17" fmla="*/ 2147483647 h 272"/>
                  <a:gd name="T18" fmla="*/ 2147483647 w 123"/>
                  <a:gd name="T19" fmla="*/ 2147483647 h 272"/>
                  <a:gd name="T20" fmla="*/ 2147483647 w 123"/>
                  <a:gd name="T21" fmla="*/ 2147483647 h 272"/>
                  <a:gd name="T22" fmla="*/ 2147483647 w 123"/>
                  <a:gd name="T23" fmla="*/ 0 h 2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3"/>
                  <a:gd name="T37" fmla="*/ 0 h 272"/>
                  <a:gd name="T38" fmla="*/ 123 w 123"/>
                  <a:gd name="T39" fmla="*/ 272 h 2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3" h="272">
                    <a:moveTo>
                      <a:pt x="95" y="0"/>
                    </a:moveTo>
                    <a:cubicBezTo>
                      <a:pt x="95" y="0"/>
                      <a:pt x="89" y="134"/>
                      <a:pt x="59" y="154"/>
                    </a:cubicBezTo>
                    <a:cubicBezTo>
                      <a:pt x="29" y="173"/>
                      <a:pt x="9" y="174"/>
                      <a:pt x="4" y="189"/>
                    </a:cubicBezTo>
                    <a:cubicBezTo>
                      <a:pt x="0" y="204"/>
                      <a:pt x="40" y="206"/>
                      <a:pt x="55" y="194"/>
                    </a:cubicBezTo>
                    <a:cubicBezTo>
                      <a:pt x="55" y="194"/>
                      <a:pt x="19" y="248"/>
                      <a:pt x="33" y="259"/>
                    </a:cubicBezTo>
                    <a:cubicBezTo>
                      <a:pt x="47" y="269"/>
                      <a:pt x="64" y="231"/>
                      <a:pt x="64" y="231"/>
                    </a:cubicBezTo>
                    <a:cubicBezTo>
                      <a:pt x="64" y="231"/>
                      <a:pt x="51" y="261"/>
                      <a:pt x="61" y="267"/>
                    </a:cubicBezTo>
                    <a:cubicBezTo>
                      <a:pt x="71" y="272"/>
                      <a:pt x="85" y="239"/>
                      <a:pt x="85" y="239"/>
                    </a:cubicBezTo>
                    <a:cubicBezTo>
                      <a:pt x="85" y="239"/>
                      <a:pt x="78" y="265"/>
                      <a:pt x="87" y="267"/>
                    </a:cubicBezTo>
                    <a:cubicBezTo>
                      <a:pt x="99" y="271"/>
                      <a:pt x="116" y="232"/>
                      <a:pt x="116" y="232"/>
                    </a:cubicBezTo>
                    <a:cubicBezTo>
                      <a:pt x="123" y="6"/>
                      <a:pt x="123" y="6"/>
                      <a:pt x="123" y="6"/>
                    </a:cubicBez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0" name="Freeform 112"/>
              <p:cNvSpPr/>
              <p:nvPr/>
            </p:nvSpPr>
            <p:spPr bwMode="auto">
              <a:xfrm>
                <a:off x="10401301" y="3097213"/>
                <a:ext cx="165100" cy="112713"/>
              </a:xfrm>
              <a:custGeom>
                <a:avLst/>
                <a:gdLst>
                  <a:gd name="T0" fmla="*/ 0 w 44"/>
                  <a:gd name="T1" fmla="*/ 0 h 30"/>
                  <a:gd name="T2" fmla="*/ 2147483647 w 44"/>
                  <a:gd name="T3" fmla="*/ 2147483647 h 30"/>
                  <a:gd name="T4" fmla="*/ 0 w 44"/>
                  <a:gd name="T5" fmla="*/ 0 h 30"/>
                  <a:gd name="T6" fmla="*/ 0 60000 65536"/>
                  <a:gd name="T7" fmla="*/ 0 60000 65536"/>
                  <a:gd name="T8" fmla="*/ 0 60000 65536"/>
                  <a:gd name="T9" fmla="*/ 0 w 44"/>
                  <a:gd name="T10" fmla="*/ 0 h 30"/>
                  <a:gd name="T11" fmla="*/ 44 w 44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" h="30">
                    <a:moveTo>
                      <a:pt x="0" y="0"/>
                    </a:moveTo>
                    <a:cubicBezTo>
                      <a:pt x="0" y="0"/>
                      <a:pt x="14" y="19"/>
                      <a:pt x="44" y="15"/>
                    </a:cubicBezTo>
                    <a:cubicBezTo>
                      <a:pt x="44" y="15"/>
                      <a:pt x="12" y="30"/>
                      <a:pt x="0" y="0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1" name="Freeform 113"/>
              <p:cNvSpPr/>
              <p:nvPr/>
            </p:nvSpPr>
            <p:spPr bwMode="auto">
              <a:xfrm>
                <a:off x="9988551" y="2651125"/>
                <a:ext cx="866775" cy="738188"/>
              </a:xfrm>
              <a:custGeom>
                <a:avLst/>
                <a:gdLst>
                  <a:gd name="T0" fmla="*/ 2147483647 w 231"/>
                  <a:gd name="T1" fmla="*/ 2147483647 h 197"/>
                  <a:gd name="T2" fmla="*/ 2147483647 w 231"/>
                  <a:gd name="T3" fmla="*/ 2147483647 h 197"/>
                  <a:gd name="T4" fmla="*/ 2147483647 w 231"/>
                  <a:gd name="T5" fmla="*/ 2147483647 h 197"/>
                  <a:gd name="T6" fmla="*/ 2147483647 w 231"/>
                  <a:gd name="T7" fmla="*/ 2147483647 h 197"/>
                  <a:gd name="T8" fmla="*/ 2147483647 w 231"/>
                  <a:gd name="T9" fmla="*/ 2147483647 h 197"/>
                  <a:gd name="T10" fmla="*/ 2147483647 w 231"/>
                  <a:gd name="T11" fmla="*/ 2147483647 h 197"/>
                  <a:gd name="T12" fmla="*/ 2147483647 w 231"/>
                  <a:gd name="T13" fmla="*/ 2147483647 h 197"/>
                  <a:gd name="T14" fmla="*/ 2147483647 w 231"/>
                  <a:gd name="T15" fmla="*/ 2147483647 h 197"/>
                  <a:gd name="T16" fmla="*/ 2147483647 w 231"/>
                  <a:gd name="T17" fmla="*/ 2147483647 h 1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1"/>
                  <a:gd name="T28" fmla="*/ 0 h 197"/>
                  <a:gd name="T29" fmla="*/ 231 w 231"/>
                  <a:gd name="T30" fmla="*/ 197 h 19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1" h="197">
                    <a:moveTo>
                      <a:pt x="175" y="196"/>
                    </a:moveTo>
                    <a:cubicBezTo>
                      <a:pt x="6" y="130"/>
                      <a:pt x="6" y="130"/>
                      <a:pt x="6" y="130"/>
                    </a:cubicBezTo>
                    <a:cubicBezTo>
                      <a:pt x="2" y="129"/>
                      <a:pt x="0" y="125"/>
                      <a:pt x="2" y="121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8" y="2"/>
                      <a:pt x="52" y="0"/>
                      <a:pt x="56" y="1"/>
                    </a:cubicBezTo>
                    <a:cubicBezTo>
                      <a:pt x="225" y="66"/>
                      <a:pt x="225" y="66"/>
                      <a:pt x="225" y="66"/>
                    </a:cubicBezTo>
                    <a:cubicBezTo>
                      <a:pt x="229" y="68"/>
                      <a:pt x="231" y="72"/>
                      <a:pt x="229" y="76"/>
                    </a:cubicBezTo>
                    <a:cubicBezTo>
                      <a:pt x="184" y="191"/>
                      <a:pt x="184" y="191"/>
                      <a:pt x="184" y="191"/>
                    </a:cubicBezTo>
                    <a:cubicBezTo>
                      <a:pt x="183" y="195"/>
                      <a:pt x="179" y="197"/>
                      <a:pt x="175" y="196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2" name="Rectangle 114"/>
              <p:cNvSpPr>
                <a:spLocks noChangeArrowheads="1"/>
              </p:cNvSpPr>
              <p:nvPr/>
            </p:nvSpPr>
            <p:spPr bwMode="auto">
              <a:xfrm>
                <a:off x="10709276" y="1955800"/>
                <a:ext cx="585788" cy="582613"/>
              </a:xfrm>
              <a:prstGeom prst="rect">
                <a:avLst/>
              </a:pr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3" name="Freeform 115"/>
              <p:cNvSpPr/>
              <p:nvPr/>
            </p:nvSpPr>
            <p:spPr bwMode="auto">
              <a:xfrm>
                <a:off x="10415588" y="2005013"/>
                <a:ext cx="249238" cy="438150"/>
              </a:xfrm>
              <a:custGeom>
                <a:avLst/>
                <a:gdLst>
                  <a:gd name="T0" fmla="*/ 2147483647 w 66"/>
                  <a:gd name="T1" fmla="*/ 0 h 117"/>
                  <a:gd name="T2" fmla="*/ 0 w 66"/>
                  <a:gd name="T3" fmla="*/ 2147483647 h 117"/>
                  <a:gd name="T4" fmla="*/ 2147483647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117"/>
                  <a:gd name="T14" fmla="*/ 66 w 66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117">
                    <a:moveTo>
                      <a:pt x="60" y="0"/>
                    </a:moveTo>
                    <a:cubicBezTo>
                      <a:pt x="60" y="0"/>
                      <a:pt x="16" y="49"/>
                      <a:pt x="0" y="99"/>
                    </a:cubicBezTo>
                    <a:cubicBezTo>
                      <a:pt x="0" y="99"/>
                      <a:pt x="25" y="113"/>
                      <a:pt x="66" y="117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4" name="Freeform 116"/>
              <p:cNvSpPr/>
              <p:nvPr/>
            </p:nvSpPr>
            <p:spPr bwMode="auto">
              <a:xfrm>
                <a:off x="11336338" y="2005013"/>
                <a:ext cx="247650" cy="438150"/>
              </a:xfrm>
              <a:custGeom>
                <a:avLst/>
                <a:gdLst>
                  <a:gd name="T0" fmla="*/ 2147483647 w 66"/>
                  <a:gd name="T1" fmla="*/ 0 h 117"/>
                  <a:gd name="T2" fmla="*/ 2147483647 w 66"/>
                  <a:gd name="T3" fmla="*/ 2147483647 h 117"/>
                  <a:gd name="T4" fmla="*/ 0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117"/>
                  <a:gd name="T14" fmla="*/ 66 w 66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117">
                    <a:moveTo>
                      <a:pt x="6" y="0"/>
                    </a:moveTo>
                    <a:cubicBezTo>
                      <a:pt x="6" y="0"/>
                      <a:pt x="50" y="49"/>
                      <a:pt x="66" y="99"/>
                    </a:cubicBezTo>
                    <a:cubicBezTo>
                      <a:pt x="66" y="99"/>
                      <a:pt x="41" y="113"/>
                      <a:pt x="0" y="117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5" name="Freeform 117"/>
              <p:cNvSpPr/>
              <p:nvPr/>
            </p:nvSpPr>
            <p:spPr bwMode="auto">
              <a:xfrm>
                <a:off x="10577513" y="2932113"/>
                <a:ext cx="852488" cy="923925"/>
              </a:xfrm>
              <a:custGeom>
                <a:avLst/>
                <a:gdLst>
                  <a:gd name="T0" fmla="*/ 2147483647 w 227"/>
                  <a:gd name="T1" fmla="*/ 0 h 246"/>
                  <a:gd name="T2" fmla="*/ 2147483647 w 227"/>
                  <a:gd name="T3" fmla="*/ 0 h 246"/>
                  <a:gd name="T4" fmla="*/ 2147483647 w 227"/>
                  <a:gd name="T5" fmla="*/ 2147483647 h 246"/>
                  <a:gd name="T6" fmla="*/ 2147483647 w 227"/>
                  <a:gd name="T7" fmla="*/ 2147483647 h 246"/>
                  <a:gd name="T8" fmla="*/ 2147483647 w 227"/>
                  <a:gd name="T9" fmla="*/ 0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7"/>
                  <a:gd name="T16" fmla="*/ 0 h 246"/>
                  <a:gd name="T17" fmla="*/ 227 w 227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7" h="246">
                    <a:moveTo>
                      <a:pt x="216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0" y="74"/>
                      <a:pt x="0" y="172"/>
                      <a:pt x="9" y="246"/>
                    </a:cubicBezTo>
                    <a:cubicBezTo>
                      <a:pt x="216" y="246"/>
                      <a:pt x="216" y="246"/>
                      <a:pt x="216" y="246"/>
                    </a:cubicBezTo>
                    <a:cubicBezTo>
                      <a:pt x="226" y="170"/>
                      <a:pt x="227" y="73"/>
                      <a:pt x="216" y="0"/>
                    </a:cubicBezTo>
                    <a:close/>
                  </a:path>
                </a:pathLst>
              </a:custGeom>
              <a:solidFill>
                <a:srgbClr val="D198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" name="Freeform 118"/>
              <p:cNvSpPr/>
              <p:nvPr/>
            </p:nvSpPr>
            <p:spPr bwMode="auto">
              <a:xfrm>
                <a:off x="10596563" y="1966913"/>
                <a:ext cx="808038" cy="965200"/>
              </a:xfrm>
              <a:custGeom>
                <a:avLst/>
                <a:gdLst>
                  <a:gd name="T0" fmla="*/ 2147483647 w 215"/>
                  <a:gd name="T1" fmla="*/ 2147483647 h 257"/>
                  <a:gd name="T2" fmla="*/ 2147483647 w 215"/>
                  <a:gd name="T3" fmla="*/ 0 h 257"/>
                  <a:gd name="T4" fmla="*/ 2147483647 w 215"/>
                  <a:gd name="T5" fmla="*/ 2147483647 h 257"/>
                  <a:gd name="T6" fmla="*/ 2147483647 w 215"/>
                  <a:gd name="T7" fmla="*/ 0 h 257"/>
                  <a:gd name="T8" fmla="*/ 2147483647 w 215"/>
                  <a:gd name="T9" fmla="*/ 2147483647 h 257"/>
                  <a:gd name="T10" fmla="*/ 2147483647 w 215"/>
                  <a:gd name="T11" fmla="*/ 2147483647 h 257"/>
                  <a:gd name="T12" fmla="*/ 2147483647 w 215"/>
                  <a:gd name="T13" fmla="*/ 2147483647 h 257"/>
                  <a:gd name="T14" fmla="*/ 2147483647 w 215"/>
                  <a:gd name="T15" fmla="*/ 2147483647 h 257"/>
                  <a:gd name="T16" fmla="*/ 2147483647 w 215"/>
                  <a:gd name="T17" fmla="*/ 2147483647 h 2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5"/>
                  <a:gd name="T28" fmla="*/ 0 h 257"/>
                  <a:gd name="T29" fmla="*/ 215 w 215"/>
                  <a:gd name="T30" fmla="*/ 257 h 2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5" h="257">
                    <a:moveTo>
                      <a:pt x="202" y="8"/>
                    </a:moveTo>
                    <a:cubicBezTo>
                      <a:pt x="200" y="4"/>
                      <a:pt x="193" y="2"/>
                      <a:pt x="184" y="0"/>
                    </a:cubicBezTo>
                    <a:cubicBezTo>
                      <a:pt x="108" y="65"/>
                      <a:pt x="108" y="65"/>
                      <a:pt x="108" y="6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2" y="2"/>
                      <a:pt x="15" y="4"/>
                      <a:pt x="13" y="8"/>
                    </a:cubicBezTo>
                    <a:cubicBezTo>
                      <a:pt x="0" y="33"/>
                      <a:pt x="4" y="257"/>
                      <a:pt x="4" y="257"/>
                    </a:cubicBezTo>
                    <a:cubicBezTo>
                      <a:pt x="107" y="257"/>
                      <a:pt x="107" y="257"/>
                      <a:pt x="107" y="257"/>
                    </a:cubicBezTo>
                    <a:cubicBezTo>
                      <a:pt x="211" y="257"/>
                      <a:pt x="211" y="257"/>
                      <a:pt x="211" y="257"/>
                    </a:cubicBezTo>
                    <a:cubicBezTo>
                      <a:pt x="211" y="257"/>
                      <a:pt x="215" y="33"/>
                      <a:pt x="202" y="8"/>
                    </a:cubicBezTo>
                    <a:close/>
                  </a:path>
                </a:pathLst>
              </a:cu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" name="Freeform 119"/>
              <p:cNvSpPr/>
              <p:nvPr/>
            </p:nvSpPr>
            <p:spPr bwMode="auto">
              <a:xfrm>
                <a:off x="10682288" y="1974850"/>
                <a:ext cx="319088" cy="311150"/>
              </a:xfrm>
              <a:custGeom>
                <a:avLst/>
                <a:gdLst>
                  <a:gd name="T0" fmla="*/ 2147483647 w 85"/>
                  <a:gd name="T1" fmla="*/ 0 h 83"/>
                  <a:gd name="T2" fmla="*/ 0 w 85"/>
                  <a:gd name="T3" fmla="*/ 2147483647 h 83"/>
                  <a:gd name="T4" fmla="*/ 2147483647 w 85"/>
                  <a:gd name="T5" fmla="*/ 2147483647 h 83"/>
                  <a:gd name="T6" fmla="*/ 2147483647 w 85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83"/>
                  <a:gd name="T14" fmla="*/ 85 w 85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83">
                    <a:moveTo>
                      <a:pt x="10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25" y="67"/>
                      <a:pt x="53" y="61"/>
                      <a:pt x="85" y="63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" name="Freeform 120"/>
              <p:cNvSpPr/>
              <p:nvPr/>
            </p:nvSpPr>
            <p:spPr bwMode="auto">
              <a:xfrm>
                <a:off x="11001376" y="1974850"/>
                <a:ext cx="315913" cy="311150"/>
              </a:xfrm>
              <a:custGeom>
                <a:avLst/>
                <a:gdLst>
                  <a:gd name="T0" fmla="*/ 2147483647 w 84"/>
                  <a:gd name="T1" fmla="*/ 0 h 83"/>
                  <a:gd name="T2" fmla="*/ 2147483647 w 84"/>
                  <a:gd name="T3" fmla="*/ 2147483647 h 83"/>
                  <a:gd name="T4" fmla="*/ 0 w 84"/>
                  <a:gd name="T5" fmla="*/ 2147483647 h 83"/>
                  <a:gd name="T6" fmla="*/ 2147483647 w 84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83"/>
                  <a:gd name="T14" fmla="*/ 84 w 84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83">
                    <a:moveTo>
                      <a:pt x="74" y="0"/>
                    </a:moveTo>
                    <a:cubicBezTo>
                      <a:pt x="84" y="83"/>
                      <a:pt x="84" y="83"/>
                      <a:pt x="84" y="83"/>
                    </a:cubicBezTo>
                    <a:cubicBezTo>
                      <a:pt x="59" y="69"/>
                      <a:pt x="31" y="62"/>
                      <a:pt x="0" y="63"/>
                    </a:cubicBez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" name="Freeform 121"/>
              <p:cNvSpPr/>
              <p:nvPr/>
            </p:nvSpPr>
            <p:spPr bwMode="auto">
              <a:xfrm>
                <a:off x="11749088" y="1009650"/>
                <a:ext cx="38100" cy="247650"/>
              </a:xfrm>
              <a:custGeom>
                <a:avLst/>
                <a:gdLst>
                  <a:gd name="T0" fmla="*/ 0 w 10"/>
                  <a:gd name="T1" fmla="*/ 2147483647 h 66"/>
                  <a:gd name="T2" fmla="*/ 0 w 10"/>
                  <a:gd name="T3" fmla="*/ 0 h 66"/>
                  <a:gd name="T4" fmla="*/ 2147483647 w 10"/>
                  <a:gd name="T5" fmla="*/ 2147483647 h 66"/>
                  <a:gd name="T6" fmla="*/ 0 w 10"/>
                  <a:gd name="T7" fmla="*/ 2147483647 h 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66"/>
                  <a:gd name="T14" fmla="*/ 10 w 10"/>
                  <a:gd name="T15" fmla="*/ 66 h 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66">
                    <a:moveTo>
                      <a:pt x="0" y="5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8"/>
                      <a:pt x="10" y="37"/>
                      <a:pt x="10" y="59"/>
                    </a:cubicBezTo>
                    <a:cubicBezTo>
                      <a:pt x="10" y="59"/>
                      <a:pt x="5" y="66"/>
                      <a:pt x="0" y="5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" name="Freeform 122"/>
              <p:cNvSpPr/>
              <p:nvPr/>
            </p:nvSpPr>
            <p:spPr bwMode="auto">
              <a:xfrm>
                <a:off x="10082213" y="1190625"/>
                <a:ext cx="412750" cy="473075"/>
              </a:xfrm>
              <a:custGeom>
                <a:avLst/>
                <a:gdLst>
                  <a:gd name="T0" fmla="*/ 2147483647 w 110"/>
                  <a:gd name="T1" fmla="*/ 2147483647 h 126"/>
                  <a:gd name="T2" fmla="*/ 2147483647 w 110"/>
                  <a:gd name="T3" fmla="*/ 2147483647 h 126"/>
                  <a:gd name="T4" fmla="*/ 2147483647 w 110"/>
                  <a:gd name="T5" fmla="*/ 2147483647 h 126"/>
                  <a:gd name="T6" fmla="*/ 2147483647 w 110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0"/>
                  <a:gd name="T13" fmla="*/ 0 h 126"/>
                  <a:gd name="T14" fmla="*/ 110 w 110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0" h="126">
                    <a:moveTo>
                      <a:pt x="83" y="17"/>
                    </a:moveTo>
                    <a:cubicBezTo>
                      <a:pt x="83" y="17"/>
                      <a:pt x="56" y="0"/>
                      <a:pt x="28" y="14"/>
                    </a:cubicBezTo>
                    <a:cubicBezTo>
                      <a:pt x="0" y="28"/>
                      <a:pt x="18" y="123"/>
                      <a:pt x="110" y="126"/>
                    </a:cubicBezTo>
                    <a:lnTo>
                      <a:pt x="83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" name="Freeform 123"/>
              <p:cNvSpPr/>
              <p:nvPr/>
            </p:nvSpPr>
            <p:spPr bwMode="auto">
              <a:xfrm>
                <a:off x="11501438" y="1190625"/>
                <a:ext cx="417513" cy="473075"/>
              </a:xfrm>
              <a:custGeom>
                <a:avLst/>
                <a:gdLst>
                  <a:gd name="T0" fmla="*/ 2147483647 w 111"/>
                  <a:gd name="T1" fmla="*/ 2147483647 h 126"/>
                  <a:gd name="T2" fmla="*/ 2147483647 w 111"/>
                  <a:gd name="T3" fmla="*/ 2147483647 h 126"/>
                  <a:gd name="T4" fmla="*/ 0 w 111"/>
                  <a:gd name="T5" fmla="*/ 2147483647 h 126"/>
                  <a:gd name="T6" fmla="*/ 2147483647 w 111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1"/>
                  <a:gd name="T13" fmla="*/ 0 h 126"/>
                  <a:gd name="T14" fmla="*/ 111 w 111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1" h="126">
                    <a:moveTo>
                      <a:pt x="28" y="17"/>
                    </a:moveTo>
                    <a:cubicBezTo>
                      <a:pt x="28" y="17"/>
                      <a:pt x="54" y="0"/>
                      <a:pt x="82" y="14"/>
                    </a:cubicBezTo>
                    <a:cubicBezTo>
                      <a:pt x="111" y="28"/>
                      <a:pt x="93" y="123"/>
                      <a:pt x="0" y="126"/>
                    </a:cubicBezTo>
                    <a:lnTo>
                      <a:pt x="28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" name="Freeform 124"/>
              <p:cNvSpPr/>
              <p:nvPr/>
            </p:nvSpPr>
            <p:spPr bwMode="auto">
              <a:xfrm>
                <a:off x="10160001" y="852488"/>
                <a:ext cx="1676400" cy="1177925"/>
              </a:xfrm>
              <a:custGeom>
                <a:avLst/>
                <a:gdLst>
                  <a:gd name="T0" fmla="*/ 2147483647 w 446"/>
                  <a:gd name="T1" fmla="*/ 2147483647 h 314"/>
                  <a:gd name="T2" fmla="*/ 2147483647 w 446"/>
                  <a:gd name="T3" fmla="*/ 0 h 314"/>
                  <a:gd name="T4" fmla="*/ 2147483647 w 446"/>
                  <a:gd name="T5" fmla="*/ 2147483647 h 314"/>
                  <a:gd name="T6" fmla="*/ 2147483647 w 446"/>
                  <a:gd name="T7" fmla="*/ 2147483647 h 314"/>
                  <a:gd name="T8" fmla="*/ 2147483647 w 446"/>
                  <a:gd name="T9" fmla="*/ 2147483647 h 3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6"/>
                  <a:gd name="T16" fmla="*/ 0 h 314"/>
                  <a:gd name="T17" fmla="*/ 446 w 446"/>
                  <a:gd name="T18" fmla="*/ 314 h 3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6" h="314">
                    <a:moveTo>
                      <a:pt x="391" y="4"/>
                    </a:moveTo>
                    <a:cubicBezTo>
                      <a:pt x="223" y="0"/>
                      <a:pt x="223" y="0"/>
                      <a:pt x="223" y="0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4"/>
                      <a:pt x="0" y="314"/>
                      <a:pt x="223" y="314"/>
                    </a:cubicBezTo>
                    <a:cubicBezTo>
                      <a:pt x="446" y="314"/>
                      <a:pt x="391" y="4"/>
                      <a:pt x="391" y="4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" name="Freeform 125"/>
              <p:cNvSpPr/>
              <p:nvPr/>
            </p:nvSpPr>
            <p:spPr bwMode="auto">
              <a:xfrm>
                <a:off x="10885488" y="1757363"/>
                <a:ext cx="241300" cy="115888"/>
              </a:xfrm>
              <a:custGeom>
                <a:avLst/>
                <a:gdLst>
                  <a:gd name="T0" fmla="*/ 0 w 64"/>
                  <a:gd name="T1" fmla="*/ 2147483647 h 31"/>
                  <a:gd name="T2" fmla="*/ 2147483647 w 64"/>
                  <a:gd name="T3" fmla="*/ 0 h 31"/>
                  <a:gd name="T4" fmla="*/ 2147483647 w 64"/>
                  <a:gd name="T5" fmla="*/ 2147483647 h 31"/>
                  <a:gd name="T6" fmla="*/ 2147483647 w 64"/>
                  <a:gd name="T7" fmla="*/ 2147483647 h 31"/>
                  <a:gd name="T8" fmla="*/ 2147483647 w 64"/>
                  <a:gd name="T9" fmla="*/ 2147483647 h 31"/>
                  <a:gd name="T10" fmla="*/ 2147483647 w 64"/>
                  <a:gd name="T11" fmla="*/ 2147483647 h 31"/>
                  <a:gd name="T12" fmla="*/ 0 w 64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"/>
                  <a:gd name="T22" fmla="*/ 0 h 31"/>
                  <a:gd name="T23" fmla="*/ 64 w 64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" h="31">
                    <a:moveTo>
                      <a:pt x="0" y="12"/>
                    </a:moveTo>
                    <a:cubicBezTo>
                      <a:pt x="0" y="12"/>
                      <a:pt x="8" y="0"/>
                      <a:pt x="18" y="0"/>
                    </a:cubicBezTo>
                    <a:cubicBezTo>
                      <a:pt x="27" y="1"/>
                      <a:pt x="32" y="10"/>
                      <a:pt x="32" y="10"/>
                    </a:cubicBezTo>
                    <a:cubicBezTo>
                      <a:pt x="32" y="10"/>
                      <a:pt x="40" y="0"/>
                      <a:pt x="50" y="1"/>
                    </a:cubicBezTo>
                    <a:cubicBezTo>
                      <a:pt x="59" y="1"/>
                      <a:pt x="64" y="13"/>
                      <a:pt x="64" y="13"/>
                    </a:cubicBezTo>
                    <a:cubicBezTo>
                      <a:pt x="64" y="13"/>
                      <a:pt x="54" y="31"/>
                      <a:pt x="31" y="31"/>
                    </a:cubicBezTo>
                    <a:cubicBezTo>
                      <a:pt x="8" y="31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C650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" name="Freeform 126"/>
              <p:cNvSpPr/>
              <p:nvPr/>
            </p:nvSpPr>
            <p:spPr bwMode="auto">
              <a:xfrm>
                <a:off x="10945813" y="1543050"/>
                <a:ext cx="120650" cy="55563"/>
              </a:xfrm>
              <a:custGeom>
                <a:avLst/>
                <a:gdLst>
                  <a:gd name="T0" fmla="*/ 0 w 32"/>
                  <a:gd name="T1" fmla="*/ 2147483647 h 15"/>
                  <a:gd name="T2" fmla="*/ 2147483647 w 32"/>
                  <a:gd name="T3" fmla="*/ 0 h 15"/>
                  <a:gd name="T4" fmla="*/ 2147483647 w 32"/>
                  <a:gd name="T5" fmla="*/ 2147483647 h 15"/>
                  <a:gd name="T6" fmla="*/ 2147483647 w 32"/>
                  <a:gd name="T7" fmla="*/ 2147483647 h 15"/>
                  <a:gd name="T8" fmla="*/ 0 w 32"/>
                  <a:gd name="T9" fmla="*/ 214748364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5"/>
                  <a:gd name="T17" fmla="*/ 32 w 32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5">
                    <a:moveTo>
                      <a:pt x="0" y="15"/>
                    </a:moveTo>
                    <a:cubicBezTo>
                      <a:pt x="0" y="15"/>
                      <a:pt x="2" y="0"/>
                      <a:pt x="15" y="0"/>
                    </a:cubicBezTo>
                    <a:cubicBezTo>
                      <a:pt x="29" y="0"/>
                      <a:pt x="32" y="15"/>
                      <a:pt x="32" y="15"/>
                    </a:cubicBezTo>
                    <a:cubicBezTo>
                      <a:pt x="32" y="15"/>
                      <a:pt x="24" y="6"/>
                      <a:pt x="16" y="6"/>
                    </a:cubicBezTo>
                    <a:cubicBezTo>
                      <a:pt x="7" y="6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" name="Freeform 127"/>
              <p:cNvSpPr/>
              <p:nvPr/>
            </p:nvSpPr>
            <p:spPr bwMode="auto">
              <a:xfrm>
                <a:off x="10517188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2147483647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6"/>
                  <a:gd name="T26" fmla="*/ 43 w 43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6">
                    <a:moveTo>
                      <a:pt x="39" y="16"/>
                    </a:moveTo>
                    <a:cubicBezTo>
                      <a:pt x="39" y="16"/>
                      <a:pt x="39" y="16"/>
                      <a:pt x="39" y="16"/>
                    </a:cubicBezTo>
                    <a:cubicBezTo>
                      <a:pt x="38" y="16"/>
                      <a:pt x="13" y="13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15" y="7"/>
                      <a:pt x="39" y="9"/>
                      <a:pt x="39" y="9"/>
                    </a:cubicBezTo>
                    <a:cubicBezTo>
                      <a:pt x="41" y="9"/>
                      <a:pt x="43" y="11"/>
                      <a:pt x="43" y="13"/>
                    </a:cubicBezTo>
                    <a:cubicBezTo>
                      <a:pt x="42" y="14"/>
                      <a:pt x="41" y="16"/>
                      <a:pt x="39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" name="Freeform 128"/>
              <p:cNvSpPr/>
              <p:nvPr/>
            </p:nvSpPr>
            <p:spPr bwMode="auto">
              <a:xfrm>
                <a:off x="1052195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2147483647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3"/>
                  <a:gd name="T29" fmla="*/ 38 w 38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3">
                    <a:moveTo>
                      <a:pt x="34" y="23"/>
                    </a:moveTo>
                    <a:cubicBezTo>
                      <a:pt x="13" y="23"/>
                      <a:pt x="1" y="7"/>
                      <a:pt x="1" y="6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7" y="2"/>
                      <a:pt x="17" y="16"/>
                      <a:pt x="34" y="16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7" y="16"/>
                      <a:pt x="38" y="18"/>
                      <a:pt x="38" y="20"/>
                    </a:cubicBezTo>
                    <a:cubicBezTo>
                      <a:pt x="38" y="22"/>
                      <a:pt x="37" y="23"/>
                      <a:pt x="35" y="23"/>
                    </a:cubicBezTo>
                    <a:cubicBezTo>
                      <a:pt x="35" y="23"/>
                      <a:pt x="35" y="23"/>
                      <a:pt x="3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" name="Freeform 129"/>
              <p:cNvSpPr/>
              <p:nvPr/>
            </p:nvSpPr>
            <p:spPr bwMode="auto">
              <a:xfrm>
                <a:off x="10593388" y="1400175"/>
                <a:ext cx="141288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36" y="23"/>
                    </a:moveTo>
                    <a:cubicBezTo>
                      <a:pt x="33" y="32"/>
                      <a:pt x="24" y="38"/>
                      <a:pt x="15" y="35"/>
                    </a:cubicBezTo>
                    <a:cubicBezTo>
                      <a:pt x="6" y="33"/>
                      <a:pt x="0" y="24"/>
                      <a:pt x="2" y="15"/>
                    </a:cubicBezTo>
                    <a:cubicBezTo>
                      <a:pt x="5" y="5"/>
                      <a:pt x="14" y="0"/>
                      <a:pt x="23" y="2"/>
                    </a:cubicBezTo>
                    <a:cubicBezTo>
                      <a:pt x="32" y="4"/>
                      <a:pt x="38" y="14"/>
                      <a:pt x="36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" name="Freeform 130"/>
              <p:cNvSpPr/>
              <p:nvPr/>
            </p:nvSpPr>
            <p:spPr bwMode="auto">
              <a:xfrm>
                <a:off x="10634663" y="1414463"/>
                <a:ext cx="58738" cy="34925"/>
              </a:xfrm>
              <a:custGeom>
                <a:avLst/>
                <a:gdLst>
                  <a:gd name="T0" fmla="*/ 2147483647 w 16"/>
                  <a:gd name="T1" fmla="*/ 2147483647 h 9"/>
                  <a:gd name="T2" fmla="*/ 2147483647 w 16"/>
                  <a:gd name="T3" fmla="*/ 2147483647 h 9"/>
                  <a:gd name="T4" fmla="*/ 0 w 16"/>
                  <a:gd name="T5" fmla="*/ 2147483647 h 9"/>
                  <a:gd name="T6" fmla="*/ 2147483647 w 16"/>
                  <a:gd name="T7" fmla="*/ 0 h 9"/>
                  <a:gd name="T8" fmla="*/ 2147483647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16" y="5"/>
                    </a:moveTo>
                    <a:cubicBezTo>
                      <a:pt x="16" y="8"/>
                      <a:pt x="12" y="9"/>
                      <a:pt x="8" y="9"/>
                    </a:cubicBezTo>
                    <a:cubicBezTo>
                      <a:pt x="3" y="9"/>
                      <a:pt x="0" y="7"/>
                      <a:pt x="0" y="4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" name="Freeform 131"/>
              <p:cNvSpPr/>
              <p:nvPr/>
            </p:nvSpPr>
            <p:spPr bwMode="auto">
              <a:xfrm>
                <a:off x="10498138" y="1227138"/>
                <a:ext cx="304800" cy="87313"/>
              </a:xfrm>
              <a:custGeom>
                <a:avLst/>
                <a:gdLst>
                  <a:gd name="T0" fmla="*/ 2147483647 w 81"/>
                  <a:gd name="T1" fmla="*/ 2147483647 h 23"/>
                  <a:gd name="T2" fmla="*/ 2147483647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0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2147483647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23"/>
                  <a:gd name="T29" fmla="*/ 81 w 81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23">
                    <a:moveTo>
                      <a:pt x="81" y="6"/>
                    </a:move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15"/>
                      <a:pt x="80" y="16"/>
                      <a:pt x="79" y="16"/>
                    </a:cubicBezTo>
                    <a:cubicBezTo>
                      <a:pt x="70" y="17"/>
                      <a:pt x="24" y="23"/>
                      <a:pt x="1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13" y="2"/>
                      <a:pt x="41" y="10"/>
                      <a:pt x="79" y="4"/>
                    </a:cubicBezTo>
                    <a:cubicBezTo>
                      <a:pt x="80" y="4"/>
                      <a:pt x="81" y="5"/>
                      <a:pt x="81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" name="Freeform 132"/>
              <p:cNvSpPr/>
              <p:nvPr/>
            </p:nvSpPr>
            <p:spPr bwMode="auto">
              <a:xfrm>
                <a:off x="11350626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0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6"/>
                  <a:gd name="T26" fmla="*/ 43 w 43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6">
                    <a:moveTo>
                      <a:pt x="4" y="16"/>
                    </a:moveTo>
                    <a:cubicBezTo>
                      <a:pt x="2" y="16"/>
                      <a:pt x="1" y="14"/>
                      <a:pt x="0" y="13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4" y="9"/>
                      <a:pt x="28" y="7"/>
                      <a:pt x="37" y="1"/>
                    </a:cubicBezTo>
                    <a:cubicBezTo>
                      <a:pt x="39" y="0"/>
                      <a:pt x="41" y="0"/>
                      <a:pt x="42" y="2"/>
                    </a:cubicBezTo>
                    <a:cubicBezTo>
                      <a:pt x="43" y="4"/>
                      <a:pt x="42" y="6"/>
                      <a:pt x="41" y="7"/>
                    </a:cubicBezTo>
                    <a:cubicBezTo>
                      <a:pt x="30" y="13"/>
                      <a:pt x="5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" name="Freeform 133"/>
              <p:cNvSpPr/>
              <p:nvPr/>
            </p:nvSpPr>
            <p:spPr bwMode="auto">
              <a:xfrm>
                <a:off x="1136650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0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3"/>
                  <a:gd name="T29" fmla="*/ 38 w 38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3">
                    <a:moveTo>
                      <a:pt x="4" y="23"/>
                    </a:moveTo>
                    <a:cubicBezTo>
                      <a:pt x="3" y="23"/>
                      <a:pt x="3" y="23"/>
                      <a:pt x="3" y="23"/>
                    </a:cubicBezTo>
                    <a:cubicBezTo>
                      <a:pt x="1" y="23"/>
                      <a:pt x="0" y="22"/>
                      <a:pt x="0" y="20"/>
                    </a:cubicBezTo>
                    <a:cubicBezTo>
                      <a:pt x="0" y="18"/>
                      <a:pt x="1" y="16"/>
                      <a:pt x="3" y="16"/>
                    </a:cubicBezTo>
                    <a:cubicBezTo>
                      <a:pt x="3" y="16"/>
                      <a:pt x="3" y="16"/>
                      <a:pt x="4" y="16"/>
                    </a:cubicBezTo>
                    <a:cubicBezTo>
                      <a:pt x="21" y="16"/>
                      <a:pt x="32" y="2"/>
                      <a:pt x="32" y="2"/>
                    </a:cubicBezTo>
                    <a:cubicBezTo>
                      <a:pt x="33" y="0"/>
                      <a:pt x="35" y="0"/>
                      <a:pt x="36" y="1"/>
                    </a:cubicBezTo>
                    <a:cubicBezTo>
                      <a:pt x="38" y="2"/>
                      <a:pt x="38" y="4"/>
                      <a:pt x="37" y="6"/>
                    </a:cubicBezTo>
                    <a:cubicBezTo>
                      <a:pt x="37" y="7"/>
                      <a:pt x="25" y="23"/>
                      <a:pt x="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" name="Freeform 134"/>
              <p:cNvSpPr/>
              <p:nvPr/>
            </p:nvSpPr>
            <p:spPr bwMode="auto">
              <a:xfrm>
                <a:off x="11295063" y="1400175"/>
                <a:ext cx="142875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2" y="23"/>
                    </a:moveTo>
                    <a:cubicBezTo>
                      <a:pt x="5" y="32"/>
                      <a:pt x="14" y="38"/>
                      <a:pt x="23" y="35"/>
                    </a:cubicBezTo>
                    <a:cubicBezTo>
                      <a:pt x="32" y="33"/>
                      <a:pt x="38" y="24"/>
                      <a:pt x="36" y="15"/>
                    </a:cubicBezTo>
                    <a:cubicBezTo>
                      <a:pt x="33" y="5"/>
                      <a:pt x="24" y="0"/>
                      <a:pt x="15" y="2"/>
                    </a:cubicBezTo>
                    <a:cubicBezTo>
                      <a:pt x="6" y="4"/>
                      <a:pt x="0" y="14"/>
                      <a:pt x="2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" name="Freeform 135"/>
              <p:cNvSpPr/>
              <p:nvPr/>
            </p:nvSpPr>
            <p:spPr bwMode="auto">
              <a:xfrm>
                <a:off x="11336338" y="1414463"/>
                <a:ext cx="60325" cy="34925"/>
              </a:xfrm>
              <a:custGeom>
                <a:avLst/>
                <a:gdLst>
                  <a:gd name="T0" fmla="*/ 0 w 16"/>
                  <a:gd name="T1" fmla="*/ 2147483647 h 9"/>
                  <a:gd name="T2" fmla="*/ 2147483647 w 16"/>
                  <a:gd name="T3" fmla="*/ 2147483647 h 9"/>
                  <a:gd name="T4" fmla="*/ 2147483647 w 16"/>
                  <a:gd name="T5" fmla="*/ 2147483647 h 9"/>
                  <a:gd name="T6" fmla="*/ 2147483647 w 16"/>
                  <a:gd name="T7" fmla="*/ 0 h 9"/>
                  <a:gd name="T8" fmla="*/ 0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0" y="5"/>
                    </a:moveTo>
                    <a:cubicBezTo>
                      <a:pt x="0" y="8"/>
                      <a:pt x="4" y="9"/>
                      <a:pt x="8" y="9"/>
                    </a:cubicBezTo>
                    <a:cubicBezTo>
                      <a:pt x="13" y="9"/>
                      <a:pt x="16" y="7"/>
                      <a:pt x="16" y="4"/>
                    </a:cubicBezTo>
                    <a:cubicBezTo>
                      <a:pt x="16" y="2"/>
                      <a:pt x="12" y="0"/>
                      <a:pt x="8" y="0"/>
                    </a:cubicBezTo>
                    <a:cubicBezTo>
                      <a:pt x="4" y="0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" name="Freeform 136"/>
              <p:cNvSpPr/>
              <p:nvPr/>
            </p:nvSpPr>
            <p:spPr bwMode="auto">
              <a:xfrm>
                <a:off x="11226801" y="1227138"/>
                <a:ext cx="304800" cy="87313"/>
              </a:xfrm>
              <a:custGeom>
                <a:avLst/>
                <a:gdLst>
                  <a:gd name="T0" fmla="*/ 0 w 81"/>
                  <a:gd name="T1" fmla="*/ 2147483647 h 23"/>
                  <a:gd name="T2" fmla="*/ 0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2147483647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0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23"/>
                  <a:gd name="T29" fmla="*/ 81 w 81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23">
                    <a:moveTo>
                      <a:pt x="0" y="6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6"/>
                      <a:pt x="2" y="16"/>
                    </a:cubicBezTo>
                    <a:cubicBezTo>
                      <a:pt x="11" y="17"/>
                      <a:pt x="58" y="23"/>
                      <a:pt x="80" y="11"/>
                    </a:cubicBezTo>
                    <a:cubicBezTo>
                      <a:pt x="81" y="10"/>
                      <a:pt x="81" y="9"/>
                      <a:pt x="81" y="8"/>
                    </a:cubicBezTo>
                    <a:cubicBezTo>
                      <a:pt x="77" y="1"/>
                      <a:pt x="77" y="1"/>
                      <a:pt x="77" y="1"/>
                    </a:cubicBezTo>
                    <a:cubicBezTo>
                      <a:pt x="76" y="0"/>
                      <a:pt x="75" y="0"/>
                      <a:pt x="74" y="0"/>
                    </a:cubicBezTo>
                    <a:cubicBezTo>
                      <a:pt x="68" y="2"/>
                      <a:pt x="40" y="10"/>
                      <a:pt x="2" y="4"/>
                    </a:cubicBezTo>
                    <a:cubicBezTo>
                      <a:pt x="1" y="4"/>
                      <a:pt x="0" y="5"/>
                      <a:pt x="0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5" name="Freeform 137"/>
              <p:cNvSpPr/>
              <p:nvPr/>
            </p:nvSpPr>
            <p:spPr bwMode="auto">
              <a:xfrm>
                <a:off x="10266363" y="803275"/>
                <a:ext cx="1550988" cy="844550"/>
              </a:xfrm>
              <a:custGeom>
                <a:avLst/>
                <a:gdLst>
                  <a:gd name="T0" fmla="*/ 2147483647 w 413"/>
                  <a:gd name="T1" fmla="*/ 2147483647 h 225"/>
                  <a:gd name="T2" fmla="*/ 2147483647 w 413"/>
                  <a:gd name="T3" fmla="*/ 2147483647 h 225"/>
                  <a:gd name="T4" fmla="*/ 2147483647 w 413"/>
                  <a:gd name="T5" fmla="*/ 2147483647 h 225"/>
                  <a:gd name="T6" fmla="*/ 2147483647 w 413"/>
                  <a:gd name="T7" fmla="*/ 2147483647 h 225"/>
                  <a:gd name="T8" fmla="*/ 2147483647 w 413"/>
                  <a:gd name="T9" fmla="*/ 2147483647 h 225"/>
                  <a:gd name="T10" fmla="*/ 2147483647 w 413"/>
                  <a:gd name="T11" fmla="*/ 2147483647 h 225"/>
                  <a:gd name="T12" fmla="*/ 2147483647 w 413"/>
                  <a:gd name="T13" fmla="*/ 2147483647 h 225"/>
                  <a:gd name="T14" fmla="*/ 2147483647 w 413"/>
                  <a:gd name="T15" fmla="*/ 2147483647 h 225"/>
                  <a:gd name="T16" fmla="*/ 2147483647 w 413"/>
                  <a:gd name="T17" fmla="*/ 0 h 225"/>
                  <a:gd name="T18" fmla="*/ 2147483647 w 413"/>
                  <a:gd name="T19" fmla="*/ 2147483647 h 2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13"/>
                  <a:gd name="T31" fmla="*/ 0 h 225"/>
                  <a:gd name="T32" fmla="*/ 413 w 413"/>
                  <a:gd name="T33" fmla="*/ 225 h 22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13" h="225">
                    <a:moveTo>
                      <a:pt x="393" y="38"/>
                    </a:moveTo>
                    <a:cubicBezTo>
                      <a:pt x="393" y="38"/>
                      <a:pt x="413" y="146"/>
                      <a:pt x="357" y="199"/>
                    </a:cubicBezTo>
                    <a:cubicBezTo>
                      <a:pt x="357" y="199"/>
                      <a:pt x="372" y="89"/>
                      <a:pt x="288" y="55"/>
                    </a:cubicBezTo>
                    <a:cubicBezTo>
                      <a:pt x="288" y="55"/>
                      <a:pt x="221" y="102"/>
                      <a:pt x="128" y="110"/>
                    </a:cubicBezTo>
                    <a:cubicBezTo>
                      <a:pt x="34" y="118"/>
                      <a:pt x="31" y="189"/>
                      <a:pt x="70" y="212"/>
                    </a:cubicBezTo>
                    <a:cubicBezTo>
                      <a:pt x="70" y="212"/>
                      <a:pt x="68" y="220"/>
                      <a:pt x="61" y="221"/>
                    </a:cubicBezTo>
                    <a:cubicBezTo>
                      <a:pt x="40" y="225"/>
                      <a:pt x="0" y="213"/>
                      <a:pt x="9" y="10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376" y="0"/>
                      <a:pt x="376" y="0"/>
                      <a:pt x="376" y="0"/>
                    </a:cubicBezTo>
                    <a:lnTo>
                      <a:pt x="393" y="38"/>
                    </a:ln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6" name="Freeform 138"/>
              <p:cNvSpPr/>
              <p:nvPr/>
            </p:nvSpPr>
            <p:spPr bwMode="auto">
              <a:xfrm>
                <a:off x="11347451" y="792163"/>
                <a:ext cx="173038" cy="244475"/>
              </a:xfrm>
              <a:custGeom>
                <a:avLst/>
                <a:gdLst>
                  <a:gd name="T0" fmla="*/ 2147483647 w 46"/>
                  <a:gd name="T1" fmla="*/ 2147483647 h 65"/>
                  <a:gd name="T2" fmla="*/ 2147483647 w 46"/>
                  <a:gd name="T3" fmla="*/ 0 h 65"/>
                  <a:gd name="T4" fmla="*/ 0 w 46"/>
                  <a:gd name="T5" fmla="*/ 2147483647 h 65"/>
                  <a:gd name="T6" fmla="*/ 2147483647 w 46"/>
                  <a:gd name="T7" fmla="*/ 2147483647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65"/>
                  <a:gd name="T14" fmla="*/ 46 w 46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65">
                    <a:moveTo>
                      <a:pt x="14" y="65"/>
                    </a:moveTo>
                    <a:cubicBezTo>
                      <a:pt x="46" y="35"/>
                      <a:pt x="34" y="0"/>
                      <a:pt x="34" y="0"/>
                    </a:cubicBezTo>
                    <a:cubicBezTo>
                      <a:pt x="35" y="31"/>
                      <a:pt x="0" y="58"/>
                      <a:pt x="0" y="58"/>
                    </a:cubicBezTo>
                    <a:cubicBezTo>
                      <a:pt x="5" y="60"/>
                      <a:pt x="10" y="62"/>
                      <a:pt x="14" y="65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100" name="Freeform 106"/>
            <p:cNvSpPr/>
            <p:nvPr/>
          </p:nvSpPr>
          <p:spPr bwMode="auto">
            <a:xfrm>
              <a:off x="9709141" y="2790500"/>
              <a:ext cx="86036" cy="72538"/>
            </a:xfrm>
            <a:custGeom>
              <a:avLst/>
              <a:gdLst>
                <a:gd name="T0" fmla="*/ 2147483647 w 43"/>
                <a:gd name="T1" fmla="*/ 0 h 36"/>
                <a:gd name="T2" fmla="*/ 0 w 43"/>
                <a:gd name="T3" fmla="*/ 2147483647 h 36"/>
                <a:gd name="T4" fmla="*/ 2147483647 w 43"/>
                <a:gd name="T5" fmla="*/ 2147483647 h 36"/>
                <a:gd name="T6" fmla="*/ 2147483647 w 43"/>
                <a:gd name="T7" fmla="*/ 2147483647 h 36"/>
                <a:gd name="T8" fmla="*/ 2147483647 w 43"/>
                <a:gd name="T9" fmla="*/ 2147483647 h 36"/>
                <a:gd name="T10" fmla="*/ 2147483647 w 43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36"/>
                <a:gd name="T20" fmla="*/ 43 w 43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36">
                  <a:moveTo>
                    <a:pt x="22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6" y="23"/>
                    <a:pt x="13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31" y="36"/>
                    <a:pt x="37" y="23"/>
                    <a:pt x="43" y="5"/>
                  </a:cubicBezTo>
                  <a:cubicBezTo>
                    <a:pt x="39" y="3"/>
                    <a:pt x="33" y="0"/>
                    <a:pt x="22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1" name="Freeform 108"/>
            <p:cNvSpPr/>
            <p:nvPr/>
          </p:nvSpPr>
          <p:spPr bwMode="auto">
            <a:xfrm>
              <a:off x="9473233" y="2789743"/>
              <a:ext cx="84349" cy="72538"/>
            </a:xfrm>
            <a:custGeom>
              <a:avLst/>
              <a:gdLst>
                <a:gd name="T0" fmla="*/ 2147483647 w 42"/>
                <a:gd name="T1" fmla="*/ 0 h 36"/>
                <a:gd name="T2" fmla="*/ 0 w 42"/>
                <a:gd name="T3" fmla="*/ 2147483647 h 36"/>
                <a:gd name="T4" fmla="*/ 2147483647 w 42"/>
                <a:gd name="T5" fmla="*/ 2147483647 h 36"/>
                <a:gd name="T6" fmla="*/ 2147483647 w 42"/>
                <a:gd name="T7" fmla="*/ 2147483647 h 36"/>
                <a:gd name="T8" fmla="*/ 2147483647 w 42"/>
                <a:gd name="T9" fmla="*/ 2147483647 h 36"/>
                <a:gd name="T10" fmla="*/ 2147483647 w 42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6"/>
                <a:gd name="T20" fmla="*/ 42 w 42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6">
                  <a:moveTo>
                    <a:pt x="21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5" y="23"/>
                    <a:pt x="12" y="36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6"/>
                    <a:pt x="37" y="23"/>
                    <a:pt x="42" y="5"/>
                  </a:cubicBezTo>
                  <a:cubicBezTo>
                    <a:pt x="39" y="3"/>
                    <a:pt x="33" y="0"/>
                    <a:pt x="21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37" name="矩形 133"/>
          <p:cNvSpPr>
            <a:spLocks noChangeArrowheads="1"/>
          </p:cNvSpPr>
          <p:nvPr/>
        </p:nvSpPr>
        <p:spPr bwMode="auto">
          <a:xfrm>
            <a:off x="4763" y="643718"/>
            <a:ext cx="9139237" cy="552450"/>
          </a:xfrm>
          <a:prstGeom prst="rect">
            <a:avLst/>
          </a:prstGeom>
          <a:solidFill>
            <a:srgbClr val="00B05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/>
          </a:p>
        </p:txBody>
      </p:sp>
      <p:sp>
        <p:nvSpPr>
          <p:cNvPr id="138" name="矩形 134"/>
          <p:cNvSpPr>
            <a:spLocks noChangeArrowheads="1"/>
          </p:cNvSpPr>
          <p:nvPr/>
        </p:nvSpPr>
        <p:spPr bwMode="auto">
          <a:xfrm>
            <a:off x="3143250" y="719918"/>
            <a:ext cx="2774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小组讨论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9" name="矩形 135"/>
          <p:cNvSpPr>
            <a:spLocks noChangeArrowheads="1"/>
          </p:cNvSpPr>
          <p:nvPr/>
        </p:nvSpPr>
        <p:spPr bwMode="auto">
          <a:xfrm>
            <a:off x="1354138" y="1485110"/>
            <a:ext cx="696912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0" name="矩形 137"/>
          <p:cNvSpPr>
            <a:spLocks noChangeArrowheads="1"/>
          </p:cNvSpPr>
          <p:nvPr/>
        </p:nvSpPr>
        <p:spPr bwMode="auto">
          <a:xfrm>
            <a:off x="3127375" y="1485110"/>
            <a:ext cx="696913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1" name="矩形 138"/>
          <p:cNvSpPr>
            <a:spLocks noChangeArrowheads="1"/>
          </p:cNvSpPr>
          <p:nvPr/>
        </p:nvSpPr>
        <p:spPr bwMode="auto">
          <a:xfrm>
            <a:off x="5046663" y="1485110"/>
            <a:ext cx="696912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2" name="矩形 139"/>
          <p:cNvSpPr>
            <a:spLocks noChangeArrowheads="1"/>
          </p:cNvSpPr>
          <p:nvPr/>
        </p:nvSpPr>
        <p:spPr bwMode="auto">
          <a:xfrm>
            <a:off x="6802438" y="1496223"/>
            <a:ext cx="696912" cy="369887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Rot="1" noChangeArrowheads="1"/>
          </p:cNvSpPr>
          <p:nvPr/>
        </p:nvSpPr>
        <p:spPr>
          <a:xfrm>
            <a:off x="3000364" y="488953"/>
            <a:ext cx="3214687" cy="42862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zh-CN" altLang="en-US" b="1" dirty="0">
                <a:latin typeface="+mn-lt"/>
                <a:ea typeface="+mj-ea"/>
                <a:cs typeface="+mj-cs"/>
              </a:rPr>
              <a:t>把</a:t>
            </a:r>
            <a:r>
              <a:rPr lang="en-US" altLang="zh-CN" b="1" dirty="0">
                <a:latin typeface="+mn-lt"/>
                <a:ea typeface="+mj-ea"/>
                <a:cs typeface="+mj-cs"/>
              </a:rPr>
              <a:t>26</a:t>
            </a:r>
            <a:r>
              <a:rPr lang="zh-CN" altLang="en-US" b="1" dirty="0">
                <a:latin typeface="+mn-lt"/>
                <a:ea typeface="+mj-ea"/>
                <a:cs typeface="+mj-cs"/>
              </a:rPr>
              <a:t>个字母按读音归类</a:t>
            </a:r>
          </a:p>
        </p:txBody>
      </p:sp>
      <p:graphicFrame>
        <p:nvGraphicFramePr>
          <p:cNvPr id="18" name="Group 60"/>
          <p:cNvGraphicFramePr/>
          <p:nvPr/>
        </p:nvGraphicFramePr>
        <p:xfrm>
          <a:off x="893763" y="934259"/>
          <a:ext cx="7321550" cy="3335339"/>
        </p:xfrm>
        <a:graphic>
          <a:graphicData uri="http://schemas.openxmlformats.org/drawingml/2006/table">
            <a:tbl>
              <a:tblPr/>
              <a:tblGrid>
                <a:gridCol w="1250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0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ei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/i:/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/e/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/ai/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/ju:/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6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Oo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6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Rr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5867400" y="1356534"/>
            <a:ext cx="1841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zh-CN" altLang="zh-CN">
              <a:latin typeface="+mn-lt"/>
            </a:endParaRPr>
          </a:p>
        </p:txBody>
      </p:sp>
      <p:sp>
        <p:nvSpPr>
          <p:cNvPr id="21" name="Text Box 46"/>
          <p:cNvSpPr txBox="1">
            <a:spLocks noChangeArrowheads="1"/>
          </p:cNvSpPr>
          <p:nvPr/>
        </p:nvSpPr>
        <p:spPr bwMode="auto">
          <a:xfrm>
            <a:off x="2032000" y="1505759"/>
            <a:ext cx="38354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zh-CN" altLang="zh-CN">
              <a:latin typeface="+mn-lt"/>
            </a:endParaRPr>
          </a:p>
        </p:txBody>
      </p:sp>
      <p:sp>
        <p:nvSpPr>
          <p:cNvPr id="26" name="AutoShape 48"/>
          <p:cNvSpPr>
            <a:spLocks noChangeArrowheads="1"/>
          </p:cNvSpPr>
          <p:nvPr/>
        </p:nvSpPr>
        <p:spPr bwMode="auto">
          <a:xfrm>
            <a:off x="2451100" y="988234"/>
            <a:ext cx="3763963" cy="369888"/>
          </a:xfrm>
          <a:prstGeom prst="wedgeRectCallout">
            <a:avLst>
              <a:gd name="adj1" fmla="val -43750"/>
              <a:gd name="adj2" fmla="val 70000"/>
            </a:avLst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 err="1">
                <a:solidFill>
                  <a:srgbClr val="FF0000"/>
                </a:solidFill>
                <a:latin typeface="+mn-lt"/>
              </a:rPr>
              <a:t>Aa</a:t>
            </a:r>
            <a:r>
              <a:rPr lang="en-US" altLang="zh-CN" dirty="0">
                <a:latin typeface="+mn-lt"/>
              </a:rPr>
              <a:t>  </a:t>
            </a:r>
            <a:r>
              <a:rPr lang="en-US" altLang="zh-CN" dirty="0" err="1">
                <a:latin typeface="+mn-lt"/>
              </a:rPr>
              <a:t>Hh</a:t>
            </a:r>
            <a:r>
              <a:rPr lang="en-US" altLang="zh-CN" dirty="0">
                <a:latin typeface="+mn-lt"/>
              </a:rPr>
              <a:t>  </a:t>
            </a:r>
            <a:r>
              <a:rPr lang="en-US" altLang="zh-CN" dirty="0" err="1">
                <a:latin typeface="+mn-lt"/>
              </a:rPr>
              <a:t>Jj</a:t>
            </a:r>
            <a:r>
              <a:rPr lang="en-US" altLang="zh-CN" dirty="0">
                <a:latin typeface="+mn-lt"/>
              </a:rPr>
              <a:t>  </a:t>
            </a:r>
            <a:r>
              <a:rPr lang="en-US" altLang="zh-CN" dirty="0" err="1">
                <a:latin typeface="+mn-lt"/>
              </a:rPr>
              <a:t>Kk</a:t>
            </a:r>
            <a:endParaRPr lang="en-US" altLang="zh-CN" dirty="0">
              <a:latin typeface="+mn-lt"/>
            </a:endParaRP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2300288" y="1477184"/>
            <a:ext cx="4700587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</a:rPr>
              <a:t> Bb Cc </a:t>
            </a:r>
            <a:r>
              <a:rPr lang="en-US" altLang="zh-CN" dirty="0" err="1">
                <a:latin typeface="+mn-lt"/>
              </a:rPr>
              <a:t>Dd</a:t>
            </a:r>
            <a:r>
              <a:rPr lang="en-US" altLang="zh-CN" dirty="0">
                <a:latin typeface="+mn-lt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latin typeface="+mn-lt"/>
              </a:rPr>
              <a:t>Ee</a:t>
            </a:r>
            <a:r>
              <a:rPr lang="en-US" altLang="zh-CN" dirty="0">
                <a:latin typeface="+mn-lt"/>
              </a:rPr>
              <a:t> </a:t>
            </a:r>
            <a:r>
              <a:rPr lang="en-US" altLang="zh-CN" dirty="0" err="1">
                <a:latin typeface="+mn-lt"/>
              </a:rPr>
              <a:t>Gg</a:t>
            </a:r>
            <a:r>
              <a:rPr lang="en-US" altLang="zh-CN" dirty="0">
                <a:latin typeface="+mn-lt"/>
              </a:rPr>
              <a:t> Pp </a:t>
            </a:r>
            <a:r>
              <a:rPr lang="en-US" altLang="zh-CN" dirty="0" err="1">
                <a:latin typeface="+mn-lt"/>
              </a:rPr>
              <a:t>Tt</a:t>
            </a:r>
            <a:r>
              <a:rPr lang="en-US" altLang="zh-CN" dirty="0">
                <a:latin typeface="+mn-lt"/>
              </a:rPr>
              <a:t> Vv </a:t>
            </a:r>
            <a:r>
              <a:rPr lang="en-US" altLang="zh-CN" dirty="0" err="1">
                <a:latin typeface="+mn-lt"/>
              </a:rPr>
              <a:t>Zz</a:t>
            </a:r>
            <a:endParaRPr lang="en-US" altLang="zh-CN" dirty="0">
              <a:latin typeface="+mn-lt"/>
            </a:endParaRPr>
          </a:p>
        </p:txBody>
      </p:sp>
      <p:sp>
        <p:nvSpPr>
          <p:cNvPr id="29" name="Text Box 51"/>
          <p:cNvSpPr txBox="1">
            <a:spLocks noChangeArrowheads="1"/>
          </p:cNvSpPr>
          <p:nvPr/>
        </p:nvSpPr>
        <p:spPr bwMode="auto">
          <a:xfrm>
            <a:off x="2301875" y="1988359"/>
            <a:ext cx="4556125" cy="369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</a:rPr>
              <a:t>Ff </a:t>
            </a:r>
            <a:r>
              <a:rPr lang="en-US" altLang="zh-CN" dirty="0" err="1">
                <a:latin typeface="+mn-lt"/>
              </a:rPr>
              <a:t>Ll</a:t>
            </a:r>
            <a:r>
              <a:rPr lang="en-US" altLang="zh-CN" dirty="0">
                <a:latin typeface="+mn-lt"/>
              </a:rPr>
              <a:t> Mm </a:t>
            </a:r>
            <a:r>
              <a:rPr lang="en-US" altLang="zh-CN" dirty="0" err="1">
                <a:latin typeface="+mn-lt"/>
              </a:rPr>
              <a:t>Nn</a:t>
            </a:r>
            <a:r>
              <a:rPr lang="en-US" altLang="zh-CN" dirty="0">
                <a:latin typeface="+mn-lt"/>
              </a:rPr>
              <a:t> Ss Xx (</a:t>
            </a:r>
            <a:r>
              <a:rPr lang="en-US" altLang="zh-CN" dirty="0" err="1">
                <a:latin typeface="+mn-lt"/>
              </a:rPr>
              <a:t>Zz</a:t>
            </a:r>
            <a:r>
              <a:rPr lang="en-US" altLang="zh-CN" dirty="0">
                <a:latin typeface="+mn-lt"/>
              </a:rPr>
              <a:t>)</a:t>
            </a:r>
          </a:p>
        </p:txBody>
      </p:sp>
      <p:sp>
        <p:nvSpPr>
          <p:cNvPr id="30" name="Text Box 52"/>
          <p:cNvSpPr txBox="1">
            <a:spLocks noChangeArrowheads="1"/>
          </p:cNvSpPr>
          <p:nvPr/>
        </p:nvSpPr>
        <p:spPr bwMode="auto">
          <a:xfrm>
            <a:off x="2051050" y="3083734"/>
            <a:ext cx="2849563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zh-CN" altLang="zh-CN">
              <a:latin typeface="+mn-lt"/>
            </a:endParaRPr>
          </a:p>
        </p:txBody>
      </p:sp>
      <p:sp>
        <p:nvSpPr>
          <p:cNvPr id="31" name="Text Box 53"/>
          <p:cNvSpPr txBox="1">
            <a:spLocks noChangeArrowheads="1"/>
          </p:cNvSpPr>
          <p:nvPr/>
        </p:nvSpPr>
        <p:spPr bwMode="auto">
          <a:xfrm>
            <a:off x="2357438" y="2416984"/>
            <a:ext cx="2447925" cy="9794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Ii </a:t>
            </a:r>
            <a:r>
              <a:rPr lang="en-US" altLang="zh-CN" dirty="0" err="1">
                <a:latin typeface="+mn-lt"/>
              </a:rPr>
              <a:t>Yy</a:t>
            </a:r>
            <a:endParaRPr lang="en-US" altLang="zh-CN" dirty="0">
              <a:latin typeface="+mn-lt"/>
            </a:endParaRPr>
          </a:p>
          <a:p>
            <a:pPr>
              <a:defRPr/>
            </a:pPr>
            <a:endParaRPr lang="en-US" altLang="zh-CN" dirty="0">
              <a:latin typeface="+mn-lt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lang="en-US" altLang="zh-CN" dirty="0">
              <a:latin typeface="+mn-lt"/>
            </a:endParaRPr>
          </a:p>
        </p:txBody>
      </p:sp>
      <p:sp>
        <p:nvSpPr>
          <p:cNvPr id="32" name="Text Box 55"/>
          <p:cNvSpPr txBox="1">
            <a:spLocks noChangeArrowheads="1"/>
          </p:cNvSpPr>
          <p:nvPr/>
        </p:nvSpPr>
        <p:spPr bwMode="auto">
          <a:xfrm>
            <a:off x="2032000" y="3666347"/>
            <a:ext cx="3116263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zh-CN" altLang="zh-CN">
              <a:latin typeface="+mn-lt"/>
            </a:endParaRPr>
          </a:p>
        </p:txBody>
      </p:sp>
      <p:sp>
        <p:nvSpPr>
          <p:cNvPr id="33" name="Text Box 56"/>
          <p:cNvSpPr txBox="1">
            <a:spLocks noChangeArrowheads="1"/>
          </p:cNvSpPr>
          <p:nvPr/>
        </p:nvSpPr>
        <p:spPr bwMode="auto">
          <a:xfrm>
            <a:off x="2286000" y="2918634"/>
            <a:ext cx="2613025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 err="1">
                <a:latin typeface="+mn-lt"/>
              </a:rPr>
              <a:t>Qq</a:t>
            </a:r>
            <a:r>
              <a:rPr lang="en-US" altLang="zh-CN" dirty="0">
                <a:latin typeface="+mn-lt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latin typeface="+mn-lt"/>
              </a:rPr>
              <a:t>Uu</a:t>
            </a:r>
            <a:r>
              <a:rPr lang="en-US" altLang="zh-CN" dirty="0">
                <a:latin typeface="+mn-lt"/>
              </a:rPr>
              <a:t> </a:t>
            </a:r>
            <a:r>
              <a:rPr lang="en-US" altLang="zh-CN" dirty="0" err="1">
                <a:latin typeface="+mn-lt"/>
              </a:rPr>
              <a:t>Ww</a:t>
            </a:r>
            <a:endParaRPr lang="en-US" altLang="zh-CN" dirty="0">
              <a:latin typeface="+mn-lt"/>
            </a:endParaRPr>
          </a:p>
        </p:txBody>
      </p:sp>
      <p:sp>
        <p:nvSpPr>
          <p:cNvPr id="34" name="Text Box 59"/>
          <p:cNvSpPr txBox="1">
            <a:spLocks noChangeArrowheads="1"/>
          </p:cNvSpPr>
          <p:nvPr/>
        </p:nvSpPr>
        <p:spPr bwMode="auto">
          <a:xfrm>
            <a:off x="2571750" y="4418822"/>
            <a:ext cx="542925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dirty="0">
                <a:latin typeface="+mn-lt"/>
              </a:rPr>
              <a:t>五个元音字母： </a:t>
            </a:r>
            <a:r>
              <a:rPr lang="en-US" altLang="zh-CN" b="1" dirty="0" err="1">
                <a:solidFill>
                  <a:srgbClr val="FF0000"/>
                </a:solidFill>
                <a:latin typeface="+mn-lt"/>
              </a:rPr>
              <a:t>Aa</a:t>
            </a:r>
            <a:r>
              <a:rPr lang="en-US" altLang="zh-CN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  <a:latin typeface="+mn-lt"/>
              </a:rPr>
              <a:t>Ee</a:t>
            </a:r>
            <a:r>
              <a:rPr lang="en-US" altLang="zh-CN" b="1" dirty="0">
                <a:solidFill>
                  <a:srgbClr val="FF0000"/>
                </a:solidFill>
                <a:latin typeface="+mn-lt"/>
              </a:rPr>
              <a:t> Ii </a:t>
            </a:r>
            <a:r>
              <a:rPr lang="en-US" altLang="zh-CN" b="1" dirty="0" err="1">
                <a:solidFill>
                  <a:srgbClr val="FF0000"/>
                </a:solidFill>
                <a:latin typeface="+mn-lt"/>
              </a:rPr>
              <a:t>Oo</a:t>
            </a:r>
            <a:r>
              <a:rPr lang="en-US" altLang="zh-CN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  <a:latin typeface="+mn-lt"/>
              </a:rPr>
              <a:t>Uu</a:t>
            </a:r>
            <a:endParaRPr lang="en-US" altLang="zh-CN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流程图: 可选过程 13"/>
          <p:cNvSpPr/>
          <p:nvPr/>
        </p:nvSpPr>
        <p:spPr>
          <a:xfrm>
            <a:off x="86147" y="69450"/>
            <a:ext cx="1342581" cy="431392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357438" y="785813"/>
            <a:ext cx="3571875" cy="369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</a:rPr>
              <a:t>3a.Listen and color the things.</a:t>
            </a:r>
            <a:endParaRPr lang="zh-CN" altLang="en-US" dirty="0">
              <a:latin typeface="+mn-lt"/>
            </a:endParaRPr>
          </a:p>
        </p:txBody>
      </p:sp>
      <p:pic>
        <p:nvPicPr>
          <p:cNvPr id="23575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1500974"/>
            <a:ext cx="4800634" cy="1428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七年级上册starter unit 3 What colour is it-3a音频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508103" y="785813"/>
            <a:ext cx="421209" cy="421209"/>
          </a:xfrm>
          <a:prstGeom prst="rect">
            <a:avLst/>
          </a:prstGeom>
        </p:spPr>
      </p:pic>
      <p:sp>
        <p:nvSpPr>
          <p:cNvPr id="5" name="流程图: 可选过程 4"/>
          <p:cNvSpPr/>
          <p:nvPr/>
        </p:nvSpPr>
        <p:spPr>
          <a:xfrm>
            <a:off x="86147" y="69450"/>
            <a:ext cx="1342581" cy="431392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听力训练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27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</Words>
  <Application>Microsoft Office PowerPoint</Application>
  <PresentationFormat>自定义</PresentationFormat>
  <Paragraphs>133</Paragraphs>
  <Slides>16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华文琥珀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2017-10-13T02:00:00Z</dcterms:created>
  <dcterms:modified xsi:type="dcterms:W3CDTF">2023-01-16T16:38:51Z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DFBAF9DBEED64554835ADE5D37DA76AA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