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4" r:id="rId5"/>
    <p:sldId id="265" r:id="rId6"/>
    <p:sldId id="261" r:id="rId7"/>
    <p:sldId id="274" r:id="rId8"/>
    <p:sldId id="273" r:id="rId9"/>
    <p:sldId id="272" r:id="rId10"/>
    <p:sldId id="270" r:id="rId11"/>
    <p:sldId id="268" r:id="rId12"/>
    <p:sldId id="278" r:id="rId13"/>
    <p:sldId id="271" r:id="rId14"/>
    <p:sldId id="276" r:id="rId15"/>
    <p:sldId id="267" r:id="rId16"/>
    <p:sldId id="262" r:id="rId17"/>
    <p:sldId id="347" r:id="rId18"/>
    <p:sldId id="280" r:id="rId19"/>
    <p:sldId id="279" r:id="rId20"/>
    <p:sldId id="281" r:id="rId21"/>
    <p:sldId id="348" r:id="rId22"/>
    <p:sldId id="263" r:id="rId23"/>
    <p:sldId id="350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050280" y="451993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277377"/>
            <a:ext cx="7089913" cy="41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1.1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加、减法的意义和各部分之间的关系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1919" y="1746912"/>
            <a:ext cx="9167666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）西宁到拉萨的铁路全长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1956km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，其中西宁到格尔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木长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814km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。格尔木到拉萨的铁路长多少千米？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758091" y="4753147"/>
            <a:ext cx="2039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1956-814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16400" y="5461061"/>
            <a:ext cx="669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答：格尔木到拉萨的铁路长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399717" y="4736675"/>
            <a:ext cx="216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 (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千米）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左大括号 25"/>
          <p:cNvSpPr/>
          <p:nvPr/>
        </p:nvSpPr>
        <p:spPr bwMode="auto">
          <a:xfrm rot="5400000">
            <a:off x="4309160" y="2587892"/>
            <a:ext cx="132144" cy="1742566"/>
          </a:xfrm>
          <a:prstGeom prst="leftBrace">
            <a:avLst>
              <a:gd name="adj1" fmla="val 98996"/>
              <a:gd name="adj2" fmla="val 48908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932088" y="2916676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814km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左大括号 27"/>
          <p:cNvSpPr/>
          <p:nvPr/>
        </p:nvSpPr>
        <p:spPr bwMode="auto">
          <a:xfrm rot="5400000">
            <a:off x="6449650" y="2166892"/>
            <a:ext cx="185161" cy="2591426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266872" y="2903989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?km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5"/>
          <p:cNvGrpSpPr/>
          <p:nvPr/>
        </p:nvGrpSpPr>
        <p:grpSpPr bwMode="auto">
          <a:xfrm>
            <a:off x="3045352" y="3559193"/>
            <a:ext cx="5368563" cy="609454"/>
            <a:chOff x="627665" y="2938839"/>
            <a:chExt cx="7695768" cy="712654"/>
          </a:xfrm>
        </p:grpSpPr>
        <p:grpSp>
          <p:nvGrpSpPr>
            <p:cNvPr id="31" name="组合 16"/>
            <p:cNvGrpSpPr/>
            <p:nvPr/>
          </p:nvGrpSpPr>
          <p:grpSpPr bwMode="auto">
            <a:xfrm>
              <a:off x="1285058" y="2938839"/>
              <a:ext cx="6215900" cy="204409"/>
              <a:chOff x="1285058" y="2653087"/>
              <a:chExt cx="6215900" cy="204409"/>
            </a:xfrm>
          </p:grpSpPr>
          <p:cxnSp>
            <p:nvCxnSpPr>
              <p:cNvPr id="35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85852" y="2855908"/>
                <a:ext cx="6215106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直接连接符 13"/>
              <p:cNvCxnSpPr>
                <a:cxnSpLocks noChangeShapeType="1"/>
              </p:cNvCxnSpPr>
              <p:nvPr/>
            </p:nvCxnSpPr>
            <p:spPr bwMode="auto">
              <a:xfrm flipV="1">
                <a:off x="1285058" y="2653087"/>
                <a:ext cx="0" cy="2036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直接连接符 14"/>
              <p:cNvCxnSpPr>
                <a:cxnSpLocks noChangeShapeType="1"/>
              </p:cNvCxnSpPr>
              <p:nvPr/>
            </p:nvCxnSpPr>
            <p:spPr bwMode="auto">
              <a:xfrm flipV="1">
                <a:off x="3786181" y="2668834"/>
                <a:ext cx="0" cy="18707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直接连接符 15"/>
              <p:cNvCxnSpPr>
                <a:cxnSpLocks noChangeShapeType="1"/>
              </p:cNvCxnSpPr>
              <p:nvPr/>
            </p:nvCxnSpPr>
            <p:spPr bwMode="auto">
              <a:xfrm flipV="1">
                <a:off x="7499370" y="2655071"/>
                <a:ext cx="0" cy="20083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627665" y="3149125"/>
              <a:ext cx="1425119" cy="4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西宁</a:t>
              </a:r>
            </a:p>
          </p:txBody>
        </p:sp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2978307" y="3183632"/>
              <a:ext cx="1973005" cy="4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格尔木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6758973" y="3183632"/>
              <a:ext cx="1564460" cy="4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拉萨</a:t>
              </a:r>
            </a:p>
          </p:txBody>
        </p:sp>
      </p:grp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233424" y="4395975"/>
            <a:ext cx="4877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西宁到拉萨的铁路长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1956km</a:t>
            </a:r>
          </a:p>
        </p:txBody>
      </p:sp>
      <p:sp>
        <p:nvSpPr>
          <p:cNvPr id="40" name="左大括号 39"/>
          <p:cNvSpPr/>
          <p:nvPr/>
        </p:nvSpPr>
        <p:spPr bwMode="auto">
          <a:xfrm rot="16200000" flipV="1">
            <a:off x="5542814" y="2064883"/>
            <a:ext cx="259032" cy="4259794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6720" y="1273929"/>
            <a:ext cx="8162358" cy="325530"/>
          </a:xfrm>
          <a:custGeom>
            <a:avLst/>
            <a:gdLst/>
            <a:ahLst/>
            <a:cxnLst/>
            <a:rect l="l" t="t" r="r" b="b"/>
            <a:pathLst>
              <a:path w="8162358" h="325530">
                <a:moveTo>
                  <a:pt x="3621294" y="258473"/>
                </a:moveTo>
                <a:cubicBezTo>
                  <a:pt x="3633000" y="258118"/>
                  <a:pt x="3642058" y="260836"/>
                  <a:pt x="3648468" y="266628"/>
                </a:cubicBezTo>
                <a:cubicBezTo>
                  <a:pt x="3657015" y="274350"/>
                  <a:pt x="3659750" y="280226"/>
                  <a:pt x="3656674" y="284256"/>
                </a:cubicBezTo>
                <a:cubicBezTo>
                  <a:pt x="3653598" y="288285"/>
                  <a:pt x="3647583" y="289619"/>
                  <a:pt x="3638627" y="288257"/>
                </a:cubicBezTo>
                <a:cubicBezTo>
                  <a:pt x="3629672" y="286894"/>
                  <a:pt x="3620408" y="285994"/>
                  <a:pt x="3610836" y="285557"/>
                </a:cubicBezTo>
                <a:cubicBezTo>
                  <a:pt x="3601264" y="285120"/>
                  <a:pt x="3590308" y="285345"/>
                  <a:pt x="3577968" y="286235"/>
                </a:cubicBezTo>
                <a:cubicBezTo>
                  <a:pt x="3565628" y="287124"/>
                  <a:pt x="3548352" y="289121"/>
                  <a:pt x="3526139" y="292225"/>
                </a:cubicBezTo>
                <a:cubicBezTo>
                  <a:pt x="3503926" y="295330"/>
                  <a:pt x="3487026" y="297811"/>
                  <a:pt x="3475439" y="299668"/>
                </a:cubicBezTo>
                <a:cubicBezTo>
                  <a:pt x="3463852" y="301525"/>
                  <a:pt x="3455133" y="302453"/>
                  <a:pt x="3449283" y="302453"/>
                </a:cubicBezTo>
                <a:cubicBezTo>
                  <a:pt x="3442987" y="302453"/>
                  <a:pt x="3435466" y="299535"/>
                  <a:pt x="3426718" y="293699"/>
                </a:cubicBezTo>
                <a:cubicBezTo>
                  <a:pt x="3417412" y="284148"/>
                  <a:pt x="3420437" y="279373"/>
                  <a:pt x="3435796" y="279373"/>
                </a:cubicBezTo>
                <a:cubicBezTo>
                  <a:pt x="3449190" y="279373"/>
                  <a:pt x="3469097" y="277806"/>
                  <a:pt x="3495519" y="274673"/>
                </a:cubicBezTo>
                <a:cubicBezTo>
                  <a:pt x="3521941" y="271539"/>
                  <a:pt x="3542921" y="269087"/>
                  <a:pt x="3558458" y="267316"/>
                </a:cubicBezTo>
                <a:cubicBezTo>
                  <a:pt x="3573996" y="265545"/>
                  <a:pt x="3590745" y="263057"/>
                  <a:pt x="3608706" y="259852"/>
                </a:cubicBezTo>
                <a:cubicBezTo>
                  <a:pt x="3613197" y="259051"/>
                  <a:pt x="3617393" y="258591"/>
                  <a:pt x="3621294" y="258473"/>
                </a:cubicBezTo>
                <a:close/>
                <a:moveTo>
                  <a:pt x="4507909" y="240224"/>
                </a:moveTo>
                <a:lnTo>
                  <a:pt x="4553962" y="240224"/>
                </a:lnTo>
                <a:lnTo>
                  <a:pt x="4553962" y="286256"/>
                </a:lnTo>
                <a:lnTo>
                  <a:pt x="4507909" y="286256"/>
                </a:lnTo>
                <a:close/>
                <a:moveTo>
                  <a:pt x="8092083" y="236180"/>
                </a:moveTo>
                <a:cubicBezTo>
                  <a:pt x="8098880" y="236180"/>
                  <a:pt x="8104420" y="238320"/>
                  <a:pt x="8108700" y="242601"/>
                </a:cubicBezTo>
                <a:cubicBezTo>
                  <a:pt x="8112980" y="246881"/>
                  <a:pt x="8115120" y="251954"/>
                  <a:pt x="8115120" y="257819"/>
                </a:cubicBezTo>
                <a:cubicBezTo>
                  <a:pt x="8115120" y="264387"/>
                  <a:pt x="8112923" y="269869"/>
                  <a:pt x="8108528" y="274264"/>
                </a:cubicBezTo>
                <a:cubicBezTo>
                  <a:pt x="8104133" y="278659"/>
                  <a:pt x="8098652" y="280857"/>
                  <a:pt x="8092083" y="280857"/>
                </a:cubicBezTo>
                <a:cubicBezTo>
                  <a:pt x="8085487" y="280857"/>
                  <a:pt x="8080002" y="278670"/>
                  <a:pt x="8075628" y="274296"/>
                </a:cubicBezTo>
                <a:cubicBezTo>
                  <a:pt x="8071254" y="269923"/>
                  <a:pt x="8069067" y="264430"/>
                  <a:pt x="8069067" y="257819"/>
                </a:cubicBezTo>
                <a:cubicBezTo>
                  <a:pt x="8069067" y="251911"/>
                  <a:pt x="8071196" y="246828"/>
                  <a:pt x="8075456" y="242569"/>
                </a:cubicBezTo>
                <a:cubicBezTo>
                  <a:pt x="8079714" y="238310"/>
                  <a:pt x="8085258" y="236180"/>
                  <a:pt x="8092083" y="236180"/>
                </a:cubicBezTo>
                <a:close/>
                <a:moveTo>
                  <a:pt x="1480379" y="236180"/>
                </a:moveTo>
                <a:cubicBezTo>
                  <a:pt x="1487176" y="236180"/>
                  <a:pt x="1492941" y="238546"/>
                  <a:pt x="1497673" y="243278"/>
                </a:cubicBezTo>
                <a:cubicBezTo>
                  <a:pt x="1502406" y="248011"/>
                  <a:pt x="1504772" y="253309"/>
                  <a:pt x="1504772" y="259175"/>
                </a:cubicBezTo>
                <a:cubicBezTo>
                  <a:pt x="1504772" y="266632"/>
                  <a:pt x="1502348" y="272783"/>
                  <a:pt x="1497501" y="277630"/>
                </a:cubicBezTo>
                <a:cubicBezTo>
                  <a:pt x="1492654" y="282477"/>
                  <a:pt x="1486947" y="284901"/>
                  <a:pt x="1480379" y="284901"/>
                </a:cubicBezTo>
                <a:cubicBezTo>
                  <a:pt x="1473782" y="284901"/>
                  <a:pt x="1468071" y="282488"/>
                  <a:pt x="1463245" y="277663"/>
                </a:cubicBezTo>
                <a:cubicBezTo>
                  <a:pt x="1458420" y="272837"/>
                  <a:pt x="1456007" y="266675"/>
                  <a:pt x="1456007" y="259175"/>
                </a:cubicBezTo>
                <a:cubicBezTo>
                  <a:pt x="1456007" y="253266"/>
                  <a:pt x="1458363" y="247957"/>
                  <a:pt x="1463073" y="243246"/>
                </a:cubicBezTo>
                <a:cubicBezTo>
                  <a:pt x="1467784" y="238535"/>
                  <a:pt x="1473553" y="236180"/>
                  <a:pt x="1480379" y="236180"/>
                </a:cubicBezTo>
                <a:close/>
                <a:moveTo>
                  <a:pt x="3950957" y="225457"/>
                </a:moveTo>
                <a:cubicBezTo>
                  <a:pt x="3945013" y="226325"/>
                  <a:pt x="3927687" y="228867"/>
                  <a:pt x="3898977" y="233083"/>
                </a:cubicBezTo>
                <a:cubicBezTo>
                  <a:pt x="3899809" y="246476"/>
                  <a:pt x="3900992" y="257848"/>
                  <a:pt x="3902526" y="267198"/>
                </a:cubicBezTo>
                <a:cubicBezTo>
                  <a:pt x="3930045" y="265477"/>
                  <a:pt x="3948250" y="263878"/>
                  <a:pt x="3957141" y="262401"/>
                </a:cubicBezTo>
                <a:cubicBezTo>
                  <a:pt x="3959651" y="246656"/>
                  <a:pt x="3960733" y="236345"/>
                  <a:pt x="3960389" y="231469"/>
                </a:cubicBezTo>
                <a:cubicBezTo>
                  <a:pt x="3960045" y="226594"/>
                  <a:pt x="3956901" y="224590"/>
                  <a:pt x="3950957" y="225457"/>
                </a:cubicBezTo>
                <a:close/>
                <a:moveTo>
                  <a:pt x="4180605" y="220682"/>
                </a:moveTo>
                <a:cubicBezTo>
                  <a:pt x="4182658" y="219864"/>
                  <a:pt x="4186789" y="222887"/>
                  <a:pt x="4192998" y="229748"/>
                </a:cubicBezTo>
                <a:cubicBezTo>
                  <a:pt x="4200067" y="240360"/>
                  <a:pt x="4208127" y="249326"/>
                  <a:pt x="4217175" y="256647"/>
                </a:cubicBezTo>
                <a:cubicBezTo>
                  <a:pt x="4226224" y="263968"/>
                  <a:pt x="4237893" y="269360"/>
                  <a:pt x="4252183" y="272823"/>
                </a:cubicBezTo>
                <a:cubicBezTo>
                  <a:pt x="4266474" y="276286"/>
                  <a:pt x="4282499" y="277620"/>
                  <a:pt x="4300259" y="276824"/>
                </a:cubicBezTo>
                <a:cubicBezTo>
                  <a:pt x="4318020" y="276028"/>
                  <a:pt x="4324480" y="270464"/>
                  <a:pt x="4319640" y="260132"/>
                </a:cubicBezTo>
                <a:cubicBezTo>
                  <a:pt x="4314800" y="249800"/>
                  <a:pt x="4310753" y="240070"/>
                  <a:pt x="4307497" y="230942"/>
                </a:cubicBezTo>
                <a:cubicBezTo>
                  <a:pt x="4304242" y="221815"/>
                  <a:pt x="4307117" y="220947"/>
                  <a:pt x="4316123" y="228340"/>
                </a:cubicBezTo>
                <a:cubicBezTo>
                  <a:pt x="4325129" y="235732"/>
                  <a:pt x="4333066" y="243088"/>
                  <a:pt x="4339935" y="250409"/>
                </a:cubicBezTo>
                <a:cubicBezTo>
                  <a:pt x="4346804" y="257730"/>
                  <a:pt x="4354698" y="264255"/>
                  <a:pt x="4363618" y="269984"/>
                </a:cubicBezTo>
                <a:cubicBezTo>
                  <a:pt x="4372537" y="275712"/>
                  <a:pt x="4372279" y="281861"/>
                  <a:pt x="4362843" y="288429"/>
                </a:cubicBezTo>
                <a:cubicBezTo>
                  <a:pt x="4353407" y="294996"/>
                  <a:pt x="4342914" y="299202"/>
                  <a:pt x="4331363" y="301044"/>
                </a:cubicBezTo>
                <a:cubicBezTo>
                  <a:pt x="4319812" y="302887"/>
                  <a:pt x="4305257" y="303579"/>
                  <a:pt x="4287697" y="303120"/>
                </a:cubicBezTo>
                <a:cubicBezTo>
                  <a:pt x="4270138" y="302661"/>
                  <a:pt x="4254854" y="300808"/>
                  <a:pt x="4241848" y="297560"/>
                </a:cubicBezTo>
                <a:cubicBezTo>
                  <a:pt x="4228841" y="294312"/>
                  <a:pt x="4216448" y="287263"/>
                  <a:pt x="4204667" y="276415"/>
                </a:cubicBezTo>
                <a:cubicBezTo>
                  <a:pt x="4192887" y="265567"/>
                  <a:pt x="4184892" y="251646"/>
                  <a:pt x="4180683" y="234653"/>
                </a:cubicBezTo>
                <a:cubicBezTo>
                  <a:pt x="4178579" y="226156"/>
                  <a:pt x="4178553" y="221499"/>
                  <a:pt x="4180605" y="220682"/>
                </a:cubicBezTo>
                <a:close/>
                <a:moveTo>
                  <a:pt x="3561171" y="210134"/>
                </a:moveTo>
                <a:cubicBezTo>
                  <a:pt x="3566590" y="210523"/>
                  <a:pt x="3571870" y="212139"/>
                  <a:pt x="3577011" y="214982"/>
                </a:cubicBezTo>
                <a:cubicBezTo>
                  <a:pt x="3587293" y="220668"/>
                  <a:pt x="3589272" y="225163"/>
                  <a:pt x="3582948" y="228469"/>
                </a:cubicBezTo>
                <a:cubicBezTo>
                  <a:pt x="3576624" y="231774"/>
                  <a:pt x="3567181" y="234581"/>
                  <a:pt x="3554619" y="236890"/>
                </a:cubicBezTo>
                <a:cubicBezTo>
                  <a:pt x="3542057" y="239199"/>
                  <a:pt x="3530520" y="241031"/>
                  <a:pt x="3520009" y="242386"/>
                </a:cubicBezTo>
                <a:cubicBezTo>
                  <a:pt x="3509497" y="243741"/>
                  <a:pt x="3499638" y="243063"/>
                  <a:pt x="3490432" y="240353"/>
                </a:cubicBezTo>
                <a:cubicBezTo>
                  <a:pt x="3480050" y="235363"/>
                  <a:pt x="3476651" y="231882"/>
                  <a:pt x="3480236" y="229910"/>
                </a:cubicBezTo>
                <a:cubicBezTo>
                  <a:pt x="3483821" y="227938"/>
                  <a:pt x="3492579" y="225601"/>
                  <a:pt x="3506511" y="222897"/>
                </a:cubicBezTo>
                <a:cubicBezTo>
                  <a:pt x="3520442" y="220194"/>
                  <a:pt x="3533105" y="216778"/>
                  <a:pt x="3544498" y="212648"/>
                </a:cubicBezTo>
                <a:cubicBezTo>
                  <a:pt x="3550195" y="210583"/>
                  <a:pt x="3555753" y="209745"/>
                  <a:pt x="3561171" y="210134"/>
                </a:cubicBezTo>
                <a:close/>
                <a:moveTo>
                  <a:pt x="61353" y="207413"/>
                </a:moveTo>
                <a:cubicBezTo>
                  <a:pt x="63584" y="206744"/>
                  <a:pt x="68210" y="210447"/>
                  <a:pt x="75230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9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6" y="258884"/>
                  <a:pt x="209877" y="255303"/>
                  <a:pt x="208142" y="250398"/>
                </a:cubicBezTo>
                <a:cubicBezTo>
                  <a:pt x="206407" y="245494"/>
                  <a:pt x="203259" y="235818"/>
                  <a:pt x="198699" y="221370"/>
                </a:cubicBezTo>
                <a:cubicBezTo>
                  <a:pt x="194139" y="206922"/>
                  <a:pt x="199358" y="207966"/>
                  <a:pt x="214358" y="224500"/>
                </a:cubicBezTo>
                <a:cubicBezTo>
                  <a:pt x="229358" y="241034"/>
                  <a:pt x="242659" y="252725"/>
                  <a:pt x="254260" y="259573"/>
                </a:cubicBezTo>
                <a:cubicBezTo>
                  <a:pt x="265861" y="266420"/>
                  <a:pt x="260509" y="274153"/>
                  <a:pt x="238203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9" y="291128"/>
                  <a:pt x="107079" y="283639"/>
                  <a:pt x="92051" y="270489"/>
                </a:cubicBezTo>
                <a:cubicBezTo>
                  <a:pt x="77022" y="257339"/>
                  <a:pt x="66952" y="241353"/>
                  <a:pt x="61839" y="222532"/>
                </a:cubicBezTo>
                <a:cubicBezTo>
                  <a:pt x="59283" y="213121"/>
                  <a:pt x="59121" y="208081"/>
                  <a:pt x="61353" y="207413"/>
                </a:cubicBezTo>
                <a:close/>
                <a:moveTo>
                  <a:pt x="3963742" y="199666"/>
                </a:moveTo>
                <a:cubicBezTo>
                  <a:pt x="3967956" y="199810"/>
                  <a:pt x="3972815" y="200839"/>
                  <a:pt x="3978318" y="202753"/>
                </a:cubicBezTo>
                <a:cubicBezTo>
                  <a:pt x="3989324" y="206582"/>
                  <a:pt x="3996849" y="211056"/>
                  <a:pt x="4000893" y="216175"/>
                </a:cubicBezTo>
                <a:cubicBezTo>
                  <a:pt x="4004937" y="221295"/>
                  <a:pt x="4004579" y="225690"/>
                  <a:pt x="3999818" y="229361"/>
                </a:cubicBezTo>
                <a:cubicBezTo>
                  <a:pt x="3995057" y="233032"/>
                  <a:pt x="3988890" y="243702"/>
                  <a:pt x="3981319" y="261369"/>
                </a:cubicBezTo>
                <a:cubicBezTo>
                  <a:pt x="3994813" y="274131"/>
                  <a:pt x="3993942" y="280796"/>
                  <a:pt x="3978705" y="281362"/>
                </a:cubicBezTo>
                <a:cubicBezTo>
                  <a:pt x="3963469" y="281929"/>
                  <a:pt x="3949774" y="282660"/>
                  <a:pt x="3937621" y="283557"/>
                </a:cubicBezTo>
                <a:cubicBezTo>
                  <a:pt x="3925467" y="284453"/>
                  <a:pt x="3913604" y="285288"/>
                  <a:pt x="3902032" y="286062"/>
                </a:cubicBezTo>
                <a:cubicBezTo>
                  <a:pt x="3900211" y="292487"/>
                  <a:pt x="3896912" y="295699"/>
                  <a:pt x="3892137" y="295699"/>
                </a:cubicBezTo>
                <a:cubicBezTo>
                  <a:pt x="3888093" y="295699"/>
                  <a:pt x="3884605" y="288862"/>
                  <a:pt x="3881672" y="275189"/>
                </a:cubicBezTo>
                <a:cubicBezTo>
                  <a:pt x="3878740" y="261516"/>
                  <a:pt x="3876402" y="250775"/>
                  <a:pt x="3874660" y="242967"/>
                </a:cubicBezTo>
                <a:cubicBezTo>
                  <a:pt x="3872917" y="235158"/>
                  <a:pt x="3870207" y="228250"/>
                  <a:pt x="3866529" y="222241"/>
                </a:cubicBezTo>
                <a:cubicBezTo>
                  <a:pt x="3862851" y="216233"/>
                  <a:pt x="3864640" y="213229"/>
                  <a:pt x="3871896" y="213229"/>
                </a:cubicBezTo>
                <a:cubicBezTo>
                  <a:pt x="3877890" y="213229"/>
                  <a:pt x="3883260" y="213899"/>
                  <a:pt x="3888007" y="215240"/>
                </a:cubicBezTo>
                <a:cubicBezTo>
                  <a:pt x="3892754" y="216581"/>
                  <a:pt x="3903315" y="215505"/>
                  <a:pt x="3919692" y="212013"/>
                </a:cubicBezTo>
                <a:cubicBezTo>
                  <a:pt x="3936068" y="208521"/>
                  <a:pt x="3947182" y="205148"/>
                  <a:pt x="3953033" y="201893"/>
                </a:cubicBezTo>
                <a:cubicBezTo>
                  <a:pt x="3955958" y="200265"/>
                  <a:pt x="3959528" y="199523"/>
                  <a:pt x="3963742" y="199666"/>
                </a:cubicBezTo>
                <a:close/>
                <a:moveTo>
                  <a:pt x="2066525" y="199112"/>
                </a:moveTo>
                <a:cubicBezTo>
                  <a:pt x="2069947" y="198829"/>
                  <a:pt x="2076130" y="201047"/>
                  <a:pt x="2085075" y="205764"/>
                </a:cubicBezTo>
                <a:cubicBezTo>
                  <a:pt x="2102964" y="215200"/>
                  <a:pt x="2113565" y="224303"/>
                  <a:pt x="2116878" y="233072"/>
                </a:cubicBezTo>
                <a:cubicBezTo>
                  <a:pt x="2120190" y="241841"/>
                  <a:pt x="2119767" y="249746"/>
                  <a:pt x="2115609" y="256787"/>
                </a:cubicBezTo>
                <a:cubicBezTo>
                  <a:pt x="2111450" y="263828"/>
                  <a:pt x="2106198" y="264889"/>
                  <a:pt x="2099852" y="259970"/>
                </a:cubicBezTo>
                <a:cubicBezTo>
                  <a:pt x="2093507" y="255052"/>
                  <a:pt x="2087122" y="248004"/>
                  <a:pt x="2080697" y="238826"/>
                </a:cubicBezTo>
                <a:cubicBezTo>
                  <a:pt x="2074130" y="228487"/>
                  <a:pt x="2068745" y="218033"/>
                  <a:pt x="2064543" y="207464"/>
                </a:cubicBezTo>
                <a:cubicBezTo>
                  <a:pt x="2062442" y="202179"/>
                  <a:pt x="2063103" y="199396"/>
                  <a:pt x="2066525" y="199112"/>
                </a:cubicBezTo>
                <a:close/>
                <a:moveTo>
                  <a:pt x="7529673" y="196668"/>
                </a:moveTo>
                <a:cubicBezTo>
                  <a:pt x="7531884" y="196609"/>
                  <a:pt x="7534963" y="197282"/>
                  <a:pt x="7538910" y="198688"/>
                </a:cubicBezTo>
                <a:cubicBezTo>
                  <a:pt x="7554699" y="204309"/>
                  <a:pt x="7565748" y="210303"/>
                  <a:pt x="7572058" y="216670"/>
                </a:cubicBezTo>
                <a:cubicBezTo>
                  <a:pt x="7578368" y="223037"/>
                  <a:pt x="7580626" y="231053"/>
                  <a:pt x="7578834" y="240719"/>
                </a:cubicBezTo>
                <a:cubicBezTo>
                  <a:pt x="7577042" y="250384"/>
                  <a:pt x="7571513" y="251571"/>
                  <a:pt x="7562250" y="244279"/>
                </a:cubicBezTo>
                <a:cubicBezTo>
                  <a:pt x="7552985" y="236987"/>
                  <a:pt x="7543306" y="227884"/>
                  <a:pt x="7533211" y="216971"/>
                </a:cubicBezTo>
                <a:cubicBezTo>
                  <a:pt x="7524219" y="203613"/>
                  <a:pt x="7523040" y="196846"/>
                  <a:pt x="7529673" y="196668"/>
                </a:cubicBezTo>
                <a:close/>
                <a:moveTo>
                  <a:pt x="4144933" y="190409"/>
                </a:moveTo>
                <a:cubicBezTo>
                  <a:pt x="4147073" y="191508"/>
                  <a:pt x="4149576" y="195805"/>
                  <a:pt x="4152440" y="203302"/>
                </a:cubicBezTo>
                <a:cubicBezTo>
                  <a:pt x="4158169" y="218294"/>
                  <a:pt x="4156627" y="236316"/>
                  <a:pt x="4147815" y="257368"/>
                </a:cubicBezTo>
                <a:cubicBezTo>
                  <a:pt x="4139003" y="278419"/>
                  <a:pt x="4131328" y="283911"/>
                  <a:pt x="4124789" y="273845"/>
                </a:cubicBezTo>
                <a:cubicBezTo>
                  <a:pt x="4118249" y="263778"/>
                  <a:pt x="4115213" y="256475"/>
                  <a:pt x="4115679" y="251936"/>
                </a:cubicBezTo>
                <a:cubicBezTo>
                  <a:pt x="4116145" y="247398"/>
                  <a:pt x="4119683" y="239457"/>
                  <a:pt x="4126294" y="228114"/>
                </a:cubicBezTo>
                <a:cubicBezTo>
                  <a:pt x="4132331" y="217774"/>
                  <a:pt x="4136766" y="207306"/>
                  <a:pt x="4139598" y="196709"/>
                </a:cubicBezTo>
                <a:cubicBezTo>
                  <a:pt x="4141015" y="191410"/>
                  <a:pt x="4142793" y="189310"/>
                  <a:pt x="4144933" y="190409"/>
                </a:cubicBezTo>
                <a:close/>
                <a:moveTo>
                  <a:pt x="4230738" y="189352"/>
                </a:moveTo>
                <a:cubicBezTo>
                  <a:pt x="4235018" y="188162"/>
                  <a:pt x="4243791" y="190808"/>
                  <a:pt x="4257056" y="197289"/>
                </a:cubicBezTo>
                <a:cubicBezTo>
                  <a:pt x="4271338" y="203570"/>
                  <a:pt x="4276293" y="213218"/>
                  <a:pt x="4271919" y="226232"/>
                </a:cubicBezTo>
                <a:cubicBezTo>
                  <a:pt x="4267546" y="239245"/>
                  <a:pt x="4260888" y="241884"/>
                  <a:pt x="4251947" y="234147"/>
                </a:cubicBezTo>
                <a:cubicBezTo>
                  <a:pt x="4243006" y="226411"/>
                  <a:pt x="4236165" y="217308"/>
                  <a:pt x="4231426" y="206840"/>
                </a:cubicBezTo>
                <a:cubicBezTo>
                  <a:pt x="4226686" y="196372"/>
                  <a:pt x="4226457" y="190542"/>
                  <a:pt x="4230738" y="189352"/>
                </a:cubicBezTo>
                <a:close/>
                <a:moveTo>
                  <a:pt x="1173344" y="185674"/>
                </a:moveTo>
                <a:cubicBezTo>
                  <a:pt x="1181203" y="187122"/>
                  <a:pt x="1188057" y="189790"/>
                  <a:pt x="1193909" y="193676"/>
                </a:cubicBezTo>
                <a:cubicBezTo>
                  <a:pt x="1200333" y="197361"/>
                  <a:pt x="1202369" y="201176"/>
                  <a:pt x="1200017" y="205119"/>
                </a:cubicBezTo>
                <a:cubicBezTo>
                  <a:pt x="1197665" y="209063"/>
                  <a:pt x="1195141" y="217767"/>
                  <a:pt x="1192445" y="231233"/>
                </a:cubicBezTo>
                <a:cubicBezTo>
                  <a:pt x="1189750" y="244698"/>
                  <a:pt x="1184125" y="257375"/>
                  <a:pt x="1175571" y="269263"/>
                </a:cubicBezTo>
                <a:cubicBezTo>
                  <a:pt x="1167017" y="281151"/>
                  <a:pt x="1154667" y="289203"/>
                  <a:pt x="1138519" y="293419"/>
                </a:cubicBezTo>
                <a:cubicBezTo>
                  <a:pt x="1122372" y="297635"/>
                  <a:pt x="1118031" y="296316"/>
                  <a:pt x="1125495" y="289461"/>
                </a:cubicBezTo>
                <a:cubicBezTo>
                  <a:pt x="1132959" y="282606"/>
                  <a:pt x="1140857" y="274798"/>
                  <a:pt x="1149188" y="266036"/>
                </a:cubicBezTo>
                <a:cubicBezTo>
                  <a:pt x="1157520" y="257275"/>
                  <a:pt x="1163238" y="245075"/>
                  <a:pt x="1166343" y="229437"/>
                </a:cubicBezTo>
                <a:cubicBezTo>
                  <a:pt x="1169448" y="213799"/>
                  <a:pt x="1169426" y="202233"/>
                  <a:pt x="1166279" y="194740"/>
                </a:cubicBezTo>
                <a:cubicBezTo>
                  <a:pt x="1163131" y="187248"/>
                  <a:pt x="1165486" y="184225"/>
                  <a:pt x="1173344" y="185674"/>
                </a:cubicBezTo>
                <a:close/>
                <a:moveTo>
                  <a:pt x="5051261" y="185096"/>
                </a:moveTo>
                <a:cubicBezTo>
                  <a:pt x="5055000" y="185718"/>
                  <a:pt x="5059802" y="187058"/>
                  <a:pt x="5065667" y="189115"/>
                </a:cubicBezTo>
                <a:cubicBezTo>
                  <a:pt x="5086833" y="196816"/>
                  <a:pt x="5099560" y="205496"/>
                  <a:pt x="5103848" y="215154"/>
                </a:cubicBezTo>
                <a:cubicBezTo>
                  <a:pt x="5108136" y="224812"/>
                  <a:pt x="5108530" y="234578"/>
                  <a:pt x="5105031" y="244451"/>
                </a:cubicBezTo>
                <a:cubicBezTo>
                  <a:pt x="5101532" y="254324"/>
                  <a:pt x="5093512" y="252886"/>
                  <a:pt x="5080971" y="240138"/>
                </a:cubicBezTo>
                <a:cubicBezTo>
                  <a:pt x="5068431" y="227389"/>
                  <a:pt x="5056880" y="213641"/>
                  <a:pt x="5046318" y="198892"/>
                </a:cubicBezTo>
                <a:cubicBezTo>
                  <a:pt x="5038397" y="187830"/>
                  <a:pt x="5040045" y="183232"/>
                  <a:pt x="5051261" y="185096"/>
                </a:cubicBezTo>
                <a:close/>
                <a:moveTo>
                  <a:pt x="1831812" y="185096"/>
                </a:moveTo>
                <a:cubicBezTo>
                  <a:pt x="1835550" y="185718"/>
                  <a:pt x="1840353" y="187058"/>
                  <a:pt x="1846217" y="189115"/>
                </a:cubicBezTo>
                <a:cubicBezTo>
                  <a:pt x="1867384" y="196816"/>
                  <a:pt x="1880111" y="205496"/>
                  <a:pt x="1884399" y="215154"/>
                </a:cubicBezTo>
                <a:cubicBezTo>
                  <a:pt x="1888686" y="224812"/>
                  <a:pt x="1889080" y="234578"/>
                  <a:pt x="1885581" y="244451"/>
                </a:cubicBezTo>
                <a:cubicBezTo>
                  <a:pt x="1882082" y="254324"/>
                  <a:pt x="1874063" y="252886"/>
                  <a:pt x="1861522" y="240138"/>
                </a:cubicBezTo>
                <a:cubicBezTo>
                  <a:pt x="1848981" y="227389"/>
                  <a:pt x="1837431" y="213641"/>
                  <a:pt x="1826869" y="198892"/>
                </a:cubicBezTo>
                <a:cubicBezTo>
                  <a:pt x="1818948" y="187830"/>
                  <a:pt x="1820595" y="183232"/>
                  <a:pt x="1831812" y="185096"/>
                </a:cubicBezTo>
                <a:close/>
                <a:moveTo>
                  <a:pt x="4345038" y="182955"/>
                </a:moveTo>
                <a:cubicBezTo>
                  <a:pt x="4350806" y="182911"/>
                  <a:pt x="4356756" y="183580"/>
                  <a:pt x="4362886" y="184964"/>
                </a:cubicBezTo>
                <a:cubicBezTo>
                  <a:pt x="4375663" y="185953"/>
                  <a:pt x="4385035" y="190023"/>
                  <a:pt x="4391000" y="197171"/>
                </a:cubicBezTo>
                <a:cubicBezTo>
                  <a:pt x="4396966" y="204320"/>
                  <a:pt x="4397733" y="212182"/>
                  <a:pt x="4393302" y="220757"/>
                </a:cubicBezTo>
                <a:cubicBezTo>
                  <a:pt x="4388871" y="229333"/>
                  <a:pt x="4378836" y="229035"/>
                  <a:pt x="4363198" y="219864"/>
                </a:cubicBezTo>
                <a:cubicBezTo>
                  <a:pt x="4347560" y="210694"/>
                  <a:pt x="4335127" y="203366"/>
                  <a:pt x="4325899" y="197881"/>
                </a:cubicBezTo>
                <a:cubicBezTo>
                  <a:pt x="4316671" y="192396"/>
                  <a:pt x="4317464" y="188180"/>
                  <a:pt x="4328276" y="185233"/>
                </a:cubicBezTo>
                <a:cubicBezTo>
                  <a:pt x="4333683" y="183759"/>
                  <a:pt x="4339270" y="183000"/>
                  <a:pt x="4345038" y="182955"/>
                </a:cubicBezTo>
                <a:close/>
                <a:moveTo>
                  <a:pt x="1210726" y="179133"/>
                </a:moveTo>
                <a:cubicBezTo>
                  <a:pt x="1212055" y="178987"/>
                  <a:pt x="1213756" y="179153"/>
                  <a:pt x="1215827" y="179629"/>
                </a:cubicBezTo>
                <a:cubicBezTo>
                  <a:pt x="1224116" y="181537"/>
                  <a:pt x="1230569" y="183874"/>
                  <a:pt x="1235187" y="186642"/>
                </a:cubicBezTo>
                <a:cubicBezTo>
                  <a:pt x="1241998" y="190313"/>
                  <a:pt x="1244271" y="194938"/>
                  <a:pt x="1242005" y="200516"/>
                </a:cubicBezTo>
                <a:cubicBezTo>
                  <a:pt x="1239740" y="206094"/>
                  <a:pt x="1238833" y="218524"/>
                  <a:pt x="1239285" y="237804"/>
                </a:cubicBezTo>
                <a:cubicBezTo>
                  <a:pt x="1239736" y="257085"/>
                  <a:pt x="1237883" y="271780"/>
                  <a:pt x="1233724" y="281889"/>
                </a:cubicBezTo>
                <a:cubicBezTo>
                  <a:pt x="1229566" y="291999"/>
                  <a:pt x="1224597" y="293358"/>
                  <a:pt x="1218817" y="285966"/>
                </a:cubicBezTo>
                <a:cubicBezTo>
                  <a:pt x="1213038" y="278573"/>
                  <a:pt x="1210823" y="270830"/>
                  <a:pt x="1212170" y="262735"/>
                </a:cubicBezTo>
                <a:cubicBezTo>
                  <a:pt x="1213519" y="254640"/>
                  <a:pt x="1214193" y="242203"/>
                  <a:pt x="1214193" y="225425"/>
                </a:cubicBezTo>
                <a:cubicBezTo>
                  <a:pt x="1214193" y="209106"/>
                  <a:pt x="1212393" y="196917"/>
                  <a:pt x="1208793" y="188857"/>
                </a:cubicBezTo>
                <a:cubicBezTo>
                  <a:pt x="1206094" y="182813"/>
                  <a:pt x="1206738" y="179572"/>
                  <a:pt x="1210726" y="179133"/>
                </a:cubicBezTo>
                <a:close/>
                <a:moveTo>
                  <a:pt x="32814" y="177425"/>
                </a:moveTo>
                <a:cubicBezTo>
                  <a:pt x="35178" y="177977"/>
                  <a:pt x="37759" y="181451"/>
                  <a:pt x="40555" y="187846"/>
                </a:cubicBezTo>
                <a:cubicBezTo>
                  <a:pt x="46148" y="200638"/>
                  <a:pt x="43079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8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1" y="204632"/>
                  <a:pt x="22504" y="195117"/>
                  <a:pt x="26369" y="184534"/>
                </a:cubicBezTo>
                <a:cubicBezTo>
                  <a:pt x="28301" y="179242"/>
                  <a:pt x="30450" y="176873"/>
                  <a:pt x="32814" y="177425"/>
                </a:cubicBezTo>
                <a:close/>
                <a:moveTo>
                  <a:pt x="4953907" y="172289"/>
                </a:moveTo>
                <a:cubicBezTo>
                  <a:pt x="4956379" y="173447"/>
                  <a:pt x="4957778" y="178511"/>
                  <a:pt x="4958104" y="187481"/>
                </a:cubicBezTo>
                <a:cubicBezTo>
                  <a:pt x="4958757" y="205420"/>
                  <a:pt x="4953939" y="222317"/>
                  <a:pt x="4943649" y="238170"/>
                </a:cubicBezTo>
                <a:cubicBezTo>
                  <a:pt x="4933360" y="254023"/>
                  <a:pt x="4926137" y="256292"/>
                  <a:pt x="4921978" y="244978"/>
                </a:cubicBezTo>
                <a:cubicBezTo>
                  <a:pt x="4917820" y="233663"/>
                  <a:pt x="4919132" y="222973"/>
                  <a:pt x="4925914" y="212906"/>
                </a:cubicBezTo>
                <a:cubicBezTo>
                  <a:pt x="4932698" y="202839"/>
                  <a:pt x="4938484" y="192048"/>
                  <a:pt x="4943273" y="180533"/>
                </a:cubicBezTo>
                <a:cubicBezTo>
                  <a:pt x="4947891" y="173879"/>
                  <a:pt x="4951436" y="171131"/>
                  <a:pt x="4953907" y="172289"/>
                </a:cubicBezTo>
                <a:close/>
                <a:moveTo>
                  <a:pt x="1734458" y="172289"/>
                </a:moveTo>
                <a:cubicBezTo>
                  <a:pt x="1736930" y="173447"/>
                  <a:pt x="1738329" y="178511"/>
                  <a:pt x="1738655" y="187481"/>
                </a:cubicBezTo>
                <a:cubicBezTo>
                  <a:pt x="1739308" y="205420"/>
                  <a:pt x="1734489" y="222317"/>
                  <a:pt x="1724200" y="238170"/>
                </a:cubicBezTo>
                <a:cubicBezTo>
                  <a:pt x="1713911" y="254023"/>
                  <a:pt x="1706687" y="256292"/>
                  <a:pt x="1702529" y="244978"/>
                </a:cubicBezTo>
                <a:cubicBezTo>
                  <a:pt x="1698370" y="233663"/>
                  <a:pt x="1699682" y="222973"/>
                  <a:pt x="1706465" y="212906"/>
                </a:cubicBezTo>
                <a:cubicBezTo>
                  <a:pt x="1713248" y="202839"/>
                  <a:pt x="1719034" y="192048"/>
                  <a:pt x="1723824" y="180533"/>
                </a:cubicBezTo>
                <a:cubicBezTo>
                  <a:pt x="1728441" y="173879"/>
                  <a:pt x="1731986" y="171131"/>
                  <a:pt x="1734458" y="172289"/>
                </a:cubicBezTo>
                <a:close/>
                <a:moveTo>
                  <a:pt x="124338" y="168181"/>
                </a:moveTo>
                <a:cubicBezTo>
                  <a:pt x="129794" y="169037"/>
                  <a:pt x="136642" y="171083"/>
                  <a:pt x="144880" y="174316"/>
                </a:cubicBezTo>
                <a:cubicBezTo>
                  <a:pt x="161902" y="179436"/>
                  <a:pt x="168531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8" y="168181"/>
                </a:cubicBezTo>
                <a:close/>
                <a:moveTo>
                  <a:pt x="6292050" y="168074"/>
                </a:moveTo>
                <a:lnTo>
                  <a:pt x="6291285" y="182415"/>
                </a:lnTo>
                <a:lnTo>
                  <a:pt x="6288941" y="196884"/>
                </a:lnTo>
                <a:lnTo>
                  <a:pt x="6309407" y="192213"/>
                </a:lnTo>
                <a:lnTo>
                  <a:pt x="6309407" y="168831"/>
                </a:lnTo>
                <a:cubicBezTo>
                  <a:pt x="6303915" y="169720"/>
                  <a:pt x="6298268" y="169541"/>
                  <a:pt x="6292468" y="168294"/>
                </a:cubicBezTo>
                <a:close/>
                <a:moveTo>
                  <a:pt x="1257111" y="163046"/>
                </a:moveTo>
                <a:cubicBezTo>
                  <a:pt x="1258551" y="162848"/>
                  <a:pt x="1260381" y="162991"/>
                  <a:pt x="1262602" y="163475"/>
                </a:cubicBezTo>
                <a:cubicBezTo>
                  <a:pt x="1271485" y="165411"/>
                  <a:pt x="1278329" y="168301"/>
                  <a:pt x="1283133" y="172144"/>
                </a:cubicBezTo>
                <a:cubicBezTo>
                  <a:pt x="1289472" y="175729"/>
                  <a:pt x="1291709" y="179242"/>
                  <a:pt x="1289844" y="182684"/>
                </a:cubicBezTo>
                <a:cubicBezTo>
                  <a:pt x="1287980" y="186126"/>
                  <a:pt x="1286399" y="193263"/>
                  <a:pt x="1285101" y="204097"/>
                </a:cubicBezTo>
                <a:cubicBezTo>
                  <a:pt x="1283804" y="214931"/>
                  <a:pt x="1283370" y="226429"/>
                  <a:pt x="1283800" y="238589"/>
                </a:cubicBezTo>
                <a:cubicBezTo>
                  <a:pt x="1284230" y="250750"/>
                  <a:pt x="1286521" y="258336"/>
                  <a:pt x="1290672" y="261347"/>
                </a:cubicBezTo>
                <a:cubicBezTo>
                  <a:pt x="1294824" y="264359"/>
                  <a:pt x="1302198" y="265864"/>
                  <a:pt x="1312796" y="265864"/>
                </a:cubicBezTo>
                <a:cubicBezTo>
                  <a:pt x="1324669" y="265864"/>
                  <a:pt x="1332850" y="264932"/>
                  <a:pt x="1337339" y="263068"/>
                </a:cubicBezTo>
                <a:cubicBezTo>
                  <a:pt x="1341828" y="261204"/>
                  <a:pt x="1347198" y="251076"/>
                  <a:pt x="1353450" y="232685"/>
                </a:cubicBezTo>
                <a:cubicBezTo>
                  <a:pt x="1359703" y="214293"/>
                  <a:pt x="1362596" y="213580"/>
                  <a:pt x="1362130" y="230544"/>
                </a:cubicBezTo>
                <a:cubicBezTo>
                  <a:pt x="1361664" y="247509"/>
                  <a:pt x="1363911" y="260067"/>
                  <a:pt x="1368874" y="268220"/>
                </a:cubicBezTo>
                <a:cubicBezTo>
                  <a:pt x="1373835" y="276372"/>
                  <a:pt x="1369662" y="282764"/>
                  <a:pt x="1356354" y="287396"/>
                </a:cubicBezTo>
                <a:cubicBezTo>
                  <a:pt x="1343047" y="292028"/>
                  <a:pt x="1328140" y="294115"/>
                  <a:pt x="1311635" y="293656"/>
                </a:cubicBezTo>
                <a:cubicBezTo>
                  <a:pt x="1295129" y="293197"/>
                  <a:pt x="1282635" y="289224"/>
                  <a:pt x="1274153" y="281739"/>
                </a:cubicBezTo>
                <a:cubicBezTo>
                  <a:pt x="1265671" y="274253"/>
                  <a:pt x="1261429" y="263132"/>
                  <a:pt x="1261429" y="248376"/>
                </a:cubicBezTo>
                <a:cubicBezTo>
                  <a:pt x="1261429" y="235011"/>
                  <a:pt x="1261210" y="221521"/>
                  <a:pt x="1260773" y="207905"/>
                </a:cubicBezTo>
                <a:cubicBezTo>
                  <a:pt x="1260336" y="194289"/>
                  <a:pt x="1258310" y="182996"/>
                  <a:pt x="1254697" y="174026"/>
                </a:cubicBezTo>
                <a:cubicBezTo>
                  <a:pt x="1251986" y="167299"/>
                  <a:pt x="1252791" y="163639"/>
                  <a:pt x="1257111" y="163046"/>
                </a:cubicBezTo>
                <a:close/>
                <a:moveTo>
                  <a:pt x="3961900" y="161316"/>
                </a:moveTo>
                <a:cubicBezTo>
                  <a:pt x="3969268" y="161318"/>
                  <a:pt x="3974780" y="162923"/>
                  <a:pt x="3978436" y="166132"/>
                </a:cubicBezTo>
                <a:cubicBezTo>
                  <a:pt x="3985750" y="172549"/>
                  <a:pt x="3983255" y="178192"/>
                  <a:pt x="3970951" y="183060"/>
                </a:cubicBezTo>
                <a:cubicBezTo>
                  <a:pt x="3958647" y="187929"/>
                  <a:pt x="3943665" y="191274"/>
                  <a:pt x="3926005" y="193095"/>
                </a:cubicBezTo>
                <a:cubicBezTo>
                  <a:pt x="3908345" y="194916"/>
                  <a:pt x="3894675" y="192844"/>
                  <a:pt x="3884996" y="186878"/>
                </a:cubicBezTo>
                <a:cubicBezTo>
                  <a:pt x="3875316" y="180913"/>
                  <a:pt x="3876173" y="177306"/>
                  <a:pt x="3887566" y="176059"/>
                </a:cubicBezTo>
                <a:cubicBezTo>
                  <a:pt x="3898960" y="174811"/>
                  <a:pt x="3914515" y="171499"/>
                  <a:pt x="3934233" y="166121"/>
                </a:cubicBezTo>
                <a:cubicBezTo>
                  <a:pt x="3945310" y="162916"/>
                  <a:pt x="3954533" y="161314"/>
                  <a:pt x="3961900" y="161316"/>
                </a:cubicBezTo>
                <a:close/>
                <a:moveTo>
                  <a:pt x="5311057" y="159367"/>
                </a:moveTo>
                <a:lnTo>
                  <a:pt x="5259931" y="171623"/>
                </a:lnTo>
                <a:lnTo>
                  <a:pt x="5265551" y="174478"/>
                </a:lnTo>
                <a:cubicBezTo>
                  <a:pt x="5277303" y="181053"/>
                  <a:pt x="5282186" y="186588"/>
                  <a:pt x="5280200" y="191084"/>
                </a:cubicBezTo>
                <a:cubicBezTo>
                  <a:pt x="5278214" y="195579"/>
                  <a:pt x="5275608" y="199319"/>
                  <a:pt x="5272381" y="202301"/>
                </a:cubicBezTo>
                <a:lnTo>
                  <a:pt x="5312713" y="230759"/>
                </a:lnTo>
                <a:lnTo>
                  <a:pt x="5312713" y="180899"/>
                </a:lnTo>
                <a:cubicBezTo>
                  <a:pt x="5312713" y="168380"/>
                  <a:pt x="5312161" y="161202"/>
                  <a:pt x="5311057" y="159367"/>
                </a:cubicBezTo>
                <a:close/>
                <a:moveTo>
                  <a:pt x="6353673" y="158152"/>
                </a:moveTo>
                <a:lnTo>
                  <a:pt x="6347717" y="162550"/>
                </a:lnTo>
                <a:cubicBezTo>
                  <a:pt x="6340762" y="164916"/>
                  <a:pt x="6335692" y="166365"/>
                  <a:pt x="6332509" y="166895"/>
                </a:cubicBezTo>
                <a:lnTo>
                  <a:pt x="6332509" y="187567"/>
                </a:lnTo>
                <a:cubicBezTo>
                  <a:pt x="6331462" y="187725"/>
                  <a:pt x="6333717" y="187086"/>
                  <a:pt x="6339274" y="185652"/>
                </a:cubicBezTo>
                <a:cubicBezTo>
                  <a:pt x="6344831" y="184218"/>
                  <a:pt x="6349818" y="186520"/>
                  <a:pt x="6354234" y="192557"/>
                </a:cubicBezTo>
                <a:lnTo>
                  <a:pt x="6354567" y="193887"/>
                </a:lnTo>
                <a:lnTo>
                  <a:pt x="6354516" y="190399"/>
                </a:lnTo>
                <a:cubicBezTo>
                  <a:pt x="6354380" y="183174"/>
                  <a:pt x="6354204" y="175200"/>
                  <a:pt x="6353987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1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50" y="203656"/>
                </a:cubicBezTo>
                <a:cubicBezTo>
                  <a:pt x="251270" y="198078"/>
                  <a:pt x="239809" y="189055"/>
                  <a:pt x="226565" y="176586"/>
                </a:cubicBezTo>
                <a:cubicBezTo>
                  <a:pt x="213322" y="164117"/>
                  <a:pt x="210781" y="157883"/>
                  <a:pt x="218940" y="157883"/>
                </a:cubicBezTo>
                <a:close/>
                <a:moveTo>
                  <a:pt x="7833164" y="153622"/>
                </a:moveTo>
                <a:cubicBezTo>
                  <a:pt x="7835482" y="153933"/>
                  <a:pt x="7838288" y="154568"/>
                  <a:pt x="7841578" y="155527"/>
                </a:cubicBezTo>
                <a:cubicBezTo>
                  <a:pt x="7854743" y="159363"/>
                  <a:pt x="7864218" y="165175"/>
                  <a:pt x="7870004" y="172961"/>
                </a:cubicBezTo>
                <a:cubicBezTo>
                  <a:pt x="7875790" y="180748"/>
                  <a:pt x="7877217" y="190327"/>
                  <a:pt x="7874284" y="201699"/>
                </a:cubicBezTo>
                <a:cubicBezTo>
                  <a:pt x="7871352" y="213071"/>
                  <a:pt x="7862106" y="210389"/>
                  <a:pt x="7846548" y="193654"/>
                </a:cubicBezTo>
                <a:cubicBezTo>
                  <a:pt x="7834860" y="177464"/>
                  <a:pt x="7827818" y="166103"/>
                  <a:pt x="7825424" y="159571"/>
                </a:cubicBezTo>
                <a:cubicBezTo>
                  <a:pt x="7823628" y="154672"/>
                  <a:pt x="7826208" y="152689"/>
                  <a:pt x="7833164" y="153622"/>
                </a:cubicBezTo>
                <a:close/>
                <a:moveTo>
                  <a:pt x="1138930" y="148442"/>
                </a:moveTo>
                <a:cubicBezTo>
                  <a:pt x="1140123" y="149788"/>
                  <a:pt x="1139573" y="155194"/>
                  <a:pt x="1137283" y="164658"/>
                </a:cubicBezTo>
                <a:cubicBezTo>
                  <a:pt x="1132701" y="183587"/>
                  <a:pt x="1127262" y="202495"/>
                  <a:pt x="1120967" y="221381"/>
                </a:cubicBezTo>
                <a:cubicBezTo>
                  <a:pt x="1114757" y="239966"/>
                  <a:pt x="1110284" y="256998"/>
                  <a:pt x="1107544" y="272479"/>
                </a:cubicBezTo>
                <a:cubicBezTo>
                  <a:pt x="1104805" y="287959"/>
                  <a:pt x="1096925" y="287704"/>
                  <a:pt x="1083905" y="271715"/>
                </a:cubicBezTo>
                <a:cubicBezTo>
                  <a:pt x="1070884" y="255726"/>
                  <a:pt x="1067406" y="246207"/>
                  <a:pt x="1073472" y="243160"/>
                </a:cubicBezTo>
                <a:cubicBezTo>
                  <a:pt x="1079538" y="240113"/>
                  <a:pt x="1088160" y="228307"/>
                  <a:pt x="1099338" y="207743"/>
                </a:cubicBezTo>
                <a:cubicBezTo>
                  <a:pt x="1110516" y="187180"/>
                  <a:pt x="1120780" y="170125"/>
                  <a:pt x="1130131" y="156581"/>
                </a:cubicBezTo>
                <a:cubicBezTo>
                  <a:pt x="1134805" y="149809"/>
                  <a:pt x="1137739" y="147096"/>
                  <a:pt x="1138930" y="148442"/>
                </a:cubicBezTo>
                <a:close/>
                <a:moveTo>
                  <a:pt x="5655777" y="145880"/>
                </a:moveTo>
                <a:cubicBezTo>
                  <a:pt x="5641021" y="149450"/>
                  <a:pt x="5629563" y="152340"/>
                  <a:pt x="5621403" y="154548"/>
                </a:cubicBezTo>
                <a:cubicBezTo>
                  <a:pt x="5616528" y="173219"/>
                  <a:pt x="5614090" y="184247"/>
                  <a:pt x="5614090" y="187631"/>
                </a:cubicBezTo>
                <a:cubicBezTo>
                  <a:pt x="5614090" y="189653"/>
                  <a:pt x="5616040" y="191962"/>
                  <a:pt x="5619941" y="194558"/>
                </a:cubicBezTo>
                <a:cubicBezTo>
                  <a:pt x="5623842" y="197153"/>
                  <a:pt x="5628961" y="200667"/>
                  <a:pt x="5635299" y="205098"/>
                </a:cubicBezTo>
                <a:cubicBezTo>
                  <a:pt x="5643602" y="190342"/>
                  <a:pt x="5650428" y="170602"/>
                  <a:pt x="5655777" y="145880"/>
                </a:cubicBezTo>
                <a:close/>
                <a:moveTo>
                  <a:pt x="5775839" y="145528"/>
                </a:moveTo>
                <a:cubicBezTo>
                  <a:pt x="5773690" y="145519"/>
                  <a:pt x="5770714" y="145844"/>
                  <a:pt x="5766910" y="146504"/>
                </a:cubicBezTo>
                <a:cubicBezTo>
                  <a:pt x="5759302" y="147823"/>
                  <a:pt x="5745704" y="149709"/>
                  <a:pt x="5726116" y="152161"/>
                </a:cubicBezTo>
                <a:cubicBezTo>
                  <a:pt x="5726976" y="170358"/>
                  <a:pt x="5727822" y="190707"/>
                  <a:pt x="5728654" y="213207"/>
                </a:cubicBezTo>
                <a:cubicBezTo>
                  <a:pt x="5739897" y="212375"/>
                  <a:pt x="5756596" y="209916"/>
                  <a:pt x="5778751" y="205829"/>
                </a:cubicBezTo>
                <a:cubicBezTo>
                  <a:pt x="5780444" y="182713"/>
                  <a:pt x="5781289" y="167204"/>
                  <a:pt x="5781289" y="159302"/>
                </a:cubicBezTo>
                <a:cubicBezTo>
                  <a:pt x="5781289" y="152161"/>
                  <a:pt x="5780795" y="147912"/>
                  <a:pt x="5779805" y="146557"/>
                </a:cubicBezTo>
                <a:cubicBezTo>
                  <a:pt x="5779311" y="145880"/>
                  <a:pt x="5777989" y="145536"/>
                  <a:pt x="5775839" y="145528"/>
                </a:cubicBezTo>
                <a:close/>
                <a:moveTo>
                  <a:pt x="2198649" y="138459"/>
                </a:moveTo>
                <a:cubicBezTo>
                  <a:pt x="2190913" y="139807"/>
                  <a:pt x="2181351" y="141700"/>
                  <a:pt x="2169965" y="144137"/>
                </a:cubicBezTo>
                <a:cubicBezTo>
                  <a:pt x="2158579" y="146575"/>
                  <a:pt x="2152886" y="148020"/>
                  <a:pt x="2152886" y="148472"/>
                </a:cubicBezTo>
                <a:cubicBezTo>
                  <a:pt x="2152886" y="148923"/>
                  <a:pt x="2153295" y="170502"/>
                  <a:pt x="2154112" y="213207"/>
                </a:cubicBezTo>
                <a:cubicBezTo>
                  <a:pt x="2180670" y="207858"/>
                  <a:pt x="2198287" y="204460"/>
                  <a:pt x="2206962" y="203011"/>
                </a:cubicBezTo>
                <a:cubicBezTo>
                  <a:pt x="2211308" y="169498"/>
                  <a:pt x="2212943" y="150024"/>
                  <a:pt x="2211867" y="144589"/>
                </a:cubicBezTo>
                <a:cubicBezTo>
                  <a:pt x="2210792" y="139154"/>
                  <a:pt x="2206386" y="137111"/>
                  <a:pt x="2198649" y="138459"/>
                </a:cubicBezTo>
                <a:close/>
                <a:moveTo>
                  <a:pt x="6050115" y="136076"/>
                </a:moveTo>
                <a:cubicBezTo>
                  <a:pt x="6048555" y="136055"/>
                  <a:pt x="6046548" y="136365"/>
                  <a:pt x="6044092" y="137007"/>
                </a:cubicBezTo>
                <a:cubicBezTo>
                  <a:pt x="6039180" y="138290"/>
                  <a:pt x="6030867" y="140079"/>
                  <a:pt x="6019151" y="142374"/>
                </a:cubicBezTo>
                <a:cubicBezTo>
                  <a:pt x="6020011" y="151766"/>
                  <a:pt x="6020828" y="162780"/>
                  <a:pt x="6021603" y="175413"/>
                </a:cubicBezTo>
                <a:cubicBezTo>
                  <a:pt x="6030064" y="174582"/>
                  <a:pt x="6039206" y="173033"/>
                  <a:pt x="6049028" y="170767"/>
                </a:cubicBezTo>
                <a:cubicBezTo>
                  <a:pt x="6053302" y="149716"/>
                  <a:pt x="6054775" y="138505"/>
                  <a:pt x="6053449" y="137136"/>
                </a:cubicBezTo>
                <a:cubicBezTo>
                  <a:pt x="6052786" y="136451"/>
                  <a:pt x="6051674" y="136098"/>
                  <a:pt x="6050115" y="136076"/>
                </a:cubicBezTo>
                <a:close/>
                <a:moveTo>
                  <a:pt x="7123470" y="134382"/>
                </a:moveTo>
                <a:cubicBezTo>
                  <a:pt x="7118846" y="134820"/>
                  <a:pt x="7108977" y="136250"/>
                  <a:pt x="7093862" y="138674"/>
                </a:cubicBezTo>
                <a:cubicBezTo>
                  <a:pt x="7078748" y="141097"/>
                  <a:pt x="7071624" y="142585"/>
                  <a:pt x="7072491" y="143137"/>
                </a:cubicBezTo>
                <a:cubicBezTo>
                  <a:pt x="7073359" y="143689"/>
                  <a:pt x="7075040" y="157144"/>
                  <a:pt x="7077536" y="183501"/>
                </a:cubicBezTo>
                <a:cubicBezTo>
                  <a:pt x="7099190" y="179171"/>
                  <a:pt x="7114211" y="175485"/>
                  <a:pt x="7122600" y="172445"/>
                </a:cubicBezTo>
                <a:cubicBezTo>
                  <a:pt x="7127806" y="146633"/>
                  <a:pt x="7128096" y="133945"/>
                  <a:pt x="7123470" y="134382"/>
                </a:cubicBezTo>
                <a:close/>
                <a:moveTo>
                  <a:pt x="1480379" y="133597"/>
                </a:moveTo>
                <a:cubicBezTo>
                  <a:pt x="1487176" y="133597"/>
                  <a:pt x="1492941" y="135964"/>
                  <a:pt x="1497673" y="140696"/>
                </a:cubicBezTo>
                <a:cubicBezTo>
                  <a:pt x="1502406" y="145428"/>
                  <a:pt x="1504772" y="150727"/>
                  <a:pt x="1504772" y="156592"/>
                </a:cubicBezTo>
                <a:cubicBezTo>
                  <a:pt x="1504772" y="164049"/>
                  <a:pt x="1502348" y="170201"/>
                  <a:pt x="1497501" y="175048"/>
                </a:cubicBezTo>
                <a:cubicBezTo>
                  <a:pt x="1492654" y="179895"/>
                  <a:pt x="1486947" y="182318"/>
                  <a:pt x="1480379" y="182318"/>
                </a:cubicBezTo>
                <a:cubicBezTo>
                  <a:pt x="1473782" y="182318"/>
                  <a:pt x="1468071" y="179906"/>
                  <a:pt x="1463245" y="175080"/>
                </a:cubicBezTo>
                <a:cubicBezTo>
                  <a:pt x="1458420" y="170255"/>
                  <a:pt x="1456007" y="164092"/>
                  <a:pt x="1456007" y="156592"/>
                </a:cubicBezTo>
                <a:cubicBezTo>
                  <a:pt x="1456007" y="150684"/>
                  <a:pt x="1458363" y="145374"/>
                  <a:pt x="1463073" y="140664"/>
                </a:cubicBezTo>
                <a:cubicBezTo>
                  <a:pt x="1467784" y="135953"/>
                  <a:pt x="1473553" y="133597"/>
                  <a:pt x="1480379" y="133597"/>
                </a:cubicBezTo>
                <a:close/>
                <a:moveTo>
                  <a:pt x="857741" y="133574"/>
                </a:moveTo>
                <a:cubicBezTo>
                  <a:pt x="859378" y="133758"/>
                  <a:pt x="861381" y="134332"/>
                  <a:pt x="863750" y="135297"/>
                </a:cubicBezTo>
                <a:cubicBezTo>
                  <a:pt x="873229" y="139154"/>
                  <a:pt x="880457" y="143489"/>
                  <a:pt x="885433" y="148300"/>
                </a:cubicBezTo>
                <a:cubicBezTo>
                  <a:pt x="890409" y="153111"/>
                  <a:pt x="891173" y="157707"/>
                  <a:pt x="887724" y="162088"/>
                </a:cubicBezTo>
                <a:cubicBezTo>
                  <a:pt x="884275" y="166469"/>
                  <a:pt x="879915" y="173273"/>
                  <a:pt x="874645" y="182501"/>
                </a:cubicBezTo>
                <a:cubicBezTo>
                  <a:pt x="869375" y="191729"/>
                  <a:pt x="862862" y="201943"/>
                  <a:pt x="855104" y="213143"/>
                </a:cubicBezTo>
                <a:cubicBezTo>
                  <a:pt x="864181" y="220098"/>
                  <a:pt x="878690" y="229781"/>
                  <a:pt x="898629" y="242192"/>
                </a:cubicBezTo>
                <a:cubicBezTo>
                  <a:pt x="918570" y="254604"/>
                  <a:pt x="936348" y="262322"/>
                  <a:pt x="951964" y="265348"/>
                </a:cubicBezTo>
                <a:cubicBezTo>
                  <a:pt x="967581" y="268374"/>
                  <a:pt x="983685" y="271876"/>
                  <a:pt x="1000276" y="275856"/>
                </a:cubicBezTo>
                <a:cubicBezTo>
                  <a:pt x="1016869" y="279835"/>
                  <a:pt x="1018973" y="284360"/>
                  <a:pt x="1006590" y="289429"/>
                </a:cubicBezTo>
                <a:cubicBezTo>
                  <a:pt x="994207" y="294498"/>
                  <a:pt x="978235" y="298384"/>
                  <a:pt x="958675" y="301087"/>
                </a:cubicBezTo>
                <a:cubicBezTo>
                  <a:pt x="939116" y="303791"/>
                  <a:pt x="923033" y="299818"/>
                  <a:pt x="910428" y="289171"/>
                </a:cubicBezTo>
                <a:cubicBezTo>
                  <a:pt x="897823" y="278523"/>
                  <a:pt x="874986" y="259103"/>
                  <a:pt x="841918" y="230910"/>
                </a:cubicBezTo>
                <a:cubicBezTo>
                  <a:pt x="827090" y="248419"/>
                  <a:pt x="809544" y="262010"/>
                  <a:pt x="789282" y="271683"/>
                </a:cubicBezTo>
                <a:cubicBezTo>
                  <a:pt x="769019" y="281355"/>
                  <a:pt x="748577" y="286876"/>
                  <a:pt x="727956" y="288246"/>
                </a:cubicBezTo>
                <a:cubicBezTo>
                  <a:pt x="707335" y="289615"/>
                  <a:pt x="706794" y="286299"/>
                  <a:pt x="726332" y="278297"/>
                </a:cubicBezTo>
                <a:cubicBezTo>
                  <a:pt x="745870" y="270295"/>
                  <a:pt x="764886" y="260573"/>
                  <a:pt x="783377" y="249129"/>
                </a:cubicBezTo>
                <a:cubicBezTo>
                  <a:pt x="801869" y="237686"/>
                  <a:pt x="814922" y="226400"/>
                  <a:pt x="822537" y="215272"/>
                </a:cubicBezTo>
                <a:cubicBezTo>
                  <a:pt x="815237" y="206940"/>
                  <a:pt x="807465" y="199738"/>
                  <a:pt x="799220" y="193665"/>
                </a:cubicBezTo>
                <a:cubicBezTo>
                  <a:pt x="790974" y="187592"/>
                  <a:pt x="783352" y="182537"/>
                  <a:pt x="776354" y="178500"/>
                </a:cubicBezTo>
                <a:cubicBezTo>
                  <a:pt x="769356" y="174463"/>
                  <a:pt x="770819" y="170914"/>
                  <a:pt x="780742" y="167853"/>
                </a:cubicBezTo>
                <a:cubicBezTo>
                  <a:pt x="790666" y="164791"/>
                  <a:pt x="799019" y="166325"/>
                  <a:pt x="805802" y="172456"/>
                </a:cubicBezTo>
                <a:cubicBezTo>
                  <a:pt x="812585" y="178586"/>
                  <a:pt x="822824" y="187223"/>
                  <a:pt x="836519" y="198365"/>
                </a:cubicBezTo>
                <a:cubicBezTo>
                  <a:pt x="839917" y="193360"/>
                  <a:pt x="844062" y="184946"/>
                  <a:pt x="848951" y="173123"/>
                </a:cubicBezTo>
                <a:cubicBezTo>
                  <a:pt x="853842" y="161299"/>
                  <a:pt x="855160" y="151074"/>
                  <a:pt x="852910" y="142449"/>
                </a:cubicBezTo>
                <a:cubicBezTo>
                  <a:pt x="851221" y="135980"/>
                  <a:pt x="852832" y="133021"/>
                  <a:pt x="857741" y="133574"/>
                </a:cubicBezTo>
                <a:close/>
                <a:moveTo>
                  <a:pt x="7451152" y="129868"/>
                </a:moveTo>
                <a:cubicBezTo>
                  <a:pt x="7454792" y="130501"/>
                  <a:pt x="7457744" y="132149"/>
                  <a:pt x="7460010" y="134813"/>
                </a:cubicBezTo>
                <a:cubicBezTo>
                  <a:pt x="7464542" y="140140"/>
                  <a:pt x="7461638" y="144184"/>
                  <a:pt x="7451300" y="146945"/>
                </a:cubicBezTo>
                <a:cubicBezTo>
                  <a:pt x="7440960" y="149705"/>
                  <a:pt x="7426778" y="152419"/>
                  <a:pt x="7408752" y="155086"/>
                </a:cubicBezTo>
                <a:cubicBezTo>
                  <a:pt x="7415061" y="157237"/>
                  <a:pt x="7418216" y="160887"/>
                  <a:pt x="7418216" y="166035"/>
                </a:cubicBezTo>
                <a:lnTo>
                  <a:pt x="7418216" y="178102"/>
                </a:lnTo>
                <a:cubicBezTo>
                  <a:pt x="7420726" y="178246"/>
                  <a:pt x="7425702" y="176482"/>
                  <a:pt x="7433145" y="172811"/>
                </a:cubicBezTo>
                <a:cubicBezTo>
                  <a:pt x="7440588" y="169140"/>
                  <a:pt x="7447380" y="170129"/>
                  <a:pt x="7453526" y="175779"/>
                </a:cubicBezTo>
                <a:cubicBezTo>
                  <a:pt x="7459670" y="181429"/>
                  <a:pt x="7458110" y="185731"/>
                  <a:pt x="7448848" y="188685"/>
                </a:cubicBezTo>
                <a:cubicBezTo>
                  <a:pt x="7439583" y="191639"/>
                  <a:pt x="7429251" y="193116"/>
                  <a:pt x="7417850" y="193116"/>
                </a:cubicBezTo>
                <a:lnTo>
                  <a:pt x="7415506" y="221359"/>
                </a:lnTo>
                <a:lnTo>
                  <a:pt x="7459288" y="239036"/>
                </a:lnTo>
                <a:lnTo>
                  <a:pt x="7459226" y="239103"/>
                </a:lnTo>
                <a:lnTo>
                  <a:pt x="7459411" y="239086"/>
                </a:lnTo>
                <a:lnTo>
                  <a:pt x="7490891" y="251797"/>
                </a:lnTo>
                <a:cubicBezTo>
                  <a:pt x="7511027" y="259003"/>
                  <a:pt x="7526169" y="263269"/>
                  <a:pt x="7536319" y="264595"/>
                </a:cubicBezTo>
                <a:cubicBezTo>
                  <a:pt x="7556617" y="267248"/>
                  <a:pt x="7575708" y="268575"/>
                  <a:pt x="7593590" y="268575"/>
                </a:cubicBezTo>
                <a:cubicBezTo>
                  <a:pt x="7614340" y="268575"/>
                  <a:pt x="7623023" y="270779"/>
                  <a:pt x="7619639" y="275189"/>
                </a:cubicBezTo>
                <a:cubicBezTo>
                  <a:pt x="7616254" y="279599"/>
                  <a:pt x="7604897" y="284793"/>
                  <a:pt x="7585567" y="290773"/>
                </a:cubicBezTo>
                <a:cubicBezTo>
                  <a:pt x="7566236" y="296753"/>
                  <a:pt x="7550913" y="299743"/>
                  <a:pt x="7539599" y="299743"/>
                </a:cubicBezTo>
                <a:cubicBezTo>
                  <a:pt x="7528084" y="299743"/>
                  <a:pt x="7512478" y="294935"/>
                  <a:pt x="7492782" y="285320"/>
                </a:cubicBezTo>
                <a:cubicBezTo>
                  <a:pt x="7473086" y="275705"/>
                  <a:pt x="7450940" y="263742"/>
                  <a:pt x="7426348" y="249430"/>
                </a:cubicBezTo>
                <a:cubicBezTo>
                  <a:pt x="7401754" y="235119"/>
                  <a:pt x="7382080" y="224894"/>
                  <a:pt x="7367324" y="218757"/>
                </a:cubicBezTo>
                <a:cubicBezTo>
                  <a:pt x="7363752" y="225855"/>
                  <a:pt x="7357166" y="235122"/>
                  <a:pt x="7347566" y="246559"/>
                </a:cubicBezTo>
                <a:cubicBezTo>
                  <a:pt x="7337964" y="257995"/>
                  <a:pt x="7325940" y="267245"/>
                  <a:pt x="7311493" y="274307"/>
                </a:cubicBezTo>
                <a:cubicBezTo>
                  <a:pt x="7297045" y="281370"/>
                  <a:pt x="7297063" y="276842"/>
                  <a:pt x="7311546" y="260723"/>
                </a:cubicBezTo>
                <a:cubicBezTo>
                  <a:pt x="7326030" y="244605"/>
                  <a:pt x="7336602" y="228400"/>
                  <a:pt x="7343264" y="212110"/>
                </a:cubicBezTo>
                <a:cubicBezTo>
                  <a:pt x="7349924" y="195820"/>
                  <a:pt x="7352806" y="185179"/>
                  <a:pt x="7351911" y="180189"/>
                </a:cubicBezTo>
                <a:cubicBezTo>
                  <a:pt x="7351014" y="175198"/>
                  <a:pt x="7356216" y="174747"/>
                  <a:pt x="7367516" y="178834"/>
                </a:cubicBezTo>
                <a:cubicBezTo>
                  <a:pt x="7378816" y="182921"/>
                  <a:pt x="7383932" y="186875"/>
                  <a:pt x="7382864" y="190696"/>
                </a:cubicBezTo>
                <a:cubicBezTo>
                  <a:pt x="7381796" y="194518"/>
                  <a:pt x="7378278" y="199570"/>
                  <a:pt x="7372314" y="205851"/>
                </a:cubicBezTo>
                <a:cubicBezTo>
                  <a:pt x="7385234" y="211027"/>
                  <a:pt x="7392382" y="213931"/>
                  <a:pt x="7393759" y="214562"/>
                </a:cubicBezTo>
                <a:cubicBezTo>
                  <a:pt x="7393759" y="192550"/>
                  <a:pt x="7393328" y="178561"/>
                  <a:pt x="7392468" y="172596"/>
                </a:cubicBezTo>
                <a:cubicBezTo>
                  <a:pt x="7391608" y="166630"/>
                  <a:pt x="7390598" y="162672"/>
                  <a:pt x="7389436" y="160722"/>
                </a:cubicBezTo>
                <a:cubicBezTo>
                  <a:pt x="7360655" y="168738"/>
                  <a:pt x="7342597" y="173668"/>
                  <a:pt x="7335262" y="175510"/>
                </a:cubicBezTo>
                <a:cubicBezTo>
                  <a:pt x="7327927" y="177353"/>
                  <a:pt x="7319868" y="174739"/>
                  <a:pt x="7311084" y="167670"/>
                </a:cubicBezTo>
                <a:cubicBezTo>
                  <a:pt x="7302300" y="160600"/>
                  <a:pt x="7303645" y="156764"/>
                  <a:pt x="7315117" y="156162"/>
                </a:cubicBezTo>
                <a:cubicBezTo>
                  <a:pt x="7326589" y="155559"/>
                  <a:pt x="7347458" y="151917"/>
                  <a:pt x="7377723" y="145234"/>
                </a:cubicBezTo>
                <a:cubicBezTo>
                  <a:pt x="7407988" y="138552"/>
                  <a:pt x="7428136" y="133812"/>
                  <a:pt x="7438167" y="131016"/>
                </a:cubicBezTo>
                <a:cubicBezTo>
                  <a:pt x="7443182" y="129618"/>
                  <a:pt x="7447511" y="129235"/>
                  <a:pt x="7451152" y="129868"/>
                </a:cubicBezTo>
                <a:close/>
                <a:moveTo>
                  <a:pt x="2505246" y="128327"/>
                </a:moveTo>
                <a:cubicBezTo>
                  <a:pt x="2501131" y="128327"/>
                  <a:pt x="2483155" y="130823"/>
                  <a:pt x="2451320" y="135813"/>
                </a:cubicBezTo>
                <a:lnTo>
                  <a:pt x="2453600" y="151107"/>
                </a:lnTo>
                <a:cubicBezTo>
                  <a:pt x="2462018" y="150318"/>
                  <a:pt x="2471134" y="148321"/>
                  <a:pt x="2480950" y="145116"/>
                </a:cubicBezTo>
                <a:cubicBezTo>
                  <a:pt x="2490766" y="141911"/>
                  <a:pt x="2498406" y="143514"/>
                  <a:pt x="2503869" y="149924"/>
                </a:cubicBezTo>
                <a:cubicBezTo>
                  <a:pt x="2509333" y="156334"/>
                  <a:pt x="2504214" y="160862"/>
                  <a:pt x="2488511" y="163507"/>
                </a:cubicBezTo>
                <a:cubicBezTo>
                  <a:pt x="2472808" y="166153"/>
                  <a:pt x="2461315" y="167024"/>
                  <a:pt x="2454030" y="166121"/>
                </a:cubicBezTo>
                <a:lnTo>
                  <a:pt x="2454030" y="182168"/>
                </a:lnTo>
                <a:cubicBezTo>
                  <a:pt x="2465072" y="181336"/>
                  <a:pt x="2474974" y="179776"/>
                  <a:pt x="2483736" y="177489"/>
                </a:cubicBezTo>
                <a:cubicBezTo>
                  <a:pt x="2492498" y="175202"/>
                  <a:pt x="2499636" y="176708"/>
                  <a:pt x="2505149" y="182006"/>
                </a:cubicBezTo>
                <a:cubicBezTo>
                  <a:pt x="2510663" y="187305"/>
                  <a:pt x="2507623" y="191381"/>
                  <a:pt x="2496029" y="194235"/>
                </a:cubicBezTo>
                <a:cubicBezTo>
                  <a:pt x="2484435" y="197089"/>
                  <a:pt x="2470435" y="198064"/>
                  <a:pt x="2454030" y="197160"/>
                </a:cubicBezTo>
                <a:lnTo>
                  <a:pt x="2454030" y="219961"/>
                </a:lnTo>
                <a:cubicBezTo>
                  <a:pt x="2471496" y="217308"/>
                  <a:pt x="2484560" y="215068"/>
                  <a:pt x="2493222" y="213239"/>
                </a:cubicBezTo>
                <a:cubicBezTo>
                  <a:pt x="2501883" y="211411"/>
                  <a:pt x="2508064" y="212074"/>
                  <a:pt x="2511764" y="215229"/>
                </a:cubicBezTo>
                <a:cubicBezTo>
                  <a:pt x="2515463" y="218384"/>
                  <a:pt x="2517313" y="214584"/>
                  <a:pt x="2517313" y="203829"/>
                </a:cubicBezTo>
                <a:cubicBezTo>
                  <a:pt x="2517313" y="190420"/>
                  <a:pt x="2517098" y="175263"/>
                  <a:pt x="2516668" y="158356"/>
                </a:cubicBezTo>
                <a:cubicBezTo>
                  <a:pt x="2516238" y="141449"/>
                  <a:pt x="2515091" y="132217"/>
                  <a:pt x="2513226" y="130661"/>
                </a:cubicBezTo>
                <a:cubicBezTo>
                  <a:pt x="2511362" y="129105"/>
                  <a:pt x="2508702" y="128327"/>
                  <a:pt x="2505246" y="128327"/>
                </a:cubicBezTo>
                <a:close/>
                <a:moveTo>
                  <a:pt x="4996812" y="128198"/>
                </a:moveTo>
                <a:cubicBezTo>
                  <a:pt x="5003911" y="128198"/>
                  <a:pt x="5011547" y="130324"/>
                  <a:pt x="5019721" y="134576"/>
                </a:cubicBezTo>
                <a:cubicBezTo>
                  <a:pt x="5027895" y="138828"/>
                  <a:pt x="5030634" y="143739"/>
                  <a:pt x="5027938" y="149311"/>
                </a:cubicBezTo>
                <a:cubicBezTo>
                  <a:pt x="5025242" y="154882"/>
                  <a:pt x="5023894" y="169011"/>
                  <a:pt x="5023894" y="191697"/>
                </a:cubicBezTo>
                <a:cubicBezTo>
                  <a:pt x="5023894" y="214541"/>
                  <a:pt x="5024568" y="233950"/>
                  <a:pt x="5025916" y="249925"/>
                </a:cubicBezTo>
                <a:cubicBezTo>
                  <a:pt x="5027264" y="265900"/>
                  <a:pt x="5023101" y="280222"/>
                  <a:pt x="5013429" y="292892"/>
                </a:cubicBezTo>
                <a:cubicBezTo>
                  <a:pt x="5003757" y="305562"/>
                  <a:pt x="4996232" y="307193"/>
                  <a:pt x="4990854" y="297786"/>
                </a:cubicBezTo>
                <a:cubicBezTo>
                  <a:pt x="4985476" y="288378"/>
                  <a:pt x="4977238" y="279129"/>
                  <a:pt x="4966139" y="270037"/>
                </a:cubicBezTo>
                <a:cubicBezTo>
                  <a:pt x="4955039" y="260946"/>
                  <a:pt x="4955398" y="257300"/>
                  <a:pt x="4967214" y="259099"/>
                </a:cubicBezTo>
                <a:cubicBezTo>
                  <a:pt x="4979031" y="260899"/>
                  <a:pt x="4986914" y="261863"/>
                  <a:pt x="4990864" y="261992"/>
                </a:cubicBezTo>
                <a:cubicBezTo>
                  <a:pt x="4994815" y="262121"/>
                  <a:pt x="4997006" y="253392"/>
                  <a:pt x="4997436" y="235804"/>
                </a:cubicBezTo>
                <a:cubicBezTo>
                  <a:pt x="4997866" y="218215"/>
                  <a:pt x="4997640" y="199699"/>
                  <a:pt x="4996758" y="180253"/>
                </a:cubicBezTo>
                <a:cubicBezTo>
                  <a:pt x="4995876" y="160808"/>
                  <a:pt x="4993629" y="147271"/>
                  <a:pt x="4990015" y="139642"/>
                </a:cubicBezTo>
                <a:cubicBezTo>
                  <a:pt x="4986401" y="132013"/>
                  <a:pt x="4988668" y="128198"/>
                  <a:pt x="4996812" y="128198"/>
                </a:cubicBezTo>
                <a:close/>
                <a:moveTo>
                  <a:pt x="1777363" y="128198"/>
                </a:moveTo>
                <a:cubicBezTo>
                  <a:pt x="1784462" y="128198"/>
                  <a:pt x="1792097" y="130324"/>
                  <a:pt x="1800271" y="134576"/>
                </a:cubicBezTo>
                <a:cubicBezTo>
                  <a:pt x="1808445" y="138828"/>
                  <a:pt x="1811185" y="143739"/>
                  <a:pt x="1808489" y="149311"/>
                </a:cubicBezTo>
                <a:cubicBezTo>
                  <a:pt x="1805793" y="154882"/>
                  <a:pt x="1804445" y="169011"/>
                  <a:pt x="1804445" y="191697"/>
                </a:cubicBezTo>
                <a:cubicBezTo>
                  <a:pt x="1804445" y="214541"/>
                  <a:pt x="1805119" y="233950"/>
                  <a:pt x="1806466" y="249925"/>
                </a:cubicBezTo>
                <a:cubicBezTo>
                  <a:pt x="1807814" y="265900"/>
                  <a:pt x="1803652" y="280222"/>
                  <a:pt x="1793979" y="292892"/>
                </a:cubicBezTo>
                <a:cubicBezTo>
                  <a:pt x="1784307" y="305562"/>
                  <a:pt x="1776782" y="307193"/>
                  <a:pt x="1771404" y="297786"/>
                </a:cubicBezTo>
                <a:cubicBezTo>
                  <a:pt x="1766027" y="288378"/>
                  <a:pt x="1757788" y="279129"/>
                  <a:pt x="1746689" y="270037"/>
                </a:cubicBezTo>
                <a:cubicBezTo>
                  <a:pt x="1735590" y="260946"/>
                  <a:pt x="1735948" y="257300"/>
                  <a:pt x="1747765" y="259099"/>
                </a:cubicBezTo>
                <a:cubicBezTo>
                  <a:pt x="1759581" y="260899"/>
                  <a:pt x="1767465" y="261863"/>
                  <a:pt x="1771416" y="261992"/>
                </a:cubicBezTo>
                <a:cubicBezTo>
                  <a:pt x="1775366" y="262121"/>
                  <a:pt x="1777557" y="253392"/>
                  <a:pt x="1777986" y="235804"/>
                </a:cubicBezTo>
                <a:cubicBezTo>
                  <a:pt x="1778417" y="218215"/>
                  <a:pt x="1778191" y="199699"/>
                  <a:pt x="1777309" y="180253"/>
                </a:cubicBezTo>
                <a:cubicBezTo>
                  <a:pt x="1776427" y="160808"/>
                  <a:pt x="1774179" y="147271"/>
                  <a:pt x="1770565" y="139642"/>
                </a:cubicBezTo>
                <a:cubicBezTo>
                  <a:pt x="1766952" y="132013"/>
                  <a:pt x="1769217" y="128198"/>
                  <a:pt x="1777363" y="128198"/>
                </a:cubicBezTo>
                <a:close/>
                <a:moveTo>
                  <a:pt x="7757032" y="126295"/>
                </a:moveTo>
                <a:cubicBezTo>
                  <a:pt x="7752106" y="126732"/>
                  <a:pt x="7739569" y="128958"/>
                  <a:pt x="7719422" y="132974"/>
                </a:cubicBezTo>
                <a:lnTo>
                  <a:pt x="7720604" y="171369"/>
                </a:lnTo>
                <a:cubicBezTo>
                  <a:pt x="7728534" y="170624"/>
                  <a:pt x="7735134" y="168860"/>
                  <a:pt x="7740404" y="166078"/>
                </a:cubicBezTo>
                <a:cubicBezTo>
                  <a:pt x="7745674" y="163296"/>
                  <a:pt x="7751368" y="164913"/>
                  <a:pt x="7757484" y="170929"/>
                </a:cubicBezTo>
                <a:cubicBezTo>
                  <a:pt x="7763600" y="176944"/>
                  <a:pt x="7761843" y="181920"/>
                  <a:pt x="7752214" y="185857"/>
                </a:cubicBezTo>
                <a:cubicBezTo>
                  <a:pt x="7742584" y="189793"/>
                  <a:pt x="7732105" y="191761"/>
                  <a:pt x="7720776" y="191761"/>
                </a:cubicBezTo>
                <a:lnTo>
                  <a:pt x="7721938" y="226694"/>
                </a:lnTo>
                <a:cubicBezTo>
                  <a:pt x="7726470" y="226823"/>
                  <a:pt x="7733224" y="225056"/>
                  <a:pt x="7742201" y="221392"/>
                </a:cubicBezTo>
                <a:cubicBezTo>
                  <a:pt x="7751177" y="217728"/>
                  <a:pt x="7757196" y="217921"/>
                  <a:pt x="7760258" y="221972"/>
                </a:cubicBezTo>
                <a:cubicBezTo>
                  <a:pt x="7763320" y="226024"/>
                  <a:pt x="7765575" y="225765"/>
                  <a:pt x="7767024" y="221198"/>
                </a:cubicBezTo>
                <a:cubicBezTo>
                  <a:pt x="7768472" y="216631"/>
                  <a:pt x="7769422" y="201115"/>
                  <a:pt x="7769874" y="174650"/>
                </a:cubicBezTo>
                <a:cubicBezTo>
                  <a:pt x="7770326" y="148185"/>
                  <a:pt x="7769530" y="133400"/>
                  <a:pt x="7767486" y="130296"/>
                </a:cubicBezTo>
                <a:cubicBezTo>
                  <a:pt x="7765442" y="127191"/>
                  <a:pt x="7761958" y="125857"/>
                  <a:pt x="7757032" y="126295"/>
                </a:cubicBezTo>
                <a:close/>
                <a:moveTo>
                  <a:pt x="2357801" y="122772"/>
                </a:moveTo>
                <a:cubicBezTo>
                  <a:pt x="2360828" y="122446"/>
                  <a:pt x="2363981" y="123021"/>
                  <a:pt x="2367257" y="124498"/>
                </a:cubicBezTo>
                <a:cubicBezTo>
                  <a:pt x="2373811" y="127453"/>
                  <a:pt x="2379787" y="131615"/>
                  <a:pt x="2385186" y="136985"/>
                </a:cubicBezTo>
                <a:cubicBezTo>
                  <a:pt x="2390585" y="142356"/>
                  <a:pt x="2390227" y="147848"/>
                  <a:pt x="2384111" y="153462"/>
                </a:cubicBezTo>
                <a:cubicBezTo>
                  <a:pt x="2377994" y="159076"/>
                  <a:pt x="2372821" y="165981"/>
                  <a:pt x="2368591" y="174177"/>
                </a:cubicBezTo>
                <a:cubicBezTo>
                  <a:pt x="2364361" y="182372"/>
                  <a:pt x="2365619" y="191378"/>
                  <a:pt x="2372366" y="201194"/>
                </a:cubicBezTo>
                <a:cubicBezTo>
                  <a:pt x="2379113" y="211009"/>
                  <a:pt x="2380235" y="222571"/>
                  <a:pt x="2375732" y="235879"/>
                </a:cubicBezTo>
                <a:cubicBezTo>
                  <a:pt x="2384681" y="237987"/>
                  <a:pt x="2397967" y="242207"/>
                  <a:pt x="2415591" y="248538"/>
                </a:cubicBezTo>
                <a:cubicBezTo>
                  <a:pt x="2433215" y="254869"/>
                  <a:pt x="2451546" y="259802"/>
                  <a:pt x="2470582" y="263337"/>
                </a:cubicBezTo>
                <a:cubicBezTo>
                  <a:pt x="2489619" y="266872"/>
                  <a:pt x="2510917" y="269532"/>
                  <a:pt x="2534479" y="271317"/>
                </a:cubicBezTo>
                <a:cubicBezTo>
                  <a:pt x="2558040" y="273103"/>
                  <a:pt x="2580891" y="272636"/>
                  <a:pt x="2603032" y="269919"/>
                </a:cubicBezTo>
                <a:cubicBezTo>
                  <a:pt x="2625173" y="267202"/>
                  <a:pt x="2625905" y="271002"/>
                  <a:pt x="2605226" y="281319"/>
                </a:cubicBezTo>
                <a:cubicBezTo>
                  <a:pt x="2584548" y="291637"/>
                  <a:pt x="2566988" y="299539"/>
                  <a:pt x="2552547" y="305024"/>
                </a:cubicBezTo>
                <a:cubicBezTo>
                  <a:pt x="2538107" y="310509"/>
                  <a:pt x="2514040" y="307383"/>
                  <a:pt x="2480348" y="295645"/>
                </a:cubicBezTo>
                <a:cubicBezTo>
                  <a:pt x="2446655" y="283908"/>
                  <a:pt x="2420653" y="274010"/>
                  <a:pt x="2402341" y="265950"/>
                </a:cubicBezTo>
                <a:cubicBezTo>
                  <a:pt x="2384028" y="257891"/>
                  <a:pt x="2368494" y="254295"/>
                  <a:pt x="2355739" y="255163"/>
                </a:cubicBezTo>
                <a:cubicBezTo>
                  <a:pt x="2342983" y="256031"/>
                  <a:pt x="2333877" y="258278"/>
                  <a:pt x="2328420" y="261906"/>
                </a:cubicBezTo>
                <a:cubicBezTo>
                  <a:pt x="2322964" y="265534"/>
                  <a:pt x="2315737" y="263616"/>
                  <a:pt x="2306738" y="256152"/>
                </a:cubicBezTo>
                <a:cubicBezTo>
                  <a:pt x="2297740" y="248688"/>
                  <a:pt x="2298493" y="243278"/>
                  <a:pt x="2308997" y="239923"/>
                </a:cubicBezTo>
                <a:cubicBezTo>
                  <a:pt x="2319501" y="236567"/>
                  <a:pt x="2335451" y="234481"/>
                  <a:pt x="2356846" y="233663"/>
                </a:cubicBezTo>
                <a:cubicBezTo>
                  <a:pt x="2357635" y="223453"/>
                  <a:pt x="2354882" y="212411"/>
                  <a:pt x="2348586" y="200537"/>
                </a:cubicBezTo>
                <a:cubicBezTo>
                  <a:pt x="2342291" y="188664"/>
                  <a:pt x="2341165" y="177873"/>
                  <a:pt x="2345209" y="168164"/>
                </a:cubicBezTo>
                <a:cubicBezTo>
                  <a:pt x="2349253" y="158456"/>
                  <a:pt x="2351275" y="152347"/>
                  <a:pt x="2351275" y="149838"/>
                </a:cubicBezTo>
                <a:cubicBezTo>
                  <a:pt x="2351275" y="149895"/>
                  <a:pt x="2349823" y="150598"/>
                  <a:pt x="2346919" y="151946"/>
                </a:cubicBezTo>
                <a:cubicBezTo>
                  <a:pt x="2344015" y="153294"/>
                  <a:pt x="2339728" y="154867"/>
                  <a:pt x="2334056" y="156667"/>
                </a:cubicBezTo>
                <a:cubicBezTo>
                  <a:pt x="2328385" y="158467"/>
                  <a:pt x="2321516" y="157338"/>
                  <a:pt x="2313449" y="153279"/>
                </a:cubicBezTo>
                <a:cubicBezTo>
                  <a:pt x="2305383" y="149221"/>
                  <a:pt x="2305132" y="145873"/>
                  <a:pt x="2312696" y="143234"/>
                </a:cubicBezTo>
                <a:cubicBezTo>
                  <a:pt x="2320261" y="140595"/>
                  <a:pt x="2326829" y="138204"/>
                  <a:pt x="2332400" y="136060"/>
                </a:cubicBezTo>
                <a:cubicBezTo>
                  <a:pt x="2337971" y="133916"/>
                  <a:pt x="2343535" y="130715"/>
                  <a:pt x="2349092" y="126456"/>
                </a:cubicBezTo>
                <a:cubicBezTo>
                  <a:pt x="2351871" y="124326"/>
                  <a:pt x="2354773" y="123099"/>
                  <a:pt x="2357801" y="122772"/>
                </a:cubicBezTo>
                <a:close/>
                <a:moveTo>
                  <a:pt x="3960448" y="120178"/>
                </a:moveTo>
                <a:cubicBezTo>
                  <a:pt x="3967056" y="120136"/>
                  <a:pt x="3971725" y="121480"/>
                  <a:pt x="3974457" y="124208"/>
                </a:cubicBezTo>
                <a:cubicBezTo>
                  <a:pt x="3979921" y="129665"/>
                  <a:pt x="3978573" y="134390"/>
                  <a:pt x="3970413" y="138383"/>
                </a:cubicBezTo>
                <a:cubicBezTo>
                  <a:pt x="3962253" y="142377"/>
                  <a:pt x="3950262" y="145973"/>
                  <a:pt x="3934437" y="149171"/>
                </a:cubicBezTo>
                <a:cubicBezTo>
                  <a:pt x="3918613" y="152369"/>
                  <a:pt x="3904219" y="150863"/>
                  <a:pt x="3891255" y="144654"/>
                </a:cubicBezTo>
                <a:cubicBezTo>
                  <a:pt x="3878292" y="138444"/>
                  <a:pt x="3877822" y="134379"/>
                  <a:pt x="3889846" y="132457"/>
                </a:cubicBezTo>
                <a:cubicBezTo>
                  <a:pt x="3901870" y="130536"/>
                  <a:pt x="3916860" y="127868"/>
                  <a:pt x="3934813" y="124455"/>
                </a:cubicBezTo>
                <a:cubicBezTo>
                  <a:pt x="3945296" y="121645"/>
                  <a:pt x="3953841" y="120219"/>
                  <a:pt x="3960448" y="120178"/>
                </a:cubicBezTo>
                <a:close/>
                <a:moveTo>
                  <a:pt x="5397173" y="120059"/>
                </a:moveTo>
                <a:cubicBezTo>
                  <a:pt x="5407091" y="119952"/>
                  <a:pt x="5415236" y="123773"/>
                  <a:pt x="5421609" y="131522"/>
                </a:cubicBezTo>
                <a:cubicBezTo>
                  <a:pt x="5430105" y="141854"/>
                  <a:pt x="5424574" y="147274"/>
                  <a:pt x="5405014" y="147783"/>
                </a:cubicBezTo>
                <a:cubicBezTo>
                  <a:pt x="5385454" y="148293"/>
                  <a:pt x="5362839" y="150504"/>
                  <a:pt x="5337170" y="154419"/>
                </a:cubicBezTo>
                <a:cubicBezTo>
                  <a:pt x="5340770" y="158492"/>
                  <a:pt x="5341877" y="163149"/>
                  <a:pt x="5340493" y="168390"/>
                </a:cubicBezTo>
                <a:cubicBezTo>
                  <a:pt x="5339110" y="173632"/>
                  <a:pt x="5338002" y="179572"/>
                  <a:pt x="5337170" y="186212"/>
                </a:cubicBezTo>
                <a:cubicBezTo>
                  <a:pt x="5347868" y="183645"/>
                  <a:pt x="5357408" y="180752"/>
                  <a:pt x="5365789" y="177532"/>
                </a:cubicBezTo>
                <a:cubicBezTo>
                  <a:pt x="5374171" y="174313"/>
                  <a:pt x="5382295" y="176209"/>
                  <a:pt x="5390160" y="183222"/>
                </a:cubicBezTo>
                <a:cubicBezTo>
                  <a:pt x="5398026" y="190234"/>
                  <a:pt x="5394821" y="195888"/>
                  <a:pt x="5380545" y="200183"/>
                </a:cubicBezTo>
                <a:cubicBezTo>
                  <a:pt x="5366270" y="204477"/>
                  <a:pt x="5351747" y="206173"/>
                  <a:pt x="5336977" y="205270"/>
                </a:cubicBezTo>
                <a:lnTo>
                  <a:pt x="5335793" y="243042"/>
                </a:lnTo>
                <a:cubicBezTo>
                  <a:pt x="5361147" y="255704"/>
                  <a:pt x="5384296" y="263817"/>
                  <a:pt x="5405239" y="267381"/>
                </a:cubicBezTo>
                <a:cubicBezTo>
                  <a:pt x="5426183" y="270944"/>
                  <a:pt x="5445944" y="274203"/>
                  <a:pt x="5464522" y="277157"/>
                </a:cubicBezTo>
                <a:cubicBezTo>
                  <a:pt x="5483100" y="280111"/>
                  <a:pt x="5485358" y="284144"/>
                  <a:pt x="5471297" y="289257"/>
                </a:cubicBezTo>
                <a:cubicBezTo>
                  <a:pt x="5457237" y="294369"/>
                  <a:pt x="5441190" y="298746"/>
                  <a:pt x="5423157" y="302389"/>
                </a:cubicBezTo>
                <a:cubicBezTo>
                  <a:pt x="5405125" y="306031"/>
                  <a:pt x="5391330" y="306210"/>
                  <a:pt x="5381771" y="302927"/>
                </a:cubicBezTo>
                <a:cubicBezTo>
                  <a:pt x="5372214" y="299643"/>
                  <a:pt x="5355504" y="288540"/>
                  <a:pt x="5331642" y="269618"/>
                </a:cubicBezTo>
                <a:cubicBezTo>
                  <a:pt x="5307780" y="250696"/>
                  <a:pt x="5284649" y="232394"/>
                  <a:pt x="5262250" y="214713"/>
                </a:cubicBezTo>
                <a:cubicBezTo>
                  <a:pt x="5257704" y="221668"/>
                  <a:pt x="5249681" y="231351"/>
                  <a:pt x="5238180" y="243762"/>
                </a:cubicBezTo>
                <a:cubicBezTo>
                  <a:pt x="5226679" y="256174"/>
                  <a:pt x="5215569" y="265875"/>
                  <a:pt x="5204849" y="272866"/>
                </a:cubicBezTo>
                <a:cubicBezTo>
                  <a:pt x="5194130" y="279857"/>
                  <a:pt x="5182432" y="284736"/>
                  <a:pt x="5169755" y="287504"/>
                </a:cubicBezTo>
                <a:cubicBezTo>
                  <a:pt x="5157079" y="290271"/>
                  <a:pt x="5157642" y="286407"/>
                  <a:pt x="5171444" y="275910"/>
                </a:cubicBezTo>
                <a:cubicBezTo>
                  <a:pt x="5185246" y="265413"/>
                  <a:pt x="5199680" y="250854"/>
                  <a:pt x="5214744" y="232233"/>
                </a:cubicBezTo>
                <a:cubicBezTo>
                  <a:pt x="5229809" y="213612"/>
                  <a:pt x="5239330" y="199924"/>
                  <a:pt x="5243310" y="191170"/>
                </a:cubicBezTo>
                <a:cubicBezTo>
                  <a:pt x="5245300" y="186792"/>
                  <a:pt x="5246735" y="182950"/>
                  <a:pt x="5247617" y="179643"/>
                </a:cubicBezTo>
                <a:lnTo>
                  <a:pt x="5248210" y="174635"/>
                </a:lnTo>
                <a:lnTo>
                  <a:pt x="5227134" y="180264"/>
                </a:lnTo>
                <a:cubicBezTo>
                  <a:pt x="5217131" y="183440"/>
                  <a:pt x="5206850" y="180052"/>
                  <a:pt x="5196288" y="170100"/>
                </a:cubicBezTo>
                <a:cubicBezTo>
                  <a:pt x="5185726" y="160148"/>
                  <a:pt x="5184461" y="155628"/>
                  <a:pt x="5192492" y="156538"/>
                </a:cubicBezTo>
                <a:cubicBezTo>
                  <a:pt x="5200523" y="157449"/>
                  <a:pt x="5207972" y="157474"/>
                  <a:pt x="5214841" y="156613"/>
                </a:cubicBezTo>
                <a:cubicBezTo>
                  <a:pt x="5221710" y="155753"/>
                  <a:pt x="5234867" y="153742"/>
                  <a:pt x="5254312" y="150580"/>
                </a:cubicBezTo>
                <a:cubicBezTo>
                  <a:pt x="5273758" y="147418"/>
                  <a:pt x="5296978" y="142685"/>
                  <a:pt x="5323973" y="136383"/>
                </a:cubicBezTo>
                <a:cubicBezTo>
                  <a:pt x="5350969" y="130080"/>
                  <a:pt x="5371866" y="125112"/>
                  <a:pt x="5386665" y="121476"/>
                </a:cubicBezTo>
                <a:cubicBezTo>
                  <a:pt x="5390365" y="120567"/>
                  <a:pt x="5393868" y="120095"/>
                  <a:pt x="5397173" y="120059"/>
                </a:cubicBezTo>
                <a:close/>
                <a:moveTo>
                  <a:pt x="6306331" y="118884"/>
                </a:moveTo>
                <a:lnTo>
                  <a:pt x="6293360" y="121100"/>
                </a:lnTo>
                <a:cubicBezTo>
                  <a:pt x="6293360" y="132300"/>
                  <a:pt x="6293187" y="143009"/>
                  <a:pt x="6292841" y="153228"/>
                </a:cubicBezTo>
                <a:lnTo>
                  <a:pt x="6292782" y="154335"/>
                </a:lnTo>
                <a:lnTo>
                  <a:pt x="6293309" y="153906"/>
                </a:lnTo>
                <a:cubicBezTo>
                  <a:pt x="6297165" y="152348"/>
                  <a:pt x="6302530" y="151143"/>
                  <a:pt x="6309407" y="150289"/>
                </a:cubicBezTo>
                <a:cubicBezTo>
                  <a:pt x="6309407" y="137914"/>
                  <a:pt x="6308382" y="127445"/>
                  <a:pt x="6306331" y="118884"/>
                </a:cubicBezTo>
                <a:close/>
                <a:moveTo>
                  <a:pt x="7517314" y="118798"/>
                </a:moveTo>
                <a:cubicBezTo>
                  <a:pt x="7523194" y="119759"/>
                  <a:pt x="7528618" y="121426"/>
                  <a:pt x="7533587" y="123799"/>
                </a:cubicBezTo>
                <a:cubicBezTo>
                  <a:pt x="7538556" y="126173"/>
                  <a:pt x="7540112" y="129306"/>
                  <a:pt x="7538254" y="133199"/>
                </a:cubicBezTo>
                <a:cubicBezTo>
                  <a:pt x="7536397" y="137093"/>
                  <a:pt x="7534806" y="144589"/>
                  <a:pt x="7533480" y="155688"/>
                </a:cubicBezTo>
                <a:cubicBezTo>
                  <a:pt x="7532152" y="166788"/>
                  <a:pt x="7529367" y="177998"/>
                  <a:pt x="7525123" y="189320"/>
                </a:cubicBezTo>
                <a:cubicBezTo>
                  <a:pt x="7520878" y="200641"/>
                  <a:pt x="7514274" y="210547"/>
                  <a:pt x="7505312" y="219036"/>
                </a:cubicBezTo>
                <a:cubicBezTo>
                  <a:pt x="7496348" y="227526"/>
                  <a:pt x="7484737" y="233878"/>
                  <a:pt x="7470476" y="238094"/>
                </a:cubicBezTo>
                <a:lnTo>
                  <a:pt x="7459411" y="239086"/>
                </a:lnTo>
                <a:lnTo>
                  <a:pt x="7459288" y="239036"/>
                </a:lnTo>
                <a:lnTo>
                  <a:pt x="7468260" y="229480"/>
                </a:lnTo>
                <a:cubicBezTo>
                  <a:pt x="7481044" y="219520"/>
                  <a:pt x="7490494" y="208643"/>
                  <a:pt x="7496610" y="196848"/>
                </a:cubicBezTo>
                <a:cubicBezTo>
                  <a:pt x="7502726" y="185054"/>
                  <a:pt x="7506910" y="172147"/>
                  <a:pt x="7509162" y="158130"/>
                </a:cubicBezTo>
                <a:cubicBezTo>
                  <a:pt x="7511414" y="144112"/>
                  <a:pt x="7511187" y="133590"/>
                  <a:pt x="7508484" y="126563"/>
                </a:cubicBezTo>
                <a:cubicBezTo>
                  <a:pt x="7505781" y="119537"/>
                  <a:pt x="7508724" y="116948"/>
                  <a:pt x="7517314" y="118798"/>
                </a:cubicBezTo>
                <a:close/>
                <a:moveTo>
                  <a:pt x="6451901" y="118142"/>
                </a:moveTo>
                <a:cubicBezTo>
                  <a:pt x="6459610" y="119555"/>
                  <a:pt x="6466608" y="121641"/>
                  <a:pt x="6472896" y="124402"/>
                </a:cubicBezTo>
                <a:cubicBezTo>
                  <a:pt x="6479184" y="127162"/>
                  <a:pt x="6481428" y="130676"/>
                  <a:pt x="6479628" y="134942"/>
                </a:cubicBezTo>
                <a:cubicBezTo>
                  <a:pt x="6477828" y="139208"/>
                  <a:pt x="6476929" y="144152"/>
                  <a:pt x="6476929" y="149773"/>
                </a:cubicBezTo>
                <a:cubicBezTo>
                  <a:pt x="6482392" y="149873"/>
                  <a:pt x="6488118" y="148999"/>
                  <a:pt x="6494104" y="147149"/>
                </a:cubicBezTo>
                <a:cubicBezTo>
                  <a:pt x="6500092" y="145299"/>
                  <a:pt x="6506824" y="146812"/>
                  <a:pt x="6514302" y="151688"/>
                </a:cubicBezTo>
                <a:cubicBezTo>
                  <a:pt x="6521782" y="156563"/>
                  <a:pt x="6522068" y="160629"/>
                  <a:pt x="6515163" y="163884"/>
                </a:cubicBezTo>
                <a:cubicBezTo>
                  <a:pt x="6508258" y="167139"/>
                  <a:pt x="6495514" y="169978"/>
                  <a:pt x="6476929" y="172402"/>
                </a:cubicBezTo>
                <a:lnTo>
                  <a:pt x="6476929" y="192966"/>
                </a:lnTo>
                <a:cubicBezTo>
                  <a:pt x="6495141" y="192134"/>
                  <a:pt x="6509796" y="190575"/>
                  <a:pt x="6520896" y="188287"/>
                </a:cubicBezTo>
                <a:cubicBezTo>
                  <a:pt x="6531995" y="186000"/>
                  <a:pt x="6541618" y="188879"/>
                  <a:pt x="6549762" y="196924"/>
                </a:cubicBezTo>
                <a:cubicBezTo>
                  <a:pt x="6557908" y="204969"/>
                  <a:pt x="6553882" y="209271"/>
                  <a:pt x="6537684" y="209830"/>
                </a:cubicBezTo>
                <a:cubicBezTo>
                  <a:pt x="6521487" y="210389"/>
                  <a:pt x="6501236" y="211078"/>
                  <a:pt x="6476929" y="211895"/>
                </a:cubicBezTo>
                <a:cubicBezTo>
                  <a:pt x="6476929" y="238396"/>
                  <a:pt x="6476205" y="263262"/>
                  <a:pt x="6474756" y="286493"/>
                </a:cubicBezTo>
                <a:cubicBezTo>
                  <a:pt x="6473308" y="309724"/>
                  <a:pt x="6469508" y="321339"/>
                  <a:pt x="6463356" y="321339"/>
                </a:cubicBezTo>
                <a:cubicBezTo>
                  <a:pt x="6457061" y="321339"/>
                  <a:pt x="6453672" y="310753"/>
                  <a:pt x="6453192" y="289579"/>
                </a:cubicBezTo>
                <a:cubicBezTo>
                  <a:pt x="6452712" y="268406"/>
                  <a:pt x="6452472" y="242999"/>
                  <a:pt x="6452472" y="213358"/>
                </a:cubicBezTo>
                <a:cubicBezTo>
                  <a:pt x="6427907" y="216039"/>
                  <a:pt x="6412452" y="218287"/>
                  <a:pt x="6406107" y="220101"/>
                </a:cubicBezTo>
                <a:cubicBezTo>
                  <a:pt x="6399761" y="221915"/>
                  <a:pt x="6392182" y="219198"/>
                  <a:pt x="6383370" y="211949"/>
                </a:cubicBezTo>
                <a:cubicBezTo>
                  <a:pt x="6374558" y="204700"/>
                  <a:pt x="6376928" y="201075"/>
                  <a:pt x="6390479" y="201075"/>
                </a:cubicBezTo>
                <a:cubicBezTo>
                  <a:pt x="6402081" y="201075"/>
                  <a:pt x="6422744" y="199426"/>
                  <a:pt x="6452472" y="196128"/>
                </a:cubicBezTo>
                <a:lnTo>
                  <a:pt x="6452472" y="174230"/>
                </a:lnTo>
                <a:cubicBezTo>
                  <a:pt x="6437515" y="176023"/>
                  <a:pt x="6427570" y="175119"/>
                  <a:pt x="6422636" y="171520"/>
                </a:cubicBezTo>
                <a:cubicBezTo>
                  <a:pt x="6415826" y="181444"/>
                  <a:pt x="6407397" y="189549"/>
                  <a:pt x="6397352" y="195837"/>
                </a:cubicBezTo>
                <a:cubicBezTo>
                  <a:pt x="6387307" y="202126"/>
                  <a:pt x="6385015" y="199487"/>
                  <a:pt x="6390479" y="187922"/>
                </a:cubicBezTo>
                <a:cubicBezTo>
                  <a:pt x="6395943" y="176356"/>
                  <a:pt x="6400220" y="166730"/>
                  <a:pt x="6403310" y="159044"/>
                </a:cubicBezTo>
                <a:cubicBezTo>
                  <a:pt x="6406400" y="151358"/>
                  <a:pt x="6407045" y="144740"/>
                  <a:pt x="6405246" y="139190"/>
                </a:cubicBezTo>
                <a:cubicBezTo>
                  <a:pt x="6403446" y="133640"/>
                  <a:pt x="6406196" y="131346"/>
                  <a:pt x="6413495" y="132307"/>
                </a:cubicBezTo>
                <a:cubicBezTo>
                  <a:pt x="6420794" y="133268"/>
                  <a:pt x="6427344" y="135501"/>
                  <a:pt x="6433145" y="139007"/>
                </a:cubicBezTo>
                <a:cubicBezTo>
                  <a:pt x="6438945" y="142513"/>
                  <a:pt x="6440340" y="146091"/>
                  <a:pt x="6437328" y="149741"/>
                </a:cubicBezTo>
                <a:cubicBezTo>
                  <a:pt x="6434317" y="153390"/>
                  <a:pt x="6431320" y="156097"/>
                  <a:pt x="6428337" y="157861"/>
                </a:cubicBezTo>
                <a:cubicBezTo>
                  <a:pt x="6433987" y="157933"/>
                  <a:pt x="6442032" y="156857"/>
                  <a:pt x="6452472" y="154634"/>
                </a:cubicBezTo>
                <a:cubicBezTo>
                  <a:pt x="6451626" y="143420"/>
                  <a:pt x="6449392" y="134182"/>
                  <a:pt x="6445771" y="126918"/>
                </a:cubicBezTo>
                <a:cubicBezTo>
                  <a:pt x="6442150" y="119655"/>
                  <a:pt x="6444194" y="116730"/>
                  <a:pt x="6451901" y="118142"/>
                </a:cubicBezTo>
                <a:close/>
                <a:moveTo>
                  <a:pt x="5790235" y="117327"/>
                </a:moveTo>
                <a:cubicBezTo>
                  <a:pt x="5793786" y="117240"/>
                  <a:pt x="5797881" y="118038"/>
                  <a:pt x="5802520" y="119723"/>
                </a:cubicBezTo>
                <a:cubicBezTo>
                  <a:pt x="5811799" y="123093"/>
                  <a:pt x="5819607" y="127915"/>
                  <a:pt x="5825945" y="134189"/>
                </a:cubicBezTo>
                <a:cubicBezTo>
                  <a:pt x="5832283" y="140463"/>
                  <a:pt x="5831997" y="147038"/>
                  <a:pt x="5825084" y="153914"/>
                </a:cubicBezTo>
                <a:cubicBezTo>
                  <a:pt x="5818173" y="160790"/>
                  <a:pt x="5810379" y="177787"/>
                  <a:pt x="5801703" y="204904"/>
                </a:cubicBezTo>
                <a:cubicBezTo>
                  <a:pt x="5813404" y="220449"/>
                  <a:pt x="5814279" y="227995"/>
                  <a:pt x="5804327" y="227544"/>
                </a:cubicBezTo>
                <a:cubicBezTo>
                  <a:pt x="5794375" y="227092"/>
                  <a:pt x="5784506" y="227092"/>
                  <a:pt x="5774718" y="227544"/>
                </a:cubicBezTo>
                <a:cubicBezTo>
                  <a:pt x="5764931" y="227995"/>
                  <a:pt x="5749462" y="229031"/>
                  <a:pt x="5728310" y="230652"/>
                </a:cubicBezTo>
                <a:cubicBezTo>
                  <a:pt x="5726259" y="243429"/>
                  <a:pt x="5722699" y="248907"/>
                  <a:pt x="5717630" y="247086"/>
                </a:cubicBezTo>
                <a:cubicBezTo>
                  <a:pt x="5712561" y="245265"/>
                  <a:pt x="5709312" y="238439"/>
                  <a:pt x="5707886" y="226608"/>
                </a:cubicBezTo>
                <a:cubicBezTo>
                  <a:pt x="5706459" y="214777"/>
                  <a:pt x="5705078" y="200810"/>
                  <a:pt x="5703745" y="184706"/>
                </a:cubicBezTo>
                <a:cubicBezTo>
                  <a:pt x="5702411" y="168602"/>
                  <a:pt x="5699257" y="154703"/>
                  <a:pt x="5694280" y="143008"/>
                </a:cubicBezTo>
                <a:cubicBezTo>
                  <a:pt x="5689304" y="131314"/>
                  <a:pt x="5691351" y="126632"/>
                  <a:pt x="5700422" y="128962"/>
                </a:cubicBezTo>
                <a:cubicBezTo>
                  <a:pt x="5709492" y="131292"/>
                  <a:pt x="5716085" y="133092"/>
                  <a:pt x="5720200" y="134361"/>
                </a:cubicBezTo>
                <a:cubicBezTo>
                  <a:pt x="5724316" y="135630"/>
                  <a:pt x="5734282" y="134526"/>
                  <a:pt x="5750100" y="131048"/>
                </a:cubicBezTo>
                <a:cubicBezTo>
                  <a:pt x="5765917" y="127571"/>
                  <a:pt x="5776289" y="123971"/>
                  <a:pt x="5781215" y="120250"/>
                </a:cubicBezTo>
                <a:cubicBezTo>
                  <a:pt x="5783677" y="118390"/>
                  <a:pt x="5786684" y="117415"/>
                  <a:pt x="5790235" y="117327"/>
                </a:cubicBezTo>
                <a:close/>
                <a:moveTo>
                  <a:pt x="6789667" y="113711"/>
                </a:moveTo>
                <a:cubicBezTo>
                  <a:pt x="6788506" y="112657"/>
                  <a:pt x="6781880" y="114059"/>
                  <a:pt x="6769792" y="117916"/>
                </a:cubicBezTo>
                <a:cubicBezTo>
                  <a:pt x="6768960" y="140660"/>
                  <a:pt x="6767670" y="156226"/>
                  <a:pt x="6765920" y="164615"/>
                </a:cubicBezTo>
                <a:cubicBezTo>
                  <a:pt x="6770666" y="164687"/>
                  <a:pt x="6778296" y="163597"/>
                  <a:pt x="6788807" y="161346"/>
                </a:cubicBezTo>
                <a:cubicBezTo>
                  <a:pt x="6789638" y="145500"/>
                  <a:pt x="6790280" y="133863"/>
                  <a:pt x="6790732" y="126434"/>
                </a:cubicBezTo>
                <a:cubicBezTo>
                  <a:pt x="6791184" y="119006"/>
                  <a:pt x="6790829" y="114765"/>
                  <a:pt x="6789667" y="113711"/>
                </a:cubicBezTo>
                <a:close/>
                <a:moveTo>
                  <a:pt x="6347921" y="113130"/>
                </a:moveTo>
                <a:cubicBezTo>
                  <a:pt x="6344745" y="112463"/>
                  <a:pt x="6337356" y="112897"/>
                  <a:pt x="6325755" y="114432"/>
                </a:cubicBezTo>
                <a:cubicBezTo>
                  <a:pt x="6332953" y="116769"/>
                  <a:pt x="6335879" y="120619"/>
                  <a:pt x="6334531" y="125983"/>
                </a:cubicBezTo>
                <a:cubicBezTo>
                  <a:pt x="6333183" y="131346"/>
                  <a:pt x="6332509" y="138380"/>
                  <a:pt x="6332509" y="147084"/>
                </a:cubicBezTo>
                <a:cubicBezTo>
                  <a:pt x="6331147" y="147084"/>
                  <a:pt x="6333366" y="146181"/>
                  <a:pt x="6339166" y="144374"/>
                </a:cubicBezTo>
                <a:cubicBezTo>
                  <a:pt x="6344967" y="142567"/>
                  <a:pt x="6349581" y="144553"/>
                  <a:pt x="6353008" y="150332"/>
                </a:cubicBezTo>
                <a:lnTo>
                  <a:pt x="6353484" y="153148"/>
                </a:lnTo>
                <a:lnTo>
                  <a:pt x="6353120" y="143512"/>
                </a:lnTo>
                <a:cubicBezTo>
                  <a:pt x="6352036" y="123758"/>
                  <a:pt x="6350303" y="113630"/>
                  <a:pt x="6347921" y="113130"/>
                </a:cubicBezTo>
                <a:close/>
                <a:moveTo>
                  <a:pt x="6058655" y="111791"/>
                </a:moveTo>
                <a:cubicBezTo>
                  <a:pt x="6061663" y="111806"/>
                  <a:pt x="6065011" y="112661"/>
                  <a:pt x="6068700" y="114356"/>
                </a:cubicBezTo>
                <a:cubicBezTo>
                  <a:pt x="6076078" y="117748"/>
                  <a:pt x="6082262" y="121656"/>
                  <a:pt x="6087252" y="126080"/>
                </a:cubicBezTo>
                <a:cubicBezTo>
                  <a:pt x="6092243" y="130503"/>
                  <a:pt x="6092178" y="135286"/>
                  <a:pt x="6087059" y="140427"/>
                </a:cubicBezTo>
                <a:cubicBezTo>
                  <a:pt x="6081939" y="145568"/>
                  <a:pt x="6077300" y="155265"/>
                  <a:pt x="6073141" y="169520"/>
                </a:cubicBezTo>
                <a:cubicBezTo>
                  <a:pt x="6082147" y="179214"/>
                  <a:pt x="6080075" y="184882"/>
                  <a:pt x="6066925" y="186523"/>
                </a:cubicBezTo>
                <a:cubicBezTo>
                  <a:pt x="6053775" y="188165"/>
                  <a:pt x="6038897" y="190234"/>
                  <a:pt x="6022291" y="192729"/>
                </a:cubicBezTo>
                <a:cubicBezTo>
                  <a:pt x="6017143" y="206481"/>
                  <a:pt x="6012171" y="209260"/>
                  <a:pt x="6007374" y="201064"/>
                </a:cubicBezTo>
                <a:cubicBezTo>
                  <a:pt x="6002577" y="192869"/>
                  <a:pt x="5999283" y="181637"/>
                  <a:pt x="5997490" y="167369"/>
                </a:cubicBezTo>
                <a:cubicBezTo>
                  <a:pt x="5995697" y="153100"/>
                  <a:pt x="5992535" y="141649"/>
                  <a:pt x="5988004" y="133017"/>
                </a:cubicBezTo>
                <a:cubicBezTo>
                  <a:pt x="5983473" y="124384"/>
                  <a:pt x="5985000" y="120770"/>
                  <a:pt x="5992585" y="122175"/>
                </a:cubicBezTo>
                <a:cubicBezTo>
                  <a:pt x="6000171" y="123581"/>
                  <a:pt x="6005405" y="124481"/>
                  <a:pt x="6008288" y="124875"/>
                </a:cubicBezTo>
                <a:cubicBezTo>
                  <a:pt x="6011170" y="125269"/>
                  <a:pt x="6015282" y="125269"/>
                  <a:pt x="6020624" y="124875"/>
                </a:cubicBezTo>
                <a:cubicBezTo>
                  <a:pt x="6025966" y="124481"/>
                  <a:pt x="6031143" y="123448"/>
                  <a:pt x="6036155" y="121777"/>
                </a:cubicBezTo>
                <a:cubicBezTo>
                  <a:pt x="6041167" y="120107"/>
                  <a:pt x="6045999" y="117604"/>
                  <a:pt x="6050653" y="114270"/>
                </a:cubicBezTo>
                <a:cubicBezTo>
                  <a:pt x="6052979" y="112603"/>
                  <a:pt x="6055647" y="111777"/>
                  <a:pt x="6058655" y="111791"/>
                </a:cubicBezTo>
                <a:close/>
                <a:moveTo>
                  <a:pt x="1072183" y="110647"/>
                </a:moveTo>
                <a:cubicBezTo>
                  <a:pt x="1074279" y="110626"/>
                  <a:pt x="1076846" y="110917"/>
                  <a:pt x="1079882" y="111517"/>
                </a:cubicBezTo>
                <a:cubicBezTo>
                  <a:pt x="1092029" y="113919"/>
                  <a:pt x="1100604" y="117906"/>
                  <a:pt x="1105608" y="123477"/>
                </a:cubicBezTo>
                <a:cubicBezTo>
                  <a:pt x="1110613" y="129048"/>
                  <a:pt x="1112248" y="135974"/>
                  <a:pt x="1110513" y="144256"/>
                </a:cubicBezTo>
                <a:cubicBezTo>
                  <a:pt x="1108778" y="152537"/>
                  <a:pt x="1104046" y="155201"/>
                  <a:pt x="1096316" y="152247"/>
                </a:cubicBezTo>
                <a:cubicBezTo>
                  <a:pt x="1088586" y="149293"/>
                  <a:pt x="1082285" y="144890"/>
                  <a:pt x="1077409" y="139039"/>
                </a:cubicBezTo>
                <a:cubicBezTo>
                  <a:pt x="1072705" y="133346"/>
                  <a:pt x="1068905" y="126736"/>
                  <a:pt x="1066008" y="119207"/>
                </a:cubicBezTo>
                <a:cubicBezTo>
                  <a:pt x="1063835" y="113560"/>
                  <a:pt x="1065894" y="110707"/>
                  <a:pt x="1072183" y="110647"/>
                </a:cubicBezTo>
                <a:close/>
                <a:moveTo>
                  <a:pt x="2220234" y="109068"/>
                </a:moveTo>
                <a:cubicBezTo>
                  <a:pt x="2223318" y="108869"/>
                  <a:pt x="2226587" y="109499"/>
                  <a:pt x="2230043" y="110958"/>
                </a:cubicBezTo>
                <a:cubicBezTo>
                  <a:pt x="2236955" y="113876"/>
                  <a:pt x="2244272" y="118422"/>
                  <a:pt x="2251994" y="124595"/>
                </a:cubicBezTo>
                <a:cubicBezTo>
                  <a:pt x="2259717" y="130769"/>
                  <a:pt x="2260570" y="137118"/>
                  <a:pt x="2254554" y="143643"/>
                </a:cubicBezTo>
                <a:cubicBezTo>
                  <a:pt x="2248538" y="150168"/>
                  <a:pt x="2240296" y="169613"/>
                  <a:pt x="2229828" y="201979"/>
                </a:cubicBezTo>
                <a:cubicBezTo>
                  <a:pt x="2243322" y="215387"/>
                  <a:pt x="2243813" y="222661"/>
                  <a:pt x="2231301" y="223801"/>
                </a:cubicBezTo>
                <a:cubicBezTo>
                  <a:pt x="2218790" y="224941"/>
                  <a:pt x="2193468" y="227210"/>
                  <a:pt x="2155338" y="230609"/>
                </a:cubicBezTo>
                <a:cubicBezTo>
                  <a:pt x="2154521" y="245107"/>
                  <a:pt x="2152459" y="254406"/>
                  <a:pt x="2149154" y="258508"/>
                </a:cubicBezTo>
                <a:cubicBezTo>
                  <a:pt x="2145848" y="262609"/>
                  <a:pt x="2142020" y="260526"/>
                  <a:pt x="2137667" y="252259"/>
                </a:cubicBezTo>
                <a:cubicBezTo>
                  <a:pt x="2133315" y="243992"/>
                  <a:pt x="2131139" y="234151"/>
                  <a:pt x="2131139" y="222736"/>
                </a:cubicBezTo>
                <a:cubicBezTo>
                  <a:pt x="2131139" y="212153"/>
                  <a:pt x="2130479" y="197383"/>
                  <a:pt x="2129160" y="178425"/>
                </a:cubicBezTo>
                <a:cubicBezTo>
                  <a:pt x="2127841" y="159467"/>
                  <a:pt x="2124689" y="145453"/>
                  <a:pt x="2119706" y="136383"/>
                </a:cubicBezTo>
                <a:cubicBezTo>
                  <a:pt x="2114723" y="127313"/>
                  <a:pt x="2116264" y="123477"/>
                  <a:pt x="2124331" y="124875"/>
                </a:cubicBezTo>
                <a:cubicBezTo>
                  <a:pt x="2132397" y="126273"/>
                  <a:pt x="2138929" y="127395"/>
                  <a:pt x="2143927" y="128241"/>
                </a:cubicBezTo>
                <a:cubicBezTo>
                  <a:pt x="2148924" y="129087"/>
                  <a:pt x="2160089" y="127546"/>
                  <a:pt x="2177419" y="123617"/>
                </a:cubicBezTo>
                <a:cubicBezTo>
                  <a:pt x="2194749" y="119687"/>
                  <a:pt x="2206124" y="115866"/>
                  <a:pt x="2211545" y="112152"/>
                </a:cubicBezTo>
                <a:cubicBezTo>
                  <a:pt x="2214254" y="110295"/>
                  <a:pt x="2217152" y="109267"/>
                  <a:pt x="2220234" y="109068"/>
                </a:cubicBezTo>
                <a:close/>
                <a:moveTo>
                  <a:pt x="7133933" y="108527"/>
                </a:moveTo>
                <a:cubicBezTo>
                  <a:pt x="7136842" y="108197"/>
                  <a:pt x="7139750" y="108516"/>
                  <a:pt x="7142658" y="109484"/>
                </a:cubicBezTo>
                <a:cubicBezTo>
                  <a:pt x="7148473" y="111420"/>
                  <a:pt x="7156235" y="115579"/>
                  <a:pt x="7165943" y="121960"/>
                </a:cubicBezTo>
                <a:cubicBezTo>
                  <a:pt x="7175651" y="128342"/>
                  <a:pt x="7176745" y="134167"/>
                  <a:pt x="7169223" y="139437"/>
                </a:cubicBezTo>
                <a:cubicBezTo>
                  <a:pt x="7161702" y="144707"/>
                  <a:pt x="7154564" y="154527"/>
                  <a:pt x="7147810" y="168896"/>
                </a:cubicBezTo>
                <a:lnTo>
                  <a:pt x="7146778" y="171047"/>
                </a:lnTo>
                <a:cubicBezTo>
                  <a:pt x="7156672" y="183465"/>
                  <a:pt x="7156364" y="190238"/>
                  <a:pt x="7145852" y="191363"/>
                </a:cubicBezTo>
                <a:cubicBezTo>
                  <a:pt x="7135341" y="192489"/>
                  <a:pt x="7124177" y="193963"/>
                  <a:pt x="7112361" y="195784"/>
                </a:cubicBezTo>
                <a:cubicBezTo>
                  <a:pt x="7100545" y="197605"/>
                  <a:pt x="7089166" y="199297"/>
                  <a:pt x="7078224" y="200860"/>
                </a:cubicBezTo>
                <a:lnTo>
                  <a:pt x="7074051" y="213358"/>
                </a:lnTo>
                <a:cubicBezTo>
                  <a:pt x="7065346" y="213358"/>
                  <a:pt x="7058650" y="202581"/>
                  <a:pt x="7053960" y="181028"/>
                </a:cubicBezTo>
                <a:cubicBezTo>
                  <a:pt x="7049271" y="159474"/>
                  <a:pt x="7045543" y="146163"/>
                  <a:pt x="7042775" y="141094"/>
                </a:cubicBezTo>
                <a:cubicBezTo>
                  <a:pt x="7040007" y="136024"/>
                  <a:pt x="7038624" y="131740"/>
                  <a:pt x="7038624" y="128241"/>
                </a:cubicBezTo>
                <a:cubicBezTo>
                  <a:pt x="7038624" y="122792"/>
                  <a:pt x="7043378" y="121193"/>
                  <a:pt x="7052885" y="123444"/>
                </a:cubicBezTo>
                <a:cubicBezTo>
                  <a:pt x="7062392" y="125696"/>
                  <a:pt x="7075366" y="125076"/>
                  <a:pt x="7091808" y="121584"/>
                </a:cubicBezTo>
                <a:cubicBezTo>
                  <a:pt x="7108249" y="118092"/>
                  <a:pt x="7119380" y="114718"/>
                  <a:pt x="7125202" y="111463"/>
                </a:cubicBezTo>
                <a:cubicBezTo>
                  <a:pt x="7128114" y="109836"/>
                  <a:pt x="7131024" y="108857"/>
                  <a:pt x="7133933" y="108527"/>
                </a:cubicBezTo>
                <a:close/>
                <a:moveTo>
                  <a:pt x="793243" y="100843"/>
                </a:moveTo>
                <a:cubicBezTo>
                  <a:pt x="795132" y="101104"/>
                  <a:pt x="797336" y="101841"/>
                  <a:pt x="799854" y="103053"/>
                </a:cubicBezTo>
                <a:cubicBezTo>
                  <a:pt x="809928" y="107900"/>
                  <a:pt x="817382" y="113489"/>
                  <a:pt x="822214" y="119820"/>
                </a:cubicBezTo>
                <a:cubicBezTo>
                  <a:pt x="827047" y="126151"/>
                  <a:pt x="826624" y="130213"/>
                  <a:pt x="820945" y="132006"/>
                </a:cubicBezTo>
                <a:cubicBezTo>
                  <a:pt x="815267" y="133798"/>
                  <a:pt x="805924" y="140079"/>
                  <a:pt x="792917" y="150849"/>
                </a:cubicBezTo>
                <a:cubicBezTo>
                  <a:pt x="779911" y="161618"/>
                  <a:pt x="765398" y="170007"/>
                  <a:pt x="749380" y="176016"/>
                </a:cubicBezTo>
                <a:cubicBezTo>
                  <a:pt x="733362" y="182024"/>
                  <a:pt x="731312" y="179375"/>
                  <a:pt x="743228" y="168068"/>
                </a:cubicBezTo>
                <a:cubicBezTo>
                  <a:pt x="755145" y="156760"/>
                  <a:pt x="765269" y="145880"/>
                  <a:pt x="773601" y="135426"/>
                </a:cubicBezTo>
                <a:cubicBezTo>
                  <a:pt x="781933" y="124972"/>
                  <a:pt x="785646" y="116934"/>
                  <a:pt x="784743" y="111313"/>
                </a:cubicBezTo>
                <a:cubicBezTo>
                  <a:pt x="784743" y="103547"/>
                  <a:pt x="787576" y="100057"/>
                  <a:pt x="793243" y="100843"/>
                </a:cubicBezTo>
                <a:close/>
                <a:moveTo>
                  <a:pt x="868507" y="98189"/>
                </a:moveTo>
                <a:cubicBezTo>
                  <a:pt x="871710" y="98187"/>
                  <a:pt x="875954" y="98754"/>
                  <a:pt x="881238" y="99891"/>
                </a:cubicBezTo>
                <a:cubicBezTo>
                  <a:pt x="900469" y="102773"/>
                  <a:pt x="913744" y="108151"/>
                  <a:pt x="921065" y="116023"/>
                </a:cubicBezTo>
                <a:cubicBezTo>
                  <a:pt x="928385" y="123896"/>
                  <a:pt x="930909" y="132414"/>
                  <a:pt x="928636" y="141578"/>
                </a:cubicBezTo>
                <a:cubicBezTo>
                  <a:pt x="926363" y="150741"/>
                  <a:pt x="918688" y="151784"/>
                  <a:pt x="905610" y="144707"/>
                </a:cubicBezTo>
                <a:cubicBezTo>
                  <a:pt x="892531" y="137631"/>
                  <a:pt x="879915" y="127255"/>
                  <a:pt x="867762" y="113582"/>
                </a:cubicBezTo>
                <a:cubicBezTo>
                  <a:pt x="858647" y="103327"/>
                  <a:pt x="858895" y="98196"/>
                  <a:pt x="868507" y="98189"/>
                </a:cubicBezTo>
                <a:close/>
                <a:moveTo>
                  <a:pt x="3066876" y="93685"/>
                </a:moveTo>
                <a:cubicBezTo>
                  <a:pt x="3065399" y="93391"/>
                  <a:pt x="3058745" y="95137"/>
                  <a:pt x="3046915" y="98923"/>
                </a:cubicBezTo>
                <a:cubicBezTo>
                  <a:pt x="3047775" y="118397"/>
                  <a:pt x="3048600" y="135347"/>
                  <a:pt x="3049388" y="149773"/>
                </a:cubicBezTo>
                <a:cubicBezTo>
                  <a:pt x="3050263" y="149931"/>
                  <a:pt x="3056186" y="148052"/>
                  <a:pt x="3067156" y="144137"/>
                </a:cubicBezTo>
                <a:cubicBezTo>
                  <a:pt x="3068862" y="128033"/>
                  <a:pt x="3069938" y="116952"/>
                  <a:pt x="3070382" y="110893"/>
                </a:cubicBezTo>
                <a:cubicBezTo>
                  <a:pt x="3070827" y="104834"/>
                  <a:pt x="3070723" y="100525"/>
                  <a:pt x="3070071" y="97966"/>
                </a:cubicBezTo>
                <a:cubicBezTo>
                  <a:pt x="3069418" y="95406"/>
                  <a:pt x="3068353" y="93979"/>
                  <a:pt x="3066876" y="93685"/>
                </a:cubicBezTo>
                <a:close/>
                <a:moveTo>
                  <a:pt x="4006357" y="72269"/>
                </a:moveTo>
                <a:cubicBezTo>
                  <a:pt x="4011519" y="72575"/>
                  <a:pt x="4016402" y="73598"/>
                  <a:pt x="4021005" y="75337"/>
                </a:cubicBezTo>
                <a:cubicBezTo>
                  <a:pt x="4030212" y="78814"/>
                  <a:pt x="4035572" y="83790"/>
                  <a:pt x="4037084" y="90265"/>
                </a:cubicBezTo>
                <a:cubicBezTo>
                  <a:pt x="4038597" y="96739"/>
                  <a:pt x="4032578" y="99977"/>
                  <a:pt x="4019026" y="99977"/>
                </a:cubicBezTo>
                <a:cubicBezTo>
                  <a:pt x="4008400" y="99977"/>
                  <a:pt x="3997258" y="100428"/>
                  <a:pt x="3985599" y="101332"/>
                </a:cubicBezTo>
                <a:cubicBezTo>
                  <a:pt x="3973941" y="102235"/>
                  <a:pt x="3961615" y="103357"/>
                  <a:pt x="3948623" y="104698"/>
                </a:cubicBezTo>
                <a:cubicBezTo>
                  <a:pt x="3935631" y="106039"/>
                  <a:pt x="3923259" y="107839"/>
                  <a:pt x="3911507" y="110097"/>
                </a:cubicBezTo>
                <a:cubicBezTo>
                  <a:pt x="3899755" y="112356"/>
                  <a:pt x="3891728" y="113700"/>
                  <a:pt x="3887426" y="114131"/>
                </a:cubicBezTo>
                <a:cubicBezTo>
                  <a:pt x="3883124" y="114561"/>
                  <a:pt x="3876574" y="115461"/>
                  <a:pt x="3867777" y="116830"/>
                </a:cubicBezTo>
                <a:cubicBezTo>
                  <a:pt x="3858979" y="118200"/>
                  <a:pt x="3850031" y="114356"/>
                  <a:pt x="3840932" y="105301"/>
                </a:cubicBezTo>
                <a:cubicBezTo>
                  <a:pt x="3831833" y="96245"/>
                  <a:pt x="3832220" y="92168"/>
                  <a:pt x="3842093" y="93072"/>
                </a:cubicBezTo>
                <a:cubicBezTo>
                  <a:pt x="3851966" y="93975"/>
                  <a:pt x="3875746" y="92247"/>
                  <a:pt x="3913432" y="87888"/>
                </a:cubicBezTo>
                <a:cubicBezTo>
                  <a:pt x="3953054" y="80546"/>
                  <a:pt x="3978587" y="75749"/>
                  <a:pt x="3990030" y="73498"/>
                </a:cubicBezTo>
                <a:cubicBezTo>
                  <a:pt x="3995752" y="72372"/>
                  <a:pt x="4001194" y="71962"/>
                  <a:pt x="4006357" y="72269"/>
                </a:cubicBezTo>
                <a:close/>
                <a:moveTo>
                  <a:pt x="4273748" y="72164"/>
                </a:moveTo>
                <a:cubicBezTo>
                  <a:pt x="4269804" y="71820"/>
                  <a:pt x="4262641" y="72738"/>
                  <a:pt x="4252259" y="74917"/>
                </a:cubicBezTo>
                <a:cubicBezTo>
                  <a:pt x="4241876" y="77097"/>
                  <a:pt x="4226769" y="80639"/>
                  <a:pt x="4206936" y="85543"/>
                </a:cubicBezTo>
                <a:cubicBezTo>
                  <a:pt x="4207840" y="90734"/>
                  <a:pt x="4208292" y="95044"/>
                  <a:pt x="4208292" y="98471"/>
                </a:cubicBezTo>
                <a:cubicBezTo>
                  <a:pt x="4214530" y="97725"/>
                  <a:pt x="4223550" y="95513"/>
                  <a:pt x="4235352" y="91835"/>
                </a:cubicBezTo>
                <a:cubicBezTo>
                  <a:pt x="4247153" y="88157"/>
                  <a:pt x="4255041" y="89168"/>
                  <a:pt x="4259013" y="94868"/>
                </a:cubicBezTo>
                <a:cubicBezTo>
                  <a:pt x="4262985" y="100568"/>
                  <a:pt x="4258260" y="105770"/>
                  <a:pt x="4244838" y="110474"/>
                </a:cubicBezTo>
                <a:cubicBezTo>
                  <a:pt x="4231415" y="115177"/>
                  <a:pt x="4219678" y="116633"/>
                  <a:pt x="4209625" y="114840"/>
                </a:cubicBezTo>
                <a:lnTo>
                  <a:pt x="4209625" y="132221"/>
                </a:lnTo>
                <a:cubicBezTo>
                  <a:pt x="4217785" y="132307"/>
                  <a:pt x="4227063" y="130529"/>
                  <a:pt x="4237460" y="126886"/>
                </a:cubicBezTo>
                <a:cubicBezTo>
                  <a:pt x="4247856" y="123244"/>
                  <a:pt x="4255267" y="124850"/>
                  <a:pt x="4259691" y="131704"/>
                </a:cubicBezTo>
                <a:cubicBezTo>
                  <a:pt x="4264115" y="138559"/>
                  <a:pt x="4258189" y="143535"/>
                  <a:pt x="4241912" y="146633"/>
                </a:cubicBezTo>
                <a:cubicBezTo>
                  <a:pt x="4225636" y="149730"/>
                  <a:pt x="4214874" y="150375"/>
                  <a:pt x="4209625" y="148569"/>
                </a:cubicBezTo>
                <a:lnTo>
                  <a:pt x="4209625" y="165970"/>
                </a:lnTo>
                <a:cubicBezTo>
                  <a:pt x="4212967" y="165985"/>
                  <a:pt x="4219283" y="165106"/>
                  <a:pt x="4228576" y="163335"/>
                </a:cubicBezTo>
                <a:cubicBezTo>
                  <a:pt x="4237868" y="161564"/>
                  <a:pt x="4246494" y="159761"/>
                  <a:pt x="4254453" y="157926"/>
                </a:cubicBezTo>
                <a:cubicBezTo>
                  <a:pt x="4262412" y="156090"/>
                  <a:pt x="4267657" y="156972"/>
                  <a:pt x="4270188" y="160571"/>
                </a:cubicBezTo>
                <a:cubicBezTo>
                  <a:pt x="4272719" y="164171"/>
                  <a:pt x="4274931" y="159614"/>
                  <a:pt x="4276823" y="146902"/>
                </a:cubicBezTo>
                <a:cubicBezTo>
                  <a:pt x="4278716" y="134189"/>
                  <a:pt x="4279663" y="118074"/>
                  <a:pt x="4279663" y="98557"/>
                </a:cubicBezTo>
                <a:cubicBezTo>
                  <a:pt x="4279663" y="81306"/>
                  <a:pt x="4277691" y="72508"/>
                  <a:pt x="4273748" y="72164"/>
                </a:cubicBezTo>
                <a:close/>
                <a:moveTo>
                  <a:pt x="6626122" y="71978"/>
                </a:moveTo>
                <a:cubicBezTo>
                  <a:pt x="6628482" y="71405"/>
                  <a:pt x="6631789" y="71528"/>
                  <a:pt x="6636040" y="72347"/>
                </a:cubicBezTo>
                <a:cubicBezTo>
                  <a:pt x="6653048" y="75623"/>
                  <a:pt x="6665001" y="80488"/>
                  <a:pt x="6671898" y="86941"/>
                </a:cubicBezTo>
                <a:cubicBezTo>
                  <a:pt x="6678796" y="93395"/>
                  <a:pt x="6681136" y="101906"/>
                  <a:pt x="6678921" y="112474"/>
                </a:cubicBezTo>
                <a:cubicBezTo>
                  <a:pt x="6676706" y="123043"/>
                  <a:pt x="6671522" y="126384"/>
                  <a:pt x="6663369" y="122498"/>
                </a:cubicBezTo>
                <a:cubicBezTo>
                  <a:pt x="6655216" y="118612"/>
                  <a:pt x="6644229" y="109757"/>
                  <a:pt x="6630405" y="95933"/>
                </a:cubicBezTo>
                <a:cubicBezTo>
                  <a:pt x="6620467" y="81682"/>
                  <a:pt x="6619040" y="73697"/>
                  <a:pt x="6626122" y="71978"/>
                </a:cubicBezTo>
                <a:close/>
                <a:moveTo>
                  <a:pt x="543885" y="68600"/>
                </a:moveTo>
                <a:lnTo>
                  <a:pt x="537407" y="71486"/>
                </a:lnTo>
                <a:cubicBezTo>
                  <a:pt x="523662" y="74290"/>
                  <a:pt x="511118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5" y="87226"/>
                  <a:pt x="535813" y="79039"/>
                </a:cubicBezTo>
                <a:close/>
                <a:moveTo>
                  <a:pt x="3075101" y="66730"/>
                </a:moveTo>
                <a:cubicBezTo>
                  <a:pt x="3077774" y="66366"/>
                  <a:pt x="3080879" y="66672"/>
                  <a:pt x="3084418" y="67647"/>
                </a:cubicBezTo>
                <a:cubicBezTo>
                  <a:pt x="3091495" y="69597"/>
                  <a:pt x="3098038" y="73239"/>
                  <a:pt x="3104046" y="78574"/>
                </a:cubicBezTo>
                <a:cubicBezTo>
                  <a:pt x="3110054" y="83909"/>
                  <a:pt x="3110091" y="90222"/>
                  <a:pt x="3104154" y="97514"/>
                </a:cubicBezTo>
                <a:cubicBezTo>
                  <a:pt x="3098217" y="104806"/>
                  <a:pt x="3093535" y="118504"/>
                  <a:pt x="3090107" y="138609"/>
                </a:cubicBezTo>
                <a:cubicBezTo>
                  <a:pt x="3097306" y="148590"/>
                  <a:pt x="3097210" y="154760"/>
                  <a:pt x="3089817" y="157119"/>
                </a:cubicBezTo>
                <a:cubicBezTo>
                  <a:pt x="3082424" y="159478"/>
                  <a:pt x="3069386" y="162687"/>
                  <a:pt x="3050701" y="166745"/>
                </a:cubicBezTo>
                <a:cubicBezTo>
                  <a:pt x="3049812" y="179006"/>
                  <a:pt x="3047055" y="185792"/>
                  <a:pt x="3042430" y="187104"/>
                </a:cubicBezTo>
                <a:cubicBezTo>
                  <a:pt x="3037805" y="188416"/>
                  <a:pt x="3034693" y="184824"/>
                  <a:pt x="3033094" y="176328"/>
                </a:cubicBezTo>
                <a:cubicBezTo>
                  <a:pt x="3031496" y="167831"/>
                  <a:pt x="3029341" y="153416"/>
                  <a:pt x="3026630" y="133081"/>
                </a:cubicBezTo>
                <a:cubicBezTo>
                  <a:pt x="3023920" y="112747"/>
                  <a:pt x="3020525" y="98295"/>
                  <a:pt x="3016445" y="89727"/>
                </a:cubicBezTo>
                <a:cubicBezTo>
                  <a:pt x="3012366" y="81159"/>
                  <a:pt x="3013735" y="77355"/>
                  <a:pt x="3020554" y="78316"/>
                </a:cubicBezTo>
                <a:cubicBezTo>
                  <a:pt x="3027373" y="79277"/>
                  <a:pt x="3031987" y="80176"/>
                  <a:pt x="3034396" y="81015"/>
                </a:cubicBezTo>
                <a:cubicBezTo>
                  <a:pt x="3036805" y="81854"/>
                  <a:pt x="3040519" y="81879"/>
                  <a:pt x="3045538" y="81091"/>
                </a:cubicBezTo>
                <a:cubicBezTo>
                  <a:pt x="3050557" y="80302"/>
                  <a:pt x="3054716" y="79079"/>
                  <a:pt x="3058014" y="77423"/>
                </a:cubicBezTo>
                <a:cubicBezTo>
                  <a:pt x="3061312" y="75767"/>
                  <a:pt x="3064768" y="73236"/>
                  <a:pt x="3068382" y="69830"/>
                </a:cubicBezTo>
                <a:cubicBezTo>
                  <a:pt x="3070189" y="68127"/>
                  <a:pt x="3072429" y="67094"/>
                  <a:pt x="3075101" y="66730"/>
                </a:cubicBezTo>
                <a:close/>
                <a:moveTo>
                  <a:pt x="6341492" y="63436"/>
                </a:moveTo>
                <a:cubicBezTo>
                  <a:pt x="6340143" y="63052"/>
                  <a:pt x="6337793" y="63087"/>
                  <a:pt x="6334445" y="63538"/>
                </a:cubicBezTo>
                <a:cubicBezTo>
                  <a:pt x="6327748" y="64442"/>
                  <a:pt x="6320492" y="64442"/>
                  <a:pt x="6312676" y="63538"/>
                </a:cubicBezTo>
                <a:cubicBezTo>
                  <a:pt x="6307156" y="70809"/>
                  <a:pt x="6298935" y="79675"/>
                  <a:pt x="6288015" y="90136"/>
                </a:cubicBezTo>
                <a:lnTo>
                  <a:pt x="6271718" y="103892"/>
                </a:lnTo>
                <a:lnTo>
                  <a:pt x="6283723" y="103881"/>
                </a:lnTo>
                <a:cubicBezTo>
                  <a:pt x="6288169" y="103874"/>
                  <a:pt x="6299003" y="103096"/>
                  <a:pt x="6316225" y="101547"/>
                </a:cubicBezTo>
                <a:cubicBezTo>
                  <a:pt x="6332473" y="80180"/>
                  <a:pt x="6341245" y="68278"/>
                  <a:pt x="6342544" y="65840"/>
                </a:cubicBezTo>
                <a:cubicBezTo>
                  <a:pt x="6343192" y="64621"/>
                  <a:pt x="6342842" y="63820"/>
                  <a:pt x="6341492" y="63436"/>
                </a:cubicBezTo>
                <a:close/>
                <a:moveTo>
                  <a:pt x="6988762" y="63409"/>
                </a:moveTo>
                <a:cubicBezTo>
                  <a:pt x="6993323" y="63409"/>
                  <a:pt x="6999496" y="65847"/>
                  <a:pt x="7007283" y="70723"/>
                </a:cubicBezTo>
                <a:cubicBezTo>
                  <a:pt x="7015686" y="75010"/>
                  <a:pt x="7019426" y="79707"/>
                  <a:pt x="7018500" y="84812"/>
                </a:cubicBezTo>
                <a:cubicBezTo>
                  <a:pt x="7017576" y="89917"/>
                  <a:pt x="7016676" y="98116"/>
                  <a:pt x="7015801" y="109409"/>
                </a:cubicBezTo>
                <a:cubicBezTo>
                  <a:pt x="7014926" y="120702"/>
                  <a:pt x="7014489" y="147228"/>
                  <a:pt x="7014489" y="188986"/>
                </a:cubicBezTo>
                <a:cubicBezTo>
                  <a:pt x="7014489" y="229756"/>
                  <a:pt x="7013324" y="256658"/>
                  <a:pt x="7010994" y="269693"/>
                </a:cubicBezTo>
                <a:cubicBezTo>
                  <a:pt x="7008663" y="282728"/>
                  <a:pt x="7004967" y="291673"/>
                  <a:pt x="6999905" y="296527"/>
                </a:cubicBezTo>
                <a:cubicBezTo>
                  <a:pt x="6994843" y="301381"/>
                  <a:pt x="6990358" y="297287"/>
                  <a:pt x="6986450" y="284245"/>
                </a:cubicBezTo>
                <a:cubicBezTo>
                  <a:pt x="6982542" y="271202"/>
                  <a:pt x="6981718" y="260777"/>
                  <a:pt x="6983976" y="252969"/>
                </a:cubicBezTo>
                <a:cubicBezTo>
                  <a:pt x="6986235" y="245161"/>
                  <a:pt x="6988261" y="228720"/>
                  <a:pt x="6990054" y="203646"/>
                </a:cubicBezTo>
                <a:cubicBezTo>
                  <a:pt x="6991846" y="178572"/>
                  <a:pt x="6992294" y="153154"/>
                  <a:pt x="6991398" y="127392"/>
                </a:cubicBezTo>
                <a:cubicBezTo>
                  <a:pt x="6990502" y="101629"/>
                  <a:pt x="6988476" y="84525"/>
                  <a:pt x="6985321" y="76079"/>
                </a:cubicBezTo>
                <a:cubicBezTo>
                  <a:pt x="6982166" y="67632"/>
                  <a:pt x="6983314" y="63409"/>
                  <a:pt x="6988762" y="63409"/>
                </a:cubicBezTo>
                <a:close/>
                <a:moveTo>
                  <a:pt x="2556175" y="57938"/>
                </a:moveTo>
                <a:cubicBezTo>
                  <a:pt x="2563721" y="58015"/>
                  <a:pt x="2570374" y="60828"/>
                  <a:pt x="2576133" y="66378"/>
                </a:cubicBezTo>
                <a:cubicBezTo>
                  <a:pt x="2583812" y="73777"/>
                  <a:pt x="2584390" y="78750"/>
                  <a:pt x="2577865" y="81295"/>
                </a:cubicBezTo>
                <a:cubicBezTo>
                  <a:pt x="2571340" y="83840"/>
                  <a:pt x="2558624" y="85339"/>
                  <a:pt x="2539716" y="85791"/>
                </a:cubicBezTo>
                <a:cubicBezTo>
                  <a:pt x="2520809" y="86242"/>
                  <a:pt x="2502593" y="87529"/>
                  <a:pt x="2485069" y="89652"/>
                </a:cubicBezTo>
                <a:cubicBezTo>
                  <a:pt x="2491365" y="96865"/>
                  <a:pt x="2492706" y="101379"/>
                  <a:pt x="2489092" y="103193"/>
                </a:cubicBezTo>
                <a:cubicBezTo>
                  <a:pt x="2485478" y="105007"/>
                  <a:pt x="2479642" y="109735"/>
                  <a:pt x="2471582" y="117379"/>
                </a:cubicBezTo>
                <a:cubicBezTo>
                  <a:pt x="2490253" y="114826"/>
                  <a:pt x="2502790" y="111936"/>
                  <a:pt x="2509193" y="108710"/>
                </a:cubicBezTo>
                <a:cubicBezTo>
                  <a:pt x="2515596" y="105483"/>
                  <a:pt x="2521002" y="105107"/>
                  <a:pt x="2525412" y="107581"/>
                </a:cubicBezTo>
                <a:cubicBezTo>
                  <a:pt x="2529822" y="110054"/>
                  <a:pt x="2535224" y="113098"/>
                  <a:pt x="2541620" y="116712"/>
                </a:cubicBezTo>
                <a:cubicBezTo>
                  <a:pt x="2548016" y="120325"/>
                  <a:pt x="2550264" y="124086"/>
                  <a:pt x="2548363" y="127994"/>
                </a:cubicBezTo>
                <a:cubicBezTo>
                  <a:pt x="2546464" y="131902"/>
                  <a:pt x="2544664" y="136623"/>
                  <a:pt x="2542964" y="142158"/>
                </a:cubicBezTo>
                <a:cubicBezTo>
                  <a:pt x="2541265" y="147694"/>
                  <a:pt x="2541315" y="162833"/>
                  <a:pt x="2543115" y="187578"/>
                </a:cubicBezTo>
                <a:cubicBezTo>
                  <a:pt x="2544915" y="212322"/>
                  <a:pt x="2544850" y="227820"/>
                  <a:pt x="2542921" y="234072"/>
                </a:cubicBezTo>
                <a:cubicBezTo>
                  <a:pt x="2540993" y="240324"/>
                  <a:pt x="2537071" y="246760"/>
                  <a:pt x="2531155" y="253378"/>
                </a:cubicBezTo>
                <a:cubicBezTo>
                  <a:pt x="2525240" y="259996"/>
                  <a:pt x="2521002" y="259150"/>
                  <a:pt x="2518443" y="250839"/>
                </a:cubicBezTo>
                <a:cubicBezTo>
                  <a:pt x="2515883" y="242529"/>
                  <a:pt x="2513671" y="235886"/>
                  <a:pt x="2511807" y="230910"/>
                </a:cubicBezTo>
                <a:cubicBezTo>
                  <a:pt x="2501338" y="230910"/>
                  <a:pt x="2481843" y="232165"/>
                  <a:pt x="2453320" y="234674"/>
                </a:cubicBezTo>
                <a:cubicBezTo>
                  <a:pt x="2449678" y="249258"/>
                  <a:pt x="2444135" y="251488"/>
                  <a:pt x="2436693" y="241364"/>
                </a:cubicBezTo>
                <a:cubicBezTo>
                  <a:pt x="2429250" y="231240"/>
                  <a:pt x="2426429" y="222639"/>
                  <a:pt x="2428228" y="215562"/>
                </a:cubicBezTo>
                <a:cubicBezTo>
                  <a:pt x="2430028" y="208486"/>
                  <a:pt x="2430928" y="194228"/>
                  <a:pt x="2430928" y="172789"/>
                </a:cubicBezTo>
                <a:cubicBezTo>
                  <a:pt x="2430928" y="151193"/>
                  <a:pt x="2428902" y="136921"/>
                  <a:pt x="2424851" y="129973"/>
                </a:cubicBezTo>
                <a:cubicBezTo>
                  <a:pt x="2420800" y="123025"/>
                  <a:pt x="2421345" y="118963"/>
                  <a:pt x="2426486" y="117787"/>
                </a:cubicBezTo>
                <a:cubicBezTo>
                  <a:pt x="2431627" y="116611"/>
                  <a:pt x="2436227" y="116697"/>
                  <a:pt x="2440285" y="118045"/>
                </a:cubicBezTo>
                <a:cubicBezTo>
                  <a:pt x="2444343" y="119393"/>
                  <a:pt x="2448774" y="120196"/>
                  <a:pt x="2453578" y="120455"/>
                </a:cubicBezTo>
                <a:cubicBezTo>
                  <a:pt x="2459185" y="110029"/>
                  <a:pt x="2462434" y="100959"/>
                  <a:pt x="2463322" y="93244"/>
                </a:cubicBezTo>
                <a:cubicBezTo>
                  <a:pt x="2452223" y="95008"/>
                  <a:pt x="2442375" y="97023"/>
                  <a:pt x="2433778" y="99288"/>
                </a:cubicBezTo>
                <a:cubicBezTo>
                  <a:pt x="2425181" y="101554"/>
                  <a:pt x="2416706" y="99378"/>
                  <a:pt x="2408353" y="92760"/>
                </a:cubicBezTo>
                <a:cubicBezTo>
                  <a:pt x="2400000" y="86142"/>
                  <a:pt x="2401323" y="82532"/>
                  <a:pt x="2412321" y="81930"/>
                </a:cubicBezTo>
                <a:cubicBezTo>
                  <a:pt x="2423321" y="81327"/>
                  <a:pt x="2437582" y="79678"/>
                  <a:pt x="2455105" y="76982"/>
                </a:cubicBezTo>
                <a:cubicBezTo>
                  <a:pt x="2472629" y="74286"/>
                  <a:pt x="2489834" y="71160"/>
                  <a:pt x="2506719" y="67604"/>
                </a:cubicBezTo>
                <a:cubicBezTo>
                  <a:pt x="2523605" y="64047"/>
                  <a:pt x="2537476" y="61104"/>
                  <a:pt x="2548331" y="58774"/>
                </a:cubicBezTo>
                <a:cubicBezTo>
                  <a:pt x="2551045" y="58191"/>
                  <a:pt x="2553660" y="57913"/>
                  <a:pt x="2556175" y="57938"/>
                </a:cubicBezTo>
                <a:close/>
                <a:moveTo>
                  <a:pt x="1294194" y="55678"/>
                </a:moveTo>
                <a:cubicBezTo>
                  <a:pt x="1301404" y="55790"/>
                  <a:pt x="1308064" y="59102"/>
                  <a:pt x="1314172" y="65614"/>
                </a:cubicBezTo>
                <a:cubicBezTo>
                  <a:pt x="1322318" y="74297"/>
                  <a:pt x="1319152" y="79721"/>
                  <a:pt x="1304675" y="81887"/>
                </a:cubicBezTo>
                <a:cubicBezTo>
                  <a:pt x="1290199" y="84052"/>
                  <a:pt x="1279509" y="85798"/>
                  <a:pt x="1272604" y="87124"/>
                </a:cubicBezTo>
                <a:cubicBezTo>
                  <a:pt x="1265699" y="88451"/>
                  <a:pt x="1254381" y="90397"/>
                  <a:pt x="1238650" y="92964"/>
                </a:cubicBezTo>
                <a:cubicBezTo>
                  <a:pt x="1246752" y="97768"/>
                  <a:pt x="1248143" y="103318"/>
                  <a:pt x="1242823" y="109613"/>
                </a:cubicBezTo>
                <a:lnTo>
                  <a:pt x="1227980" y="124477"/>
                </a:lnTo>
                <a:cubicBezTo>
                  <a:pt x="1222689" y="129754"/>
                  <a:pt x="1218194" y="134164"/>
                  <a:pt x="1214494" y="137706"/>
                </a:cubicBezTo>
                <a:cubicBezTo>
                  <a:pt x="1210794" y="141248"/>
                  <a:pt x="1213870" y="142155"/>
                  <a:pt x="1223722" y="140427"/>
                </a:cubicBezTo>
                <a:cubicBezTo>
                  <a:pt x="1233573" y="138699"/>
                  <a:pt x="1248846" y="135591"/>
                  <a:pt x="1269539" y="131102"/>
                </a:cubicBezTo>
                <a:cubicBezTo>
                  <a:pt x="1264678" y="128248"/>
                  <a:pt x="1259863" y="121423"/>
                  <a:pt x="1255095" y="110624"/>
                </a:cubicBezTo>
                <a:cubicBezTo>
                  <a:pt x="1250326" y="99826"/>
                  <a:pt x="1255199" y="97955"/>
                  <a:pt x="1269711" y="105010"/>
                </a:cubicBezTo>
                <a:cubicBezTo>
                  <a:pt x="1284223" y="112066"/>
                  <a:pt x="1294821" y="119221"/>
                  <a:pt x="1301503" y="126477"/>
                </a:cubicBezTo>
                <a:cubicBezTo>
                  <a:pt x="1308185" y="133734"/>
                  <a:pt x="1310096" y="142155"/>
                  <a:pt x="1307235" y="151741"/>
                </a:cubicBezTo>
                <a:cubicBezTo>
                  <a:pt x="1304374" y="161328"/>
                  <a:pt x="1299778" y="164088"/>
                  <a:pt x="1293447" y="160023"/>
                </a:cubicBezTo>
                <a:cubicBezTo>
                  <a:pt x="1287116" y="155957"/>
                  <a:pt x="1281771" y="150791"/>
                  <a:pt x="1277412" y="144525"/>
                </a:cubicBezTo>
                <a:cubicBezTo>
                  <a:pt x="1224926" y="159582"/>
                  <a:pt x="1194055" y="170545"/>
                  <a:pt x="1184799" y="177414"/>
                </a:cubicBezTo>
                <a:cubicBezTo>
                  <a:pt x="1175542" y="184283"/>
                  <a:pt x="1169802" y="181601"/>
                  <a:pt x="1167580" y="169369"/>
                </a:cubicBezTo>
                <a:cubicBezTo>
                  <a:pt x="1165357" y="157137"/>
                  <a:pt x="1167164" y="150028"/>
                  <a:pt x="1173000" y="148042"/>
                </a:cubicBezTo>
                <a:cubicBezTo>
                  <a:pt x="1178837" y="146055"/>
                  <a:pt x="1185835" y="140983"/>
                  <a:pt x="1193995" y="132823"/>
                </a:cubicBezTo>
                <a:cubicBezTo>
                  <a:pt x="1202154" y="124663"/>
                  <a:pt x="1207984" y="112818"/>
                  <a:pt x="1211483" y="97288"/>
                </a:cubicBezTo>
                <a:cubicBezTo>
                  <a:pt x="1201760" y="99984"/>
                  <a:pt x="1194005" y="101784"/>
                  <a:pt x="1188219" y="102687"/>
                </a:cubicBezTo>
                <a:cubicBezTo>
                  <a:pt x="1182432" y="103590"/>
                  <a:pt x="1175191" y="100195"/>
                  <a:pt x="1166493" y="92502"/>
                </a:cubicBezTo>
                <a:cubicBezTo>
                  <a:pt x="1157796" y="84808"/>
                  <a:pt x="1159771" y="80962"/>
                  <a:pt x="1172419" y="80962"/>
                </a:cubicBezTo>
                <a:cubicBezTo>
                  <a:pt x="1182056" y="80962"/>
                  <a:pt x="1193346" y="79667"/>
                  <a:pt x="1206288" y="77079"/>
                </a:cubicBezTo>
                <a:cubicBezTo>
                  <a:pt x="1219230" y="74491"/>
                  <a:pt x="1233359" y="71110"/>
                  <a:pt x="1248673" y="66937"/>
                </a:cubicBezTo>
                <a:cubicBezTo>
                  <a:pt x="1263989" y="62764"/>
                  <a:pt x="1276698" y="59329"/>
                  <a:pt x="1286800" y="56633"/>
                </a:cubicBezTo>
                <a:cubicBezTo>
                  <a:pt x="1289327" y="55959"/>
                  <a:pt x="1291791" y="55641"/>
                  <a:pt x="1294194" y="55678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5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8" y="103408"/>
                </a:cubicBezTo>
                <a:cubicBezTo>
                  <a:pt x="75685" y="97593"/>
                  <a:pt x="76387" y="93746"/>
                  <a:pt x="85716" y="91867"/>
                </a:cubicBezTo>
                <a:cubicBezTo>
                  <a:pt x="95044" y="89989"/>
                  <a:pt x="104813" y="87952"/>
                  <a:pt x="115024" y="85758"/>
                </a:cubicBezTo>
                <a:cubicBezTo>
                  <a:pt x="115855" y="73268"/>
                  <a:pt x="114522" y="62714"/>
                  <a:pt x="111023" y="54095"/>
                </a:cubicBezTo>
                <a:close/>
                <a:moveTo>
                  <a:pt x="930897" y="51257"/>
                </a:moveTo>
                <a:cubicBezTo>
                  <a:pt x="939467" y="51607"/>
                  <a:pt x="947479" y="55042"/>
                  <a:pt x="954933" y="61559"/>
                </a:cubicBezTo>
                <a:cubicBezTo>
                  <a:pt x="964870" y="70249"/>
                  <a:pt x="966799" y="75903"/>
                  <a:pt x="960719" y="78520"/>
                </a:cubicBezTo>
                <a:cubicBezTo>
                  <a:pt x="954639" y="81137"/>
                  <a:pt x="941851" y="82220"/>
                  <a:pt x="922356" y="81768"/>
                </a:cubicBezTo>
                <a:cubicBezTo>
                  <a:pt x="902860" y="81317"/>
                  <a:pt x="881547" y="82424"/>
                  <a:pt x="858416" y="85092"/>
                </a:cubicBezTo>
                <a:cubicBezTo>
                  <a:pt x="835285" y="87759"/>
                  <a:pt x="816306" y="90233"/>
                  <a:pt x="801478" y="92513"/>
                </a:cubicBezTo>
                <a:cubicBezTo>
                  <a:pt x="786650" y="94793"/>
                  <a:pt x="773508" y="97058"/>
                  <a:pt x="762050" y="99310"/>
                </a:cubicBezTo>
                <a:cubicBezTo>
                  <a:pt x="750592" y="101561"/>
                  <a:pt x="739363" y="98697"/>
                  <a:pt x="728365" y="90717"/>
                </a:cubicBezTo>
                <a:cubicBezTo>
                  <a:pt x="717365" y="82736"/>
                  <a:pt x="718326" y="78445"/>
                  <a:pt x="731247" y="77843"/>
                </a:cubicBezTo>
                <a:cubicBezTo>
                  <a:pt x="744168" y="77240"/>
                  <a:pt x="759627" y="76043"/>
                  <a:pt x="777623" y="74250"/>
                </a:cubicBezTo>
                <a:cubicBezTo>
                  <a:pt x="795219" y="72487"/>
                  <a:pt x="820723" y="68894"/>
                  <a:pt x="854136" y="63474"/>
                </a:cubicBezTo>
                <a:cubicBezTo>
                  <a:pt x="887548" y="58053"/>
                  <a:pt x="910217" y="54206"/>
                  <a:pt x="922140" y="51933"/>
                </a:cubicBezTo>
                <a:cubicBezTo>
                  <a:pt x="925121" y="51365"/>
                  <a:pt x="928040" y="51140"/>
                  <a:pt x="930897" y="51257"/>
                </a:cubicBezTo>
                <a:close/>
                <a:moveTo>
                  <a:pt x="6162995" y="50797"/>
                </a:moveTo>
                <a:cubicBezTo>
                  <a:pt x="6170044" y="50814"/>
                  <a:pt x="6177155" y="54456"/>
                  <a:pt x="6184328" y="61721"/>
                </a:cubicBezTo>
                <a:cubicBezTo>
                  <a:pt x="6193893" y="71407"/>
                  <a:pt x="6193079" y="76832"/>
                  <a:pt x="6181887" y="77993"/>
                </a:cubicBezTo>
                <a:cubicBezTo>
                  <a:pt x="6170694" y="79155"/>
                  <a:pt x="6161520" y="79961"/>
                  <a:pt x="6154364" y="80413"/>
                </a:cubicBezTo>
                <a:cubicBezTo>
                  <a:pt x="6147209" y="80865"/>
                  <a:pt x="6135435" y="81643"/>
                  <a:pt x="6119044" y="82747"/>
                </a:cubicBezTo>
                <a:cubicBezTo>
                  <a:pt x="6129843" y="86404"/>
                  <a:pt x="6133883" y="92552"/>
                  <a:pt x="6131166" y="101192"/>
                </a:cubicBezTo>
                <a:cubicBezTo>
                  <a:pt x="6128448" y="109832"/>
                  <a:pt x="6127312" y="127263"/>
                  <a:pt x="6127756" y="153484"/>
                </a:cubicBezTo>
                <a:cubicBezTo>
                  <a:pt x="6128201" y="179705"/>
                  <a:pt x="6129330" y="203051"/>
                  <a:pt x="6131144" y="223521"/>
                </a:cubicBezTo>
                <a:cubicBezTo>
                  <a:pt x="6132958" y="243992"/>
                  <a:pt x="6132453" y="259411"/>
                  <a:pt x="6129628" y="269779"/>
                </a:cubicBezTo>
                <a:cubicBezTo>
                  <a:pt x="6126803" y="280147"/>
                  <a:pt x="6121404" y="289985"/>
                  <a:pt x="6113430" y="299291"/>
                </a:cubicBezTo>
                <a:cubicBezTo>
                  <a:pt x="6105458" y="308598"/>
                  <a:pt x="6099521" y="308716"/>
                  <a:pt x="6095620" y="299646"/>
                </a:cubicBezTo>
                <a:cubicBezTo>
                  <a:pt x="6091719" y="290576"/>
                  <a:pt x="6083822" y="280427"/>
                  <a:pt x="6071926" y="269198"/>
                </a:cubicBezTo>
                <a:cubicBezTo>
                  <a:pt x="6060031" y="257970"/>
                  <a:pt x="6060207" y="253704"/>
                  <a:pt x="6072453" y="256400"/>
                </a:cubicBezTo>
                <a:cubicBezTo>
                  <a:pt x="6084700" y="259096"/>
                  <a:pt x="6092605" y="260333"/>
                  <a:pt x="6096169" y="260110"/>
                </a:cubicBezTo>
                <a:cubicBezTo>
                  <a:pt x="6099732" y="259888"/>
                  <a:pt x="6101933" y="255819"/>
                  <a:pt x="6102772" y="247903"/>
                </a:cubicBezTo>
                <a:cubicBezTo>
                  <a:pt x="6103611" y="239987"/>
                  <a:pt x="6104030" y="226651"/>
                  <a:pt x="6104030" y="207894"/>
                </a:cubicBezTo>
                <a:cubicBezTo>
                  <a:pt x="6104030" y="189080"/>
                  <a:pt x="6103586" y="165300"/>
                  <a:pt x="6102697" y="136555"/>
                </a:cubicBezTo>
                <a:cubicBezTo>
                  <a:pt x="6101808" y="107810"/>
                  <a:pt x="6099442" y="91122"/>
                  <a:pt x="6095598" y="86490"/>
                </a:cubicBezTo>
                <a:cubicBezTo>
                  <a:pt x="6057826" y="90046"/>
                  <a:pt x="6032344" y="93409"/>
                  <a:pt x="6019151" y="96578"/>
                </a:cubicBezTo>
                <a:cubicBezTo>
                  <a:pt x="6005958" y="99747"/>
                  <a:pt x="5994310" y="97037"/>
                  <a:pt x="5984207" y="88447"/>
                </a:cubicBezTo>
                <a:cubicBezTo>
                  <a:pt x="5974104" y="79857"/>
                  <a:pt x="5976725" y="75563"/>
                  <a:pt x="5992069" y="75563"/>
                </a:cubicBezTo>
                <a:cubicBezTo>
                  <a:pt x="6005463" y="75563"/>
                  <a:pt x="6023008" y="74232"/>
                  <a:pt x="6044705" y="71572"/>
                </a:cubicBezTo>
                <a:cubicBezTo>
                  <a:pt x="6066402" y="68912"/>
                  <a:pt x="6088034" y="65782"/>
                  <a:pt x="6109601" y="62183"/>
                </a:cubicBezTo>
                <a:cubicBezTo>
                  <a:pt x="6131169" y="58584"/>
                  <a:pt x="6146624" y="55185"/>
                  <a:pt x="6155967" y="51987"/>
                </a:cubicBezTo>
                <a:cubicBezTo>
                  <a:pt x="6158303" y="51188"/>
                  <a:pt x="6160645" y="50791"/>
                  <a:pt x="6162995" y="50797"/>
                </a:cubicBezTo>
                <a:close/>
                <a:moveTo>
                  <a:pt x="2345317" y="47276"/>
                </a:moveTo>
                <a:cubicBezTo>
                  <a:pt x="2356631" y="49141"/>
                  <a:pt x="2366555" y="52088"/>
                  <a:pt x="2375087" y="56117"/>
                </a:cubicBezTo>
                <a:cubicBezTo>
                  <a:pt x="2383619" y="60147"/>
                  <a:pt x="2387330" y="68242"/>
                  <a:pt x="2386219" y="80402"/>
                </a:cubicBezTo>
                <a:cubicBezTo>
                  <a:pt x="2385107" y="92563"/>
                  <a:pt x="2379009" y="95556"/>
                  <a:pt x="2367924" y="89383"/>
                </a:cubicBezTo>
                <a:cubicBezTo>
                  <a:pt x="2356839" y="83209"/>
                  <a:pt x="2348436" y="77262"/>
                  <a:pt x="2342714" y="71540"/>
                </a:cubicBezTo>
                <a:cubicBezTo>
                  <a:pt x="2338297" y="65388"/>
                  <a:pt x="2334798" y="59340"/>
                  <a:pt x="2332217" y="53396"/>
                </a:cubicBezTo>
                <a:cubicBezTo>
                  <a:pt x="2329636" y="47452"/>
                  <a:pt x="2334002" y="45412"/>
                  <a:pt x="2345317" y="47276"/>
                </a:cubicBezTo>
                <a:close/>
                <a:moveTo>
                  <a:pt x="7418996" y="45577"/>
                </a:moveTo>
                <a:cubicBezTo>
                  <a:pt x="7416687" y="45635"/>
                  <a:pt x="7413635" y="46000"/>
                  <a:pt x="7409838" y="46674"/>
                </a:cubicBezTo>
                <a:cubicBezTo>
                  <a:pt x="7402245" y="48022"/>
                  <a:pt x="7393336" y="50087"/>
                  <a:pt x="7383112" y="52869"/>
                </a:cubicBezTo>
                <a:cubicBezTo>
                  <a:pt x="7383957" y="54217"/>
                  <a:pt x="7385154" y="60871"/>
                  <a:pt x="7386704" y="72831"/>
                </a:cubicBezTo>
                <a:cubicBezTo>
                  <a:pt x="7389528" y="72960"/>
                  <a:pt x="7394260" y="71418"/>
                  <a:pt x="7400900" y="68206"/>
                </a:cubicBezTo>
                <a:cubicBezTo>
                  <a:pt x="7407540" y="64994"/>
                  <a:pt x="7413434" y="66256"/>
                  <a:pt x="7418582" y="71992"/>
                </a:cubicBezTo>
                <a:cubicBezTo>
                  <a:pt x="7423730" y="77728"/>
                  <a:pt x="7421439" y="82026"/>
                  <a:pt x="7411710" y="84887"/>
                </a:cubicBezTo>
                <a:cubicBezTo>
                  <a:pt x="7401980" y="87748"/>
                  <a:pt x="7394246" y="89179"/>
                  <a:pt x="7388510" y="89179"/>
                </a:cubicBezTo>
                <a:lnTo>
                  <a:pt x="7390856" y="110624"/>
                </a:lnTo>
                <a:cubicBezTo>
                  <a:pt x="7407962" y="108230"/>
                  <a:pt x="7417001" y="106222"/>
                  <a:pt x="7417969" y="104601"/>
                </a:cubicBezTo>
                <a:cubicBezTo>
                  <a:pt x="7418937" y="102981"/>
                  <a:pt x="7420542" y="93144"/>
                  <a:pt x="7422788" y="75089"/>
                </a:cubicBezTo>
                <a:cubicBezTo>
                  <a:pt x="7425032" y="57035"/>
                  <a:pt x="7425332" y="47449"/>
                  <a:pt x="7423690" y="46330"/>
                </a:cubicBezTo>
                <a:cubicBezTo>
                  <a:pt x="7422870" y="45771"/>
                  <a:pt x="7421305" y="45520"/>
                  <a:pt x="7418996" y="45577"/>
                </a:cubicBezTo>
                <a:close/>
                <a:moveTo>
                  <a:pt x="182306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30" y="50159"/>
                </a:cubicBezTo>
                <a:cubicBezTo>
                  <a:pt x="141625" y="54361"/>
                  <a:pt x="144080" y="58254"/>
                  <a:pt x="142697" y="61839"/>
                </a:cubicBezTo>
                <a:cubicBezTo>
                  <a:pt x="141312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5" y="76950"/>
                  <a:pt x="174209" y="82478"/>
                </a:cubicBezTo>
                <a:cubicBezTo>
                  <a:pt x="180684" y="88006"/>
                  <a:pt x="179988" y="92301"/>
                  <a:pt x="172123" y="95363"/>
                </a:cubicBezTo>
                <a:cubicBezTo>
                  <a:pt x="164257" y="98424"/>
                  <a:pt x="153219" y="101138"/>
                  <a:pt x="139007" y="103504"/>
                </a:cubicBezTo>
                <a:cubicBezTo>
                  <a:pt x="138305" y="111219"/>
                  <a:pt x="137531" y="119888"/>
                  <a:pt x="136684" y="129510"/>
                </a:cubicBezTo>
                <a:cubicBezTo>
                  <a:pt x="155413" y="127732"/>
                  <a:pt x="168190" y="126843"/>
                  <a:pt x="175016" y="126843"/>
                </a:cubicBezTo>
                <a:cubicBezTo>
                  <a:pt x="179046" y="113306"/>
                  <a:pt x="182634" y="97672"/>
                  <a:pt x="185782" y="79940"/>
                </a:cubicBezTo>
                <a:cubicBezTo>
                  <a:pt x="188929" y="62208"/>
                  <a:pt x="189661" y="51668"/>
                  <a:pt x="187976" y="48320"/>
                </a:cubicBezTo>
                <a:cubicBezTo>
                  <a:pt x="187133" y="46645"/>
                  <a:pt x="185243" y="45556"/>
                  <a:pt x="182306" y="45050"/>
                </a:cubicBezTo>
                <a:close/>
                <a:moveTo>
                  <a:pt x="1104045" y="41799"/>
                </a:moveTo>
                <a:cubicBezTo>
                  <a:pt x="1106060" y="41773"/>
                  <a:pt x="1108514" y="42057"/>
                  <a:pt x="1111405" y="42652"/>
                </a:cubicBezTo>
                <a:cubicBezTo>
                  <a:pt x="1122971" y="45032"/>
                  <a:pt x="1131998" y="48754"/>
                  <a:pt x="1138487" y="53816"/>
                </a:cubicBezTo>
                <a:cubicBezTo>
                  <a:pt x="1144976" y="58878"/>
                  <a:pt x="1147091" y="66037"/>
                  <a:pt x="1144832" y="75294"/>
                </a:cubicBezTo>
                <a:cubicBezTo>
                  <a:pt x="1142574" y="84550"/>
                  <a:pt x="1137637" y="87483"/>
                  <a:pt x="1130023" y="84091"/>
                </a:cubicBezTo>
                <a:cubicBezTo>
                  <a:pt x="1122408" y="80700"/>
                  <a:pt x="1115754" y="76165"/>
                  <a:pt x="1110061" y="70486"/>
                </a:cubicBezTo>
                <a:cubicBezTo>
                  <a:pt x="1104282" y="64693"/>
                  <a:pt x="1100170" y="58010"/>
                  <a:pt x="1097725" y="50438"/>
                </a:cubicBezTo>
                <a:cubicBezTo>
                  <a:pt x="1095891" y="44760"/>
                  <a:pt x="1097998" y="41880"/>
                  <a:pt x="1104045" y="41799"/>
                </a:cubicBezTo>
                <a:close/>
                <a:moveTo>
                  <a:pt x="3468467" y="39768"/>
                </a:moveTo>
                <a:cubicBezTo>
                  <a:pt x="3469971" y="39466"/>
                  <a:pt x="3471915" y="39492"/>
                  <a:pt x="3474299" y="39845"/>
                </a:cubicBezTo>
                <a:cubicBezTo>
                  <a:pt x="3483835" y="41257"/>
                  <a:pt x="3492189" y="43828"/>
                  <a:pt x="3499359" y="47556"/>
                </a:cubicBezTo>
                <a:cubicBezTo>
                  <a:pt x="3506529" y="51285"/>
                  <a:pt x="3509196" y="55285"/>
                  <a:pt x="3507360" y="59559"/>
                </a:cubicBezTo>
                <a:cubicBezTo>
                  <a:pt x="3505525" y="63832"/>
                  <a:pt x="3504191" y="76803"/>
                  <a:pt x="3503360" y="98471"/>
                </a:cubicBezTo>
                <a:cubicBezTo>
                  <a:pt x="3509239" y="96922"/>
                  <a:pt x="3516036" y="94510"/>
                  <a:pt x="3523751" y="91233"/>
                </a:cubicBezTo>
                <a:cubicBezTo>
                  <a:pt x="3531467" y="87956"/>
                  <a:pt x="3538095" y="89361"/>
                  <a:pt x="3543638" y="95449"/>
                </a:cubicBezTo>
                <a:cubicBezTo>
                  <a:pt x="3549180" y="101536"/>
                  <a:pt x="3545219" y="106964"/>
                  <a:pt x="3531753" y="111732"/>
                </a:cubicBezTo>
                <a:cubicBezTo>
                  <a:pt x="3518288" y="116500"/>
                  <a:pt x="3508823" y="117981"/>
                  <a:pt x="3503360" y="116174"/>
                </a:cubicBezTo>
                <a:lnTo>
                  <a:pt x="3503360" y="165970"/>
                </a:lnTo>
                <a:cubicBezTo>
                  <a:pt x="3525429" y="156965"/>
                  <a:pt x="3538819" y="154756"/>
                  <a:pt x="3543530" y="159345"/>
                </a:cubicBezTo>
                <a:cubicBezTo>
                  <a:pt x="3548241" y="163934"/>
                  <a:pt x="3542670" y="169566"/>
                  <a:pt x="3526817" y="176242"/>
                </a:cubicBezTo>
                <a:cubicBezTo>
                  <a:pt x="3510963" y="182917"/>
                  <a:pt x="3495996" y="189338"/>
                  <a:pt x="3481914" y="195504"/>
                </a:cubicBezTo>
                <a:cubicBezTo>
                  <a:pt x="3467832" y="201670"/>
                  <a:pt x="3455205" y="207987"/>
                  <a:pt x="3444034" y="214455"/>
                </a:cubicBezTo>
                <a:cubicBezTo>
                  <a:pt x="3432863" y="220922"/>
                  <a:pt x="3424381" y="223916"/>
                  <a:pt x="3418587" y="223435"/>
                </a:cubicBezTo>
                <a:cubicBezTo>
                  <a:pt x="3412794" y="222955"/>
                  <a:pt x="3406101" y="219115"/>
                  <a:pt x="3398507" y="211916"/>
                </a:cubicBezTo>
                <a:cubicBezTo>
                  <a:pt x="3390914" y="204718"/>
                  <a:pt x="3391416" y="200233"/>
                  <a:pt x="3400013" y="198462"/>
                </a:cubicBezTo>
                <a:cubicBezTo>
                  <a:pt x="3408610" y="196691"/>
                  <a:pt x="3420961" y="192987"/>
                  <a:pt x="3437065" y="187352"/>
                </a:cubicBezTo>
                <a:cubicBezTo>
                  <a:pt x="3437065" y="173657"/>
                  <a:pt x="3435738" y="159317"/>
                  <a:pt x="3433085" y="144331"/>
                </a:cubicBezTo>
                <a:cubicBezTo>
                  <a:pt x="3430433" y="129345"/>
                  <a:pt x="3427055" y="118182"/>
                  <a:pt x="3422954" y="110839"/>
                </a:cubicBezTo>
                <a:cubicBezTo>
                  <a:pt x="3418853" y="103497"/>
                  <a:pt x="3420660" y="100303"/>
                  <a:pt x="3428375" y="101257"/>
                </a:cubicBezTo>
                <a:cubicBezTo>
                  <a:pt x="3436089" y="102210"/>
                  <a:pt x="3443765" y="104508"/>
                  <a:pt x="3451401" y="108151"/>
                </a:cubicBezTo>
                <a:cubicBezTo>
                  <a:pt x="3459038" y="111793"/>
                  <a:pt x="3462178" y="116163"/>
                  <a:pt x="3460823" y="121261"/>
                </a:cubicBezTo>
                <a:cubicBezTo>
                  <a:pt x="3459468" y="126359"/>
                  <a:pt x="3459608" y="145758"/>
                  <a:pt x="3461242" y="179457"/>
                </a:cubicBezTo>
                <a:lnTo>
                  <a:pt x="3481591" y="172510"/>
                </a:lnTo>
                <a:cubicBezTo>
                  <a:pt x="3480702" y="130837"/>
                  <a:pt x="3479153" y="102490"/>
                  <a:pt x="3476945" y="87468"/>
                </a:cubicBezTo>
                <a:cubicBezTo>
                  <a:pt x="3474737" y="72447"/>
                  <a:pt x="3471359" y="60401"/>
                  <a:pt x="3466813" y="51331"/>
                </a:cubicBezTo>
                <a:cubicBezTo>
                  <a:pt x="3463404" y="44529"/>
                  <a:pt x="3463955" y="40674"/>
                  <a:pt x="3468467" y="39768"/>
                </a:cubicBezTo>
                <a:close/>
                <a:moveTo>
                  <a:pt x="8094794" y="39103"/>
                </a:moveTo>
                <a:cubicBezTo>
                  <a:pt x="8115931" y="39103"/>
                  <a:pt x="8132476" y="44839"/>
                  <a:pt x="8144428" y="56311"/>
                </a:cubicBezTo>
                <a:cubicBezTo>
                  <a:pt x="8156382" y="67783"/>
                  <a:pt x="8162358" y="82317"/>
                  <a:pt x="8162358" y="99912"/>
                </a:cubicBezTo>
                <a:cubicBezTo>
                  <a:pt x="8162358" y="112302"/>
                  <a:pt x="8159514" y="123710"/>
                  <a:pt x="8153828" y="134135"/>
                </a:cubicBezTo>
                <a:cubicBezTo>
                  <a:pt x="8148143" y="144560"/>
                  <a:pt x="8140554" y="153573"/>
                  <a:pt x="8131060" y="161174"/>
                </a:cubicBezTo>
                <a:cubicBezTo>
                  <a:pt x="8122571" y="168000"/>
                  <a:pt x="8116666" y="174725"/>
                  <a:pt x="8113346" y="181350"/>
                </a:cubicBezTo>
                <a:cubicBezTo>
                  <a:pt x="8110027" y="187975"/>
                  <a:pt x="8108366" y="192321"/>
                  <a:pt x="8108366" y="194386"/>
                </a:cubicBezTo>
                <a:lnTo>
                  <a:pt x="8108366" y="207959"/>
                </a:lnTo>
                <a:lnTo>
                  <a:pt x="8075800" y="207959"/>
                </a:lnTo>
                <a:lnTo>
                  <a:pt x="8075800" y="190342"/>
                </a:lnTo>
                <a:cubicBezTo>
                  <a:pt x="8075800" y="181981"/>
                  <a:pt x="8077901" y="173829"/>
                  <a:pt x="8082102" y="165884"/>
                </a:cubicBezTo>
                <a:cubicBezTo>
                  <a:pt x="8086304" y="157940"/>
                  <a:pt x="8093438" y="149393"/>
                  <a:pt x="8103505" y="140244"/>
                </a:cubicBezTo>
                <a:cubicBezTo>
                  <a:pt x="8110446" y="134178"/>
                  <a:pt x="8115214" y="127908"/>
                  <a:pt x="8117810" y="121433"/>
                </a:cubicBezTo>
                <a:cubicBezTo>
                  <a:pt x="8120405" y="114959"/>
                  <a:pt x="8121703" y="108681"/>
                  <a:pt x="8121703" y="102601"/>
                </a:cubicBezTo>
                <a:cubicBezTo>
                  <a:pt x="8121703" y="92047"/>
                  <a:pt x="8119372" y="84249"/>
                  <a:pt x="8114712" y="79209"/>
                </a:cubicBezTo>
                <a:cubicBezTo>
                  <a:pt x="8110052" y="74168"/>
                  <a:pt x="8103412" y="71648"/>
                  <a:pt x="8094794" y="71648"/>
                </a:cubicBezTo>
                <a:cubicBezTo>
                  <a:pt x="8086103" y="71648"/>
                  <a:pt x="8078768" y="75036"/>
                  <a:pt x="8072788" y="81811"/>
                </a:cubicBezTo>
                <a:cubicBezTo>
                  <a:pt x="8066808" y="88587"/>
                  <a:pt x="8063818" y="101396"/>
                  <a:pt x="8063818" y="120239"/>
                </a:cubicBezTo>
                <a:lnTo>
                  <a:pt x="8024519" y="120239"/>
                </a:lnTo>
                <a:cubicBezTo>
                  <a:pt x="8025437" y="91745"/>
                  <a:pt x="8032532" y="71099"/>
                  <a:pt x="8045804" y="58301"/>
                </a:cubicBezTo>
                <a:cubicBezTo>
                  <a:pt x="8059076" y="45502"/>
                  <a:pt x="8075406" y="39103"/>
                  <a:pt x="8094794" y="39103"/>
                </a:cubicBezTo>
                <a:close/>
                <a:moveTo>
                  <a:pt x="5346568" y="35829"/>
                </a:moveTo>
                <a:cubicBezTo>
                  <a:pt x="5345091" y="35523"/>
                  <a:pt x="5343367" y="35539"/>
                  <a:pt x="5341397" y="35876"/>
                </a:cubicBezTo>
                <a:cubicBezTo>
                  <a:pt x="5333517" y="37224"/>
                  <a:pt x="5316363" y="39927"/>
                  <a:pt x="5289933" y="43985"/>
                </a:cubicBezTo>
                <a:cubicBezTo>
                  <a:pt x="5290823" y="46136"/>
                  <a:pt x="5292020" y="52604"/>
                  <a:pt x="5293526" y="63388"/>
                </a:cubicBezTo>
                <a:cubicBezTo>
                  <a:pt x="5297484" y="63488"/>
                  <a:pt x="5307203" y="61713"/>
                  <a:pt x="5322683" y="58064"/>
                </a:cubicBezTo>
                <a:cubicBezTo>
                  <a:pt x="5338163" y="54414"/>
                  <a:pt x="5346473" y="56300"/>
                  <a:pt x="5347613" y="63721"/>
                </a:cubicBezTo>
                <a:cubicBezTo>
                  <a:pt x="5348753" y="71142"/>
                  <a:pt x="5343021" y="76118"/>
                  <a:pt x="5330416" y="78649"/>
                </a:cubicBezTo>
                <a:cubicBezTo>
                  <a:pt x="5317811" y="81180"/>
                  <a:pt x="5306117" y="81542"/>
                  <a:pt x="5295333" y="79736"/>
                </a:cubicBezTo>
                <a:lnTo>
                  <a:pt x="5298925" y="106580"/>
                </a:lnTo>
                <a:cubicBezTo>
                  <a:pt x="5305536" y="104774"/>
                  <a:pt x="5313917" y="103200"/>
                  <a:pt x="5324070" y="101859"/>
                </a:cubicBezTo>
                <a:cubicBezTo>
                  <a:pt x="5334223" y="100518"/>
                  <a:pt x="5341845" y="99848"/>
                  <a:pt x="5346936" y="99848"/>
                </a:cubicBezTo>
                <a:cubicBezTo>
                  <a:pt x="5351123" y="76401"/>
                  <a:pt x="5353217" y="58871"/>
                  <a:pt x="5353217" y="47255"/>
                </a:cubicBezTo>
                <a:cubicBezTo>
                  <a:pt x="5353217" y="40555"/>
                  <a:pt x="5351001" y="36746"/>
                  <a:pt x="5346568" y="35829"/>
                </a:cubicBezTo>
                <a:close/>
                <a:moveTo>
                  <a:pt x="4536474" y="31144"/>
                </a:moveTo>
                <a:cubicBezTo>
                  <a:pt x="4562459" y="27444"/>
                  <a:pt x="4583087" y="40264"/>
                  <a:pt x="4598360" y="69604"/>
                </a:cubicBezTo>
                <a:cubicBezTo>
                  <a:pt x="4607451" y="101568"/>
                  <a:pt x="4595011" y="133289"/>
                  <a:pt x="4561039" y="164766"/>
                </a:cubicBezTo>
                <a:cubicBezTo>
                  <a:pt x="4550915" y="179966"/>
                  <a:pt x="4545853" y="197963"/>
                  <a:pt x="4545853" y="218757"/>
                </a:cubicBezTo>
                <a:lnTo>
                  <a:pt x="4513415" y="218757"/>
                </a:lnTo>
                <a:cubicBezTo>
                  <a:pt x="4512440" y="182247"/>
                  <a:pt x="4527390" y="148999"/>
                  <a:pt x="4558264" y="119013"/>
                </a:cubicBezTo>
                <a:cubicBezTo>
                  <a:pt x="4565191" y="108660"/>
                  <a:pt x="4568216" y="97654"/>
                  <a:pt x="4567342" y="85995"/>
                </a:cubicBezTo>
                <a:cubicBezTo>
                  <a:pt x="4562624" y="70120"/>
                  <a:pt x="4553669" y="62635"/>
                  <a:pt x="4540475" y="63538"/>
                </a:cubicBezTo>
                <a:lnTo>
                  <a:pt x="4535184" y="63538"/>
                </a:lnTo>
                <a:cubicBezTo>
                  <a:pt x="4518908" y="64313"/>
                  <a:pt x="4511221" y="78258"/>
                  <a:pt x="4512125" y="105376"/>
                </a:cubicBezTo>
                <a:lnTo>
                  <a:pt x="4478311" y="105376"/>
                </a:lnTo>
                <a:cubicBezTo>
                  <a:pt x="4477350" y="68263"/>
                  <a:pt x="4489087" y="45477"/>
                  <a:pt x="4513523" y="37016"/>
                </a:cubicBezTo>
                <a:cubicBezTo>
                  <a:pt x="4517495" y="34033"/>
                  <a:pt x="4525146" y="32076"/>
                  <a:pt x="4536474" y="31144"/>
                </a:cubicBezTo>
                <a:close/>
                <a:moveTo>
                  <a:pt x="2891245" y="26973"/>
                </a:moveTo>
                <a:cubicBezTo>
                  <a:pt x="2895285" y="27631"/>
                  <a:pt x="2899598" y="29652"/>
                  <a:pt x="2904183" y="33037"/>
                </a:cubicBezTo>
                <a:cubicBezTo>
                  <a:pt x="2913354" y="39805"/>
                  <a:pt x="2919843" y="46585"/>
                  <a:pt x="2923650" y="53375"/>
                </a:cubicBezTo>
                <a:cubicBezTo>
                  <a:pt x="2927457" y="60165"/>
                  <a:pt x="2925123" y="64642"/>
                  <a:pt x="2916648" y="66808"/>
                </a:cubicBezTo>
                <a:cubicBezTo>
                  <a:pt x="2908173" y="68973"/>
                  <a:pt x="2896149" y="74949"/>
                  <a:pt x="2880575" y="84737"/>
                </a:cubicBezTo>
                <a:cubicBezTo>
                  <a:pt x="2865002" y="94524"/>
                  <a:pt x="2849766" y="104917"/>
                  <a:pt x="2834866" y="115916"/>
                </a:cubicBezTo>
                <a:cubicBezTo>
                  <a:pt x="2846568" y="120935"/>
                  <a:pt x="2851046" y="125843"/>
                  <a:pt x="2848299" y="130640"/>
                </a:cubicBezTo>
                <a:cubicBezTo>
                  <a:pt x="2845553" y="135437"/>
                  <a:pt x="2843746" y="143919"/>
                  <a:pt x="2842879" y="156086"/>
                </a:cubicBezTo>
                <a:cubicBezTo>
                  <a:pt x="2842011" y="168254"/>
                  <a:pt x="2842248" y="186000"/>
                  <a:pt x="2843588" y="209324"/>
                </a:cubicBezTo>
                <a:cubicBezTo>
                  <a:pt x="2844929" y="232649"/>
                  <a:pt x="2845370" y="250194"/>
                  <a:pt x="2844911" y="261960"/>
                </a:cubicBezTo>
                <a:cubicBezTo>
                  <a:pt x="2844452" y="273726"/>
                  <a:pt x="2838964" y="286342"/>
                  <a:pt x="2828445" y="299808"/>
                </a:cubicBezTo>
                <a:cubicBezTo>
                  <a:pt x="2817927" y="313273"/>
                  <a:pt x="2809731" y="315040"/>
                  <a:pt x="2803859" y="305110"/>
                </a:cubicBezTo>
                <a:cubicBezTo>
                  <a:pt x="2797987" y="295179"/>
                  <a:pt x="2789512" y="284578"/>
                  <a:pt x="2778434" y="273307"/>
                </a:cubicBezTo>
                <a:cubicBezTo>
                  <a:pt x="2767356" y="262035"/>
                  <a:pt x="2767747" y="257974"/>
                  <a:pt x="2779606" y="261121"/>
                </a:cubicBezTo>
                <a:cubicBezTo>
                  <a:pt x="2791465" y="264269"/>
                  <a:pt x="2799632" y="265710"/>
                  <a:pt x="2804106" y="265445"/>
                </a:cubicBezTo>
                <a:cubicBezTo>
                  <a:pt x="2808580" y="265180"/>
                  <a:pt x="2811427" y="261792"/>
                  <a:pt x="2812646" y="255281"/>
                </a:cubicBezTo>
                <a:cubicBezTo>
                  <a:pt x="2813865" y="248771"/>
                  <a:pt x="2814697" y="232807"/>
                  <a:pt x="2815141" y="207389"/>
                </a:cubicBezTo>
                <a:cubicBezTo>
                  <a:pt x="2815586" y="181971"/>
                  <a:pt x="2814933" y="162271"/>
                  <a:pt x="2813184" y="148289"/>
                </a:cubicBezTo>
                <a:cubicBezTo>
                  <a:pt x="2811434" y="134307"/>
                  <a:pt x="2808061" y="123409"/>
                  <a:pt x="2803063" y="115593"/>
                </a:cubicBezTo>
                <a:cubicBezTo>
                  <a:pt x="2798066" y="107778"/>
                  <a:pt x="2798693" y="104347"/>
                  <a:pt x="2804945" y="105301"/>
                </a:cubicBezTo>
                <a:cubicBezTo>
                  <a:pt x="2811197" y="106254"/>
                  <a:pt x="2817041" y="107125"/>
                  <a:pt x="2822476" y="107914"/>
                </a:cubicBezTo>
                <a:cubicBezTo>
                  <a:pt x="2844546" y="87250"/>
                  <a:pt x="2859750" y="72440"/>
                  <a:pt x="2868089" y="63484"/>
                </a:cubicBezTo>
                <a:cubicBezTo>
                  <a:pt x="2876427" y="54529"/>
                  <a:pt x="2871946" y="51625"/>
                  <a:pt x="2854645" y="54773"/>
                </a:cubicBezTo>
                <a:cubicBezTo>
                  <a:pt x="2837343" y="57920"/>
                  <a:pt x="2817769" y="61713"/>
                  <a:pt x="2795922" y="66152"/>
                </a:cubicBezTo>
                <a:cubicBezTo>
                  <a:pt x="2774074" y="70590"/>
                  <a:pt x="2759795" y="74189"/>
                  <a:pt x="2753084" y="76950"/>
                </a:cubicBezTo>
                <a:cubicBezTo>
                  <a:pt x="2746373" y="79710"/>
                  <a:pt x="2739242" y="79642"/>
                  <a:pt x="2731692" y="76746"/>
                </a:cubicBezTo>
                <a:cubicBezTo>
                  <a:pt x="2724142" y="73849"/>
                  <a:pt x="2717603" y="68647"/>
                  <a:pt x="2712074" y="61140"/>
                </a:cubicBezTo>
                <a:cubicBezTo>
                  <a:pt x="2706546" y="53633"/>
                  <a:pt x="2709594" y="50338"/>
                  <a:pt x="2721216" y="51256"/>
                </a:cubicBezTo>
                <a:cubicBezTo>
                  <a:pt x="2732839" y="52174"/>
                  <a:pt x="2750234" y="51518"/>
                  <a:pt x="2773400" y="49288"/>
                </a:cubicBezTo>
                <a:cubicBezTo>
                  <a:pt x="2796567" y="47058"/>
                  <a:pt x="2818368" y="44168"/>
                  <a:pt x="2838802" y="40619"/>
                </a:cubicBezTo>
                <a:cubicBezTo>
                  <a:pt x="2859237" y="37070"/>
                  <a:pt x="2872950" y="33227"/>
                  <a:pt x="2879941" y="29089"/>
                </a:cubicBezTo>
                <a:cubicBezTo>
                  <a:pt x="2883436" y="27021"/>
                  <a:pt x="2887204" y="26316"/>
                  <a:pt x="2891245" y="26973"/>
                </a:cubicBezTo>
                <a:close/>
                <a:moveTo>
                  <a:pt x="7192672" y="26032"/>
                </a:moveTo>
                <a:cubicBezTo>
                  <a:pt x="7197919" y="26737"/>
                  <a:pt x="7204318" y="28942"/>
                  <a:pt x="7211868" y="32649"/>
                </a:cubicBezTo>
                <a:cubicBezTo>
                  <a:pt x="7226954" y="40178"/>
                  <a:pt x="7232696" y="46524"/>
                  <a:pt x="7229098" y="51686"/>
                </a:cubicBezTo>
                <a:cubicBezTo>
                  <a:pt x="7225498" y="56849"/>
                  <a:pt x="7223698" y="73820"/>
                  <a:pt x="7223698" y="102601"/>
                </a:cubicBezTo>
                <a:cubicBezTo>
                  <a:pt x="7223698" y="133088"/>
                  <a:pt x="7223914" y="156864"/>
                  <a:pt x="7224344" y="173929"/>
                </a:cubicBezTo>
                <a:cubicBezTo>
                  <a:pt x="7224774" y="190994"/>
                  <a:pt x="7226126" y="210690"/>
                  <a:pt x="7228398" y="233018"/>
                </a:cubicBezTo>
                <a:cubicBezTo>
                  <a:pt x="7230671" y="255346"/>
                  <a:pt x="7228047" y="275426"/>
                  <a:pt x="7220526" y="293258"/>
                </a:cubicBezTo>
                <a:cubicBezTo>
                  <a:pt x="7213004" y="311090"/>
                  <a:pt x="7206354" y="315252"/>
                  <a:pt x="7200574" y="305744"/>
                </a:cubicBezTo>
                <a:cubicBezTo>
                  <a:pt x="7194796" y="296237"/>
                  <a:pt x="7185030" y="284736"/>
                  <a:pt x="7171278" y="271242"/>
                </a:cubicBezTo>
                <a:cubicBezTo>
                  <a:pt x="7157526" y="257748"/>
                  <a:pt x="7154966" y="251944"/>
                  <a:pt x="7163598" y="253829"/>
                </a:cubicBezTo>
                <a:cubicBezTo>
                  <a:pt x="7172231" y="255715"/>
                  <a:pt x="7179556" y="257289"/>
                  <a:pt x="7185571" y="258551"/>
                </a:cubicBezTo>
                <a:cubicBezTo>
                  <a:pt x="7191587" y="259813"/>
                  <a:pt x="7195369" y="257038"/>
                  <a:pt x="7196918" y="250226"/>
                </a:cubicBezTo>
                <a:cubicBezTo>
                  <a:pt x="7198466" y="243415"/>
                  <a:pt x="7199241" y="227504"/>
                  <a:pt x="7199241" y="202495"/>
                </a:cubicBezTo>
                <a:cubicBezTo>
                  <a:pt x="7199241" y="176525"/>
                  <a:pt x="7198796" y="150537"/>
                  <a:pt x="7197908" y="124531"/>
                </a:cubicBezTo>
                <a:cubicBezTo>
                  <a:pt x="7197018" y="98525"/>
                  <a:pt x="7195714" y="80800"/>
                  <a:pt x="7193992" y="71357"/>
                </a:cubicBezTo>
                <a:cubicBezTo>
                  <a:pt x="7192272" y="61914"/>
                  <a:pt x="7190400" y="55777"/>
                  <a:pt x="7188378" y="52944"/>
                </a:cubicBezTo>
                <a:cubicBezTo>
                  <a:pt x="7186356" y="50112"/>
                  <a:pt x="7176429" y="50464"/>
                  <a:pt x="7158597" y="53998"/>
                </a:cubicBezTo>
                <a:cubicBezTo>
                  <a:pt x="7140765" y="57533"/>
                  <a:pt x="7127020" y="60681"/>
                  <a:pt x="7117362" y="63441"/>
                </a:cubicBezTo>
                <a:cubicBezTo>
                  <a:pt x="7107704" y="66202"/>
                  <a:pt x="7098465" y="63961"/>
                  <a:pt x="7089646" y="56719"/>
                </a:cubicBezTo>
                <a:cubicBezTo>
                  <a:pt x="7080827" y="49478"/>
                  <a:pt x="7081393" y="45857"/>
                  <a:pt x="7091346" y="45857"/>
                </a:cubicBezTo>
                <a:cubicBezTo>
                  <a:pt x="7098300" y="45857"/>
                  <a:pt x="7113408" y="44100"/>
                  <a:pt x="7136668" y="40587"/>
                </a:cubicBezTo>
                <a:cubicBezTo>
                  <a:pt x="7159927" y="37073"/>
                  <a:pt x="7174500" y="33019"/>
                  <a:pt x="7180387" y="28423"/>
                </a:cubicBezTo>
                <a:cubicBezTo>
                  <a:pt x="7183330" y="26125"/>
                  <a:pt x="7187426" y="25328"/>
                  <a:pt x="7192672" y="26032"/>
                </a:cubicBezTo>
                <a:close/>
                <a:moveTo>
                  <a:pt x="6494433" y="25863"/>
                </a:moveTo>
                <a:cubicBezTo>
                  <a:pt x="6497146" y="25781"/>
                  <a:pt x="6499996" y="26239"/>
                  <a:pt x="6502978" y="27240"/>
                </a:cubicBezTo>
                <a:cubicBezTo>
                  <a:pt x="6508944" y="29240"/>
                  <a:pt x="6514644" y="33237"/>
                  <a:pt x="6520078" y="39232"/>
                </a:cubicBezTo>
                <a:cubicBezTo>
                  <a:pt x="6525514" y="45226"/>
                  <a:pt x="6525880" y="50066"/>
                  <a:pt x="6521176" y="53751"/>
                </a:cubicBezTo>
                <a:cubicBezTo>
                  <a:pt x="6516472" y="57436"/>
                  <a:pt x="6512840" y="63983"/>
                  <a:pt x="6510280" y="73390"/>
                </a:cubicBezTo>
                <a:cubicBezTo>
                  <a:pt x="6507720" y="82797"/>
                  <a:pt x="6505476" y="91114"/>
                  <a:pt x="6503548" y="98342"/>
                </a:cubicBezTo>
                <a:cubicBezTo>
                  <a:pt x="6501619" y="105569"/>
                  <a:pt x="6496145" y="112148"/>
                  <a:pt x="6487124" y="118078"/>
                </a:cubicBezTo>
                <a:cubicBezTo>
                  <a:pt x="6478105" y="124007"/>
                  <a:pt x="6472222" y="123824"/>
                  <a:pt x="6469475" y="117529"/>
                </a:cubicBezTo>
                <a:cubicBezTo>
                  <a:pt x="6466730" y="111234"/>
                  <a:pt x="6461860" y="104684"/>
                  <a:pt x="6454870" y="97879"/>
                </a:cubicBezTo>
                <a:cubicBezTo>
                  <a:pt x="6447879" y="91075"/>
                  <a:pt x="6448694" y="88132"/>
                  <a:pt x="6457312" y="89049"/>
                </a:cubicBezTo>
                <a:cubicBezTo>
                  <a:pt x="6465930" y="89967"/>
                  <a:pt x="6471092" y="90419"/>
                  <a:pt x="6472799" y="90405"/>
                </a:cubicBezTo>
                <a:cubicBezTo>
                  <a:pt x="6473932" y="90405"/>
                  <a:pt x="6475344" y="89387"/>
                  <a:pt x="6477036" y="87350"/>
                </a:cubicBezTo>
                <a:cubicBezTo>
                  <a:pt x="6478728" y="85314"/>
                  <a:pt x="6480682" y="79513"/>
                  <a:pt x="6482898" y="69948"/>
                </a:cubicBezTo>
                <a:cubicBezTo>
                  <a:pt x="6485113" y="60383"/>
                  <a:pt x="6485952" y="54676"/>
                  <a:pt x="6485414" y="52826"/>
                </a:cubicBezTo>
                <a:cubicBezTo>
                  <a:pt x="6484876" y="50976"/>
                  <a:pt x="6483026" y="50263"/>
                  <a:pt x="6479864" y="50686"/>
                </a:cubicBezTo>
                <a:cubicBezTo>
                  <a:pt x="6476702" y="51109"/>
                  <a:pt x="6468978" y="52597"/>
                  <a:pt x="6456688" y="55149"/>
                </a:cubicBezTo>
                <a:cubicBezTo>
                  <a:pt x="6462983" y="60140"/>
                  <a:pt x="6464396" y="64574"/>
                  <a:pt x="6460925" y="68453"/>
                </a:cubicBezTo>
                <a:cubicBezTo>
                  <a:pt x="6457455" y="72332"/>
                  <a:pt x="6450966" y="81965"/>
                  <a:pt x="6441458" y="97352"/>
                </a:cubicBezTo>
                <a:cubicBezTo>
                  <a:pt x="6431950" y="112740"/>
                  <a:pt x="6419263" y="124674"/>
                  <a:pt x="6403396" y="133156"/>
                </a:cubicBezTo>
                <a:cubicBezTo>
                  <a:pt x="6387529" y="141639"/>
                  <a:pt x="6384825" y="139384"/>
                  <a:pt x="6395287" y="126391"/>
                </a:cubicBezTo>
                <a:cubicBezTo>
                  <a:pt x="6405748" y="113399"/>
                  <a:pt x="6414086" y="100687"/>
                  <a:pt x="6420303" y="88254"/>
                </a:cubicBezTo>
                <a:cubicBezTo>
                  <a:pt x="6426520" y="75821"/>
                  <a:pt x="6430496" y="66234"/>
                  <a:pt x="6432230" y="59494"/>
                </a:cubicBezTo>
                <a:cubicBezTo>
                  <a:pt x="6429119" y="61287"/>
                  <a:pt x="6425978" y="62409"/>
                  <a:pt x="6422809" y="62861"/>
                </a:cubicBezTo>
                <a:cubicBezTo>
                  <a:pt x="6419640" y="63312"/>
                  <a:pt x="6414118" y="60452"/>
                  <a:pt x="6406246" y="54278"/>
                </a:cubicBezTo>
                <a:cubicBezTo>
                  <a:pt x="6398373" y="48105"/>
                  <a:pt x="6400352" y="44724"/>
                  <a:pt x="6412183" y="44136"/>
                </a:cubicBezTo>
                <a:cubicBezTo>
                  <a:pt x="6424014" y="43548"/>
                  <a:pt x="6438167" y="41250"/>
                  <a:pt x="6454644" y="37242"/>
                </a:cubicBezTo>
                <a:cubicBezTo>
                  <a:pt x="6471121" y="33234"/>
                  <a:pt x="6481804" y="30065"/>
                  <a:pt x="6486694" y="27734"/>
                </a:cubicBezTo>
                <a:cubicBezTo>
                  <a:pt x="6489140" y="26569"/>
                  <a:pt x="6491719" y="25945"/>
                  <a:pt x="6494433" y="25863"/>
                </a:cubicBezTo>
                <a:close/>
                <a:moveTo>
                  <a:pt x="7564260" y="25637"/>
                </a:moveTo>
                <a:cubicBezTo>
                  <a:pt x="7573274" y="23802"/>
                  <a:pt x="7580204" y="26035"/>
                  <a:pt x="7585050" y="32338"/>
                </a:cubicBezTo>
                <a:cubicBezTo>
                  <a:pt x="7589897" y="38640"/>
                  <a:pt x="7586914" y="43089"/>
                  <a:pt x="7576102" y="45685"/>
                </a:cubicBezTo>
                <a:cubicBezTo>
                  <a:pt x="7565289" y="48280"/>
                  <a:pt x="7547300" y="51801"/>
                  <a:pt x="7522132" y="56246"/>
                </a:cubicBezTo>
                <a:cubicBezTo>
                  <a:pt x="7531138" y="59960"/>
                  <a:pt x="7533934" y="64298"/>
                  <a:pt x="7530522" y="69260"/>
                </a:cubicBezTo>
                <a:cubicBezTo>
                  <a:pt x="7527108" y="74222"/>
                  <a:pt x="7520712" y="82611"/>
                  <a:pt x="7511334" y="94427"/>
                </a:cubicBezTo>
                <a:cubicBezTo>
                  <a:pt x="7526234" y="91043"/>
                  <a:pt x="7536692" y="87723"/>
                  <a:pt x="7542708" y="84468"/>
                </a:cubicBezTo>
                <a:cubicBezTo>
                  <a:pt x="7548722" y="81213"/>
                  <a:pt x="7556922" y="82371"/>
                  <a:pt x="7567304" y="87942"/>
                </a:cubicBezTo>
                <a:cubicBezTo>
                  <a:pt x="7577686" y="93513"/>
                  <a:pt x="7581924" y="98733"/>
                  <a:pt x="7580017" y="103601"/>
                </a:cubicBezTo>
                <a:cubicBezTo>
                  <a:pt x="7578109" y="108470"/>
                  <a:pt x="7576532" y="112779"/>
                  <a:pt x="7575285" y="116529"/>
                </a:cubicBezTo>
                <a:cubicBezTo>
                  <a:pt x="7574038" y="120279"/>
                  <a:pt x="7573858" y="129080"/>
                  <a:pt x="7574746" y="142933"/>
                </a:cubicBezTo>
                <a:cubicBezTo>
                  <a:pt x="7575636" y="156785"/>
                  <a:pt x="7574962" y="171086"/>
                  <a:pt x="7572724" y="185835"/>
                </a:cubicBezTo>
                <a:cubicBezTo>
                  <a:pt x="7570488" y="200584"/>
                  <a:pt x="7565745" y="204309"/>
                  <a:pt x="7558496" y="197010"/>
                </a:cubicBezTo>
                <a:cubicBezTo>
                  <a:pt x="7551247" y="189711"/>
                  <a:pt x="7548074" y="183806"/>
                  <a:pt x="7548978" y="179296"/>
                </a:cubicBezTo>
                <a:cubicBezTo>
                  <a:pt x="7549880" y="174786"/>
                  <a:pt x="7550554" y="163672"/>
                  <a:pt x="7551000" y="145955"/>
                </a:cubicBezTo>
                <a:cubicBezTo>
                  <a:pt x="7551444" y="128238"/>
                  <a:pt x="7550960" y="116597"/>
                  <a:pt x="7549548" y="111033"/>
                </a:cubicBezTo>
                <a:cubicBezTo>
                  <a:pt x="7548135" y="105469"/>
                  <a:pt x="7543148" y="103949"/>
                  <a:pt x="7534588" y="106473"/>
                </a:cubicBezTo>
                <a:lnTo>
                  <a:pt x="7493804" y="114131"/>
                </a:lnTo>
                <a:cubicBezTo>
                  <a:pt x="7493804" y="127180"/>
                  <a:pt x="7493272" y="144958"/>
                  <a:pt x="7492212" y="167465"/>
                </a:cubicBezTo>
                <a:cubicBezTo>
                  <a:pt x="7491150" y="189972"/>
                  <a:pt x="7486622" y="198092"/>
                  <a:pt x="7478628" y="191826"/>
                </a:cubicBezTo>
                <a:cubicBezTo>
                  <a:pt x="7470633" y="185559"/>
                  <a:pt x="7467091" y="178912"/>
                  <a:pt x="7468002" y="171886"/>
                </a:cubicBezTo>
                <a:cubicBezTo>
                  <a:pt x="7468912" y="164859"/>
                  <a:pt x="7469812" y="154233"/>
                  <a:pt x="7470702" y="140007"/>
                </a:cubicBezTo>
                <a:cubicBezTo>
                  <a:pt x="7471590" y="125782"/>
                  <a:pt x="7470235" y="115306"/>
                  <a:pt x="7466636" y="108581"/>
                </a:cubicBezTo>
                <a:cubicBezTo>
                  <a:pt x="7463036" y="101855"/>
                  <a:pt x="7464865" y="98493"/>
                  <a:pt x="7472122" y="98493"/>
                </a:cubicBezTo>
                <a:cubicBezTo>
                  <a:pt x="7477054" y="98493"/>
                  <a:pt x="7480944" y="98715"/>
                  <a:pt x="7483790" y="99159"/>
                </a:cubicBezTo>
                <a:cubicBezTo>
                  <a:pt x="7486637" y="99604"/>
                  <a:pt x="7490498" y="99288"/>
                  <a:pt x="7495374" y="98213"/>
                </a:cubicBezTo>
                <a:cubicBezTo>
                  <a:pt x="7501411" y="76989"/>
                  <a:pt x="7503928" y="64535"/>
                  <a:pt x="7502924" y="60849"/>
                </a:cubicBezTo>
                <a:cubicBezTo>
                  <a:pt x="7497288" y="62613"/>
                  <a:pt x="7491943" y="63728"/>
                  <a:pt x="7486888" y="64194"/>
                </a:cubicBezTo>
                <a:cubicBezTo>
                  <a:pt x="7481833" y="64660"/>
                  <a:pt x="7475394" y="62180"/>
                  <a:pt x="7467572" y="56752"/>
                </a:cubicBezTo>
                <a:cubicBezTo>
                  <a:pt x="7459749" y="51324"/>
                  <a:pt x="7461768" y="47717"/>
                  <a:pt x="7473627" y="45932"/>
                </a:cubicBezTo>
                <a:cubicBezTo>
                  <a:pt x="7485486" y="44147"/>
                  <a:pt x="7496585" y="41902"/>
                  <a:pt x="7506925" y="39199"/>
                </a:cubicBezTo>
                <a:cubicBezTo>
                  <a:pt x="7517264" y="36496"/>
                  <a:pt x="7527152" y="34019"/>
                  <a:pt x="7536588" y="31768"/>
                </a:cubicBezTo>
                <a:cubicBezTo>
                  <a:pt x="7546024" y="29516"/>
                  <a:pt x="7555248" y="27473"/>
                  <a:pt x="7564260" y="25637"/>
                </a:cubicBezTo>
                <a:close/>
                <a:moveTo>
                  <a:pt x="2435660" y="24836"/>
                </a:moveTo>
                <a:cubicBezTo>
                  <a:pt x="2437442" y="23854"/>
                  <a:pt x="2440357" y="23974"/>
                  <a:pt x="2444404" y="25196"/>
                </a:cubicBezTo>
                <a:cubicBezTo>
                  <a:pt x="2452499" y="27641"/>
                  <a:pt x="2459501" y="31642"/>
                  <a:pt x="2465409" y="37199"/>
                </a:cubicBezTo>
                <a:cubicBezTo>
                  <a:pt x="2471317" y="42756"/>
                  <a:pt x="2472195" y="50335"/>
                  <a:pt x="2468044" y="59935"/>
                </a:cubicBezTo>
                <a:cubicBezTo>
                  <a:pt x="2463892" y="69536"/>
                  <a:pt x="2459056" y="71375"/>
                  <a:pt x="2453535" y="65453"/>
                </a:cubicBezTo>
                <a:cubicBezTo>
                  <a:pt x="2448014" y="59530"/>
                  <a:pt x="2443325" y="54138"/>
                  <a:pt x="2439467" y="49277"/>
                </a:cubicBezTo>
                <a:cubicBezTo>
                  <a:pt x="2436599" y="43527"/>
                  <a:pt x="2434681" y="37464"/>
                  <a:pt x="2433713" y="31090"/>
                </a:cubicBezTo>
                <a:cubicBezTo>
                  <a:pt x="2433229" y="27903"/>
                  <a:pt x="2433878" y="25818"/>
                  <a:pt x="2435660" y="24836"/>
                </a:cubicBezTo>
                <a:close/>
                <a:moveTo>
                  <a:pt x="7016736" y="23303"/>
                </a:moveTo>
                <a:cubicBezTo>
                  <a:pt x="7021935" y="22120"/>
                  <a:pt x="7029302" y="23859"/>
                  <a:pt x="7038838" y="28519"/>
                </a:cubicBezTo>
                <a:cubicBezTo>
                  <a:pt x="7048848" y="32520"/>
                  <a:pt x="7056965" y="38464"/>
                  <a:pt x="7063188" y="46352"/>
                </a:cubicBezTo>
                <a:cubicBezTo>
                  <a:pt x="7069412" y="54239"/>
                  <a:pt x="7070232" y="62000"/>
                  <a:pt x="7065651" y="69636"/>
                </a:cubicBezTo>
                <a:cubicBezTo>
                  <a:pt x="7061070" y="77273"/>
                  <a:pt x="7055150" y="78639"/>
                  <a:pt x="7047894" y="73734"/>
                </a:cubicBezTo>
                <a:cubicBezTo>
                  <a:pt x="7040638" y="68830"/>
                  <a:pt x="7032332" y="59494"/>
                  <a:pt x="7022974" y="45728"/>
                </a:cubicBezTo>
                <a:cubicBezTo>
                  <a:pt x="7013618" y="31961"/>
                  <a:pt x="7011538" y="24486"/>
                  <a:pt x="7016736" y="23303"/>
                </a:cubicBezTo>
                <a:close/>
                <a:moveTo>
                  <a:pt x="7426729" y="23142"/>
                </a:moveTo>
                <a:cubicBezTo>
                  <a:pt x="7429296" y="22798"/>
                  <a:pt x="7431796" y="22991"/>
                  <a:pt x="7434231" y="23723"/>
                </a:cubicBezTo>
                <a:cubicBezTo>
                  <a:pt x="7439099" y="25185"/>
                  <a:pt x="7445520" y="28079"/>
                  <a:pt x="7453494" y="32402"/>
                </a:cubicBezTo>
                <a:cubicBezTo>
                  <a:pt x="7461466" y="36726"/>
                  <a:pt x="7463796" y="40881"/>
                  <a:pt x="7460484" y="44867"/>
                </a:cubicBezTo>
                <a:cubicBezTo>
                  <a:pt x="7457172" y="48854"/>
                  <a:pt x="7454472" y="54594"/>
                  <a:pt x="7452386" y="62086"/>
                </a:cubicBezTo>
                <a:cubicBezTo>
                  <a:pt x="7450299" y="69579"/>
                  <a:pt x="7447638" y="80263"/>
                  <a:pt x="7444405" y="94137"/>
                </a:cubicBezTo>
                <a:cubicBezTo>
                  <a:pt x="7441171" y="108011"/>
                  <a:pt x="7437213" y="117852"/>
                  <a:pt x="7432532" y="123660"/>
                </a:cubicBezTo>
                <a:cubicBezTo>
                  <a:pt x="7427849" y="129467"/>
                  <a:pt x="7423114" y="128327"/>
                  <a:pt x="7418324" y="120239"/>
                </a:cubicBezTo>
                <a:lnTo>
                  <a:pt x="7390684" y="126327"/>
                </a:lnTo>
                <a:cubicBezTo>
                  <a:pt x="7389708" y="132163"/>
                  <a:pt x="7386710" y="135082"/>
                  <a:pt x="7381692" y="135082"/>
                </a:cubicBezTo>
                <a:cubicBezTo>
                  <a:pt x="7377519" y="135082"/>
                  <a:pt x="7374436" y="129123"/>
                  <a:pt x="7372442" y="117206"/>
                </a:cubicBezTo>
                <a:cubicBezTo>
                  <a:pt x="7370448" y="105290"/>
                  <a:pt x="7367692" y="92290"/>
                  <a:pt x="7364172" y="78208"/>
                </a:cubicBezTo>
                <a:cubicBezTo>
                  <a:pt x="7360651" y="64126"/>
                  <a:pt x="7357278" y="54088"/>
                  <a:pt x="7354051" y="48094"/>
                </a:cubicBezTo>
                <a:cubicBezTo>
                  <a:pt x="7350824" y="42100"/>
                  <a:pt x="7353284" y="39103"/>
                  <a:pt x="7361430" y="39103"/>
                </a:cubicBezTo>
                <a:lnTo>
                  <a:pt x="7374938" y="39103"/>
                </a:lnTo>
                <a:cubicBezTo>
                  <a:pt x="7378064" y="39103"/>
                  <a:pt x="7384810" y="37593"/>
                  <a:pt x="7395178" y="34575"/>
                </a:cubicBezTo>
                <a:cubicBezTo>
                  <a:pt x="7405546" y="31556"/>
                  <a:pt x="7413430" y="28627"/>
                  <a:pt x="7418830" y="25788"/>
                </a:cubicBezTo>
                <a:cubicBezTo>
                  <a:pt x="7421528" y="24368"/>
                  <a:pt x="7424162" y="23486"/>
                  <a:pt x="7426729" y="23142"/>
                </a:cubicBezTo>
                <a:close/>
                <a:moveTo>
                  <a:pt x="3914220" y="21792"/>
                </a:moveTo>
                <a:cubicBezTo>
                  <a:pt x="3917932" y="21645"/>
                  <a:pt x="3921958" y="22031"/>
                  <a:pt x="3926295" y="22948"/>
                </a:cubicBezTo>
                <a:cubicBezTo>
                  <a:pt x="3935344" y="23952"/>
                  <a:pt x="3943626" y="26960"/>
                  <a:pt x="3951140" y="31972"/>
                </a:cubicBezTo>
                <a:cubicBezTo>
                  <a:pt x="3958654" y="36984"/>
                  <a:pt x="3962411" y="44330"/>
                  <a:pt x="3962411" y="54009"/>
                </a:cubicBezTo>
                <a:cubicBezTo>
                  <a:pt x="3962411" y="65768"/>
                  <a:pt x="3956410" y="69310"/>
                  <a:pt x="3944407" y="64635"/>
                </a:cubicBezTo>
                <a:cubicBezTo>
                  <a:pt x="3932404" y="59960"/>
                  <a:pt x="3921129" y="52597"/>
                  <a:pt x="3910582" y="42544"/>
                </a:cubicBezTo>
                <a:cubicBezTo>
                  <a:pt x="3900035" y="32492"/>
                  <a:pt x="3897848" y="26254"/>
                  <a:pt x="3904021" y="23830"/>
                </a:cubicBezTo>
                <a:cubicBezTo>
                  <a:pt x="3907108" y="22618"/>
                  <a:pt x="3910508" y="21939"/>
                  <a:pt x="3914220" y="21792"/>
                </a:cubicBezTo>
                <a:close/>
                <a:moveTo>
                  <a:pt x="5615224" y="21738"/>
                </a:moveTo>
                <a:cubicBezTo>
                  <a:pt x="5617087" y="21769"/>
                  <a:pt x="5619373" y="22262"/>
                  <a:pt x="5622081" y="23217"/>
                </a:cubicBezTo>
                <a:cubicBezTo>
                  <a:pt x="5632915" y="27039"/>
                  <a:pt x="5640817" y="31570"/>
                  <a:pt x="5645786" y="36812"/>
                </a:cubicBezTo>
                <a:cubicBezTo>
                  <a:pt x="5650754" y="42053"/>
                  <a:pt x="5651611" y="47187"/>
                  <a:pt x="5648356" y="52213"/>
                </a:cubicBezTo>
                <a:cubicBezTo>
                  <a:pt x="5645101" y="57239"/>
                  <a:pt x="5641433" y="68597"/>
                  <a:pt x="5637354" y="86285"/>
                </a:cubicBezTo>
                <a:cubicBezTo>
                  <a:pt x="5633274" y="103974"/>
                  <a:pt x="5629119" y="119738"/>
                  <a:pt x="5624888" y="133576"/>
                </a:cubicBezTo>
                <a:cubicBezTo>
                  <a:pt x="5635027" y="132744"/>
                  <a:pt x="5645495" y="131174"/>
                  <a:pt x="5656293" y="128865"/>
                </a:cubicBezTo>
                <a:cubicBezTo>
                  <a:pt x="5658645" y="121365"/>
                  <a:pt x="5658921" y="113751"/>
                  <a:pt x="5657121" y="106021"/>
                </a:cubicBezTo>
                <a:cubicBezTo>
                  <a:pt x="5655322" y="98292"/>
                  <a:pt x="5660746" y="97915"/>
                  <a:pt x="5673394" y="104892"/>
                </a:cubicBezTo>
                <a:cubicBezTo>
                  <a:pt x="5686042" y="111868"/>
                  <a:pt x="5691208" y="118400"/>
                  <a:pt x="5688892" y="124488"/>
                </a:cubicBezTo>
                <a:cubicBezTo>
                  <a:pt x="5686576" y="130575"/>
                  <a:pt x="5684296" y="138570"/>
                  <a:pt x="5682052" y="148472"/>
                </a:cubicBezTo>
                <a:cubicBezTo>
                  <a:pt x="5679807" y="158374"/>
                  <a:pt x="5676190" y="170125"/>
                  <a:pt x="5671200" y="183727"/>
                </a:cubicBezTo>
                <a:cubicBezTo>
                  <a:pt x="5666209" y="197329"/>
                  <a:pt x="5660667" y="209307"/>
                  <a:pt x="5654572" y="219660"/>
                </a:cubicBezTo>
                <a:cubicBezTo>
                  <a:pt x="5668741" y="229913"/>
                  <a:pt x="5677459" y="239568"/>
                  <a:pt x="5680729" y="248624"/>
                </a:cubicBezTo>
                <a:cubicBezTo>
                  <a:pt x="5683998" y="257680"/>
                  <a:pt x="5683468" y="266664"/>
                  <a:pt x="5679137" y="275576"/>
                </a:cubicBezTo>
                <a:cubicBezTo>
                  <a:pt x="5674806" y="284489"/>
                  <a:pt x="5668608" y="282829"/>
                  <a:pt x="5660542" y="270597"/>
                </a:cubicBezTo>
                <a:cubicBezTo>
                  <a:pt x="5652475" y="258364"/>
                  <a:pt x="5645287" y="247387"/>
                  <a:pt x="5638977" y="237664"/>
                </a:cubicBezTo>
                <a:cubicBezTo>
                  <a:pt x="5623719" y="252650"/>
                  <a:pt x="5609401" y="262910"/>
                  <a:pt x="5596021" y="268446"/>
                </a:cubicBezTo>
                <a:cubicBezTo>
                  <a:pt x="5582642" y="273981"/>
                  <a:pt x="5569682" y="277207"/>
                  <a:pt x="5557142" y="278125"/>
                </a:cubicBezTo>
                <a:cubicBezTo>
                  <a:pt x="5544601" y="279043"/>
                  <a:pt x="5543145" y="276637"/>
                  <a:pt x="5552775" y="270908"/>
                </a:cubicBezTo>
                <a:cubicBezTo>
                  <a:pt x="5562404" y="265180"/>
                  <a:pt x="5573804" y="258364"/>
                  <a:pt x="5586976" y="250463"/>
                </a:cubicBezTo>
                <a:cubicBezTo>
                  <a:pt x="5600148" y="242561"/>
                  <a:pt x="5612728" y="233040"/>
                  <a:pt x="5624716" y="221897"/>
                </a:cubicBezTo>
                <a:cubicBezTo>
                  <a:pt x="5611265" y="209307"/>
                  <a:pt x="5602281" y="201437"/>
                  <a:pt x="5597763" y="198290"/>
                </a:cubicBezTo>
                <a:cubicBezTo>
                  <a:pt x="5593246" y="195142"/>
                  <a:pt x="5591888" y="190062"/>
                  <a:pt x="5593688" y="183050"/>
                </a:cubicBezTo>
                <a:cubicBezTo>
                  <a:pt x="5595487" y="176037"/>
                  <a:pt x="5597735" y="167698"/>
                  <a:pt x="5600431" y="158033"/>
                </a:cubicBezTo>
                <a:cubicBezTo>
                  <a:pt x="5574446" y="164199"/>
                  <a:pt x="5557486" y="169114"/>
                  <a:pt x="5549548" y="172778"/>
                </a:cubicBezTo>
                <a:cubicBezTo>
                  <a:pt x="5541611" y="176442"/>
                  <a:pt x="5532810" y="172847"/>
                  <a:pt x="5523144" y="161991"/>
                </a:cubicBezTo>
                <a:cubicBezTo>
                  <a:pt x="5513479" y="151135"/>
                  <a:pt x="5514673" y="146159"/>
                  <a:pt x="5526726" y="147063"/>
                </a:cubicBezTo>
                <a:cubicBezTo>
                  <a:pt x="5538779" y="147966"/>
                  <a:pt x="5564323" y="145478"/>
                  <a:pt x="5603356" y="139599"/>
                </a:cubicBezTo>
                <a:cubicBezTo>
                  <a:pt x="5606870" y="112295"/>
                  <a:pt x="5609508" y="90605"/>
                  <a:pt x="5611272" y="74530"/>
                </a:cubicBezTo>
                <a:cubicBezTo>
                  <a:pt x="5613036" y="58455"/>
                  <a:pt x="5612570" y="44928"/>
                  <a:pt x="5609874" y="33951"/>
                </a:cubicBezTo>
                <a:cubicBezTo>
                  <a:pt x="5607852" y="25718"/>
                  <a:pt x="5609635" y="21647"/>
                  <a:pt x="5615224" y="21738"/>
                </a:cubicBezTo>
                <a:close/>
                <a:moveTo>
                  <a:pt x="6736143" y="21338"/>
                </a:moveTo>
                <a:cubicBezTo>
                  <a:pt x="6737582" y="21103"/>
                  <a:pt x="6739448" y="21224"/>
                  <a:pt x="6741742" y="21701"/>
                </a:cubicBezTo>
                <a:cubicBezTo>
                  <a:pt x="6750920" y="23608"/>
                  <a:pt x="6759044" y="26361"/>
                  <a:pt x="6766114" y="29961"/>
                </a:cubicBezTo>
                <a:cubicBezTo>
                  <a:pt x="6773184" y="33560"/>
                  <a:pt x="6776026" y="38400"/>
                  <a:pt x="6774642" y="44480"/>
                </a:cubicBezTo>
                <a:cubicBezTo>
                  <a:pt x="6773258" y="50560"/>
                  <a:pt x="6772133" y="59423"/>
                  <a:pt x="6771265" y="71067"/>
                </a:cubicBezTo>
                <a:cubicBezTo>
                  <a:pt x="6770398" y="82711"/>
                  <a:pt x="6769964" y="90950"/>
                  <a:pt x="6769964" y="95782"/>
                </a:cubicBezTo>
                <a:cubicBezTo>
                  <a:pt x="6776575" y="94233"/>
                  <a:pt x="6782676" y="91595"/>
                  <a:pt x="6788269" y="87866"/>
                </a:cubicBezTo>
                <a:cubicBezTo>
                  <a:pt x="6793862" y="84138"/>
                  <a:pt x="6803459" y="86350"/>
                  <a:pt x="6817060" y="94502"/>
                </a:cubicBezTo>
                <a:cubicBezTo>
                  <a:pt x="6830662" y="102655"/>
                  <a:pt x="6834914" y="109129"/>
                  <a:pt x="6829816" y="113926"/>
                </a:cubicBezTo>
                <a:cubicBezTo>
                  <a:pt x="6824718" y="118723"/>
                  <a:pt x="6818720" y="133368"/>
                  <a:pt x="6811823" y="157861"/>
                </a:cubicBezTo>
                <a:cubicBezTo>
                  <a:pt x="6827138" y="156169"/>
                  <a:pt x="6838546" y="154172"/>
                  <a:pt x="6846046" y="151870"/>
                </a:cubicBezTo>
                <a:cubicBezTo>
                  <a:pt x="6853546" y="149569"/>
                  <a:pt x="6860724" y="149157"/>
                  <a:pt x="6867578" y="150634"/>
                </a:cubicBezTo>
                <a:cubicBezTo>
                  <a:pt x="6874432" y="152111"/>
                  <a:pt x="6880351" y="156861"/>
                  <a:pt x="6885334" y="164884"/>
                </a:cubicBezTo>
                <a:cubicBezTo>
                  <a:pt x="6890318" y="172907"/>
                  <a:pt x="6885582" y="176919"/>
                  <a:pt x="6871127" y="176919"/>
                </a:cubicBezTo>
                <a:cubicBezTo>
                  <a:pt x="6859726" y="176919"/>
                  <a:pt x="6844354" y="178045"/>
                  <a:pt x="6825008" y="180296"/>
                </a:cubicBezTo>
                <a:cubicBezTo>
                  <a:pt x="6805664" y="182548"/>
                  <a:pt x="6785968" y="184770"/>
                  <a:pt x="6765920" y="186964"/>
                </a:cubicBezTo>
                <a:cubicBezTo>
                  <a:pt x="6775456" y="198322"/>
                  <a:pt x="6787541" y="211762"/>
                  <a:pt x="6802175" y="227286"/>
                </a:cubicBezTo>
                <a:cubicBezTo>
                  <a:pt x="6816810" y="242809"/>
                  <a:pt x="6829400" y="253424"/>
                  <a:pt x="6839948" y="259132"/>
                </a:cubicBezTo>
                <a:cubicBezTo>
                  <a:pt x="6850495" y="264839"/>
                  <a:pt x="6861042" y="269758"/>
                  <a:pt x="6871589" y="273888"/>
                </a:cubicBezTo>
                <a:cubicBezTo>
                  <a:pt x="6882136" y="278018"/>
                  <a:pt x="6886345" y="281549"/>
                  <a:pt x="6884216" y="284481"/>
                </a:cubicBezTo>
                <a:cubicBezTo>
                  <a:pt x="6882086" y="287414"/>
                  <a:pt x="6875254" y="289117"/>
                  <a:pt x="6863716" y="289590"/>
                </a:cubicBezTo>
                <a:cubicBezTo>
                  <a:pt x="6852180" y="290063"/>
                  <a:pt x="6839762" y="289357"/>
                  <a:pt x="6826460" y="287471"/>
                </a:cubicBezTo>
                <a:cubicBezTo>
                  <a:pt x="6813160" y="285586"/>
                  <a:pt x="6802290" y="277838"/>
                  <a:pt x="6793850" y="264230"/>
                </a:cubicBezTo>
                <a:cubicBezTo>
                  <a:pt x="6785412" y="250621"/>
                  <a:pt x="6779006" y="240324"/>
                  <a:pt x="6774632" y="233341"/>
                </a:cubicBezTo>
                <a:lnTo>
                  <a:pt x="6759445" y="199871"/>
                </a:lnTo>
                <a:cubicBezTo>
                  <a:pt x="6755402" y="222786"/>
                  <a:pt x="6746177" y="242149"/>
                  <a:pt x="6731772" y="257959"/>
                </a:cubicBezTo>
                <a:cubicBezTo>
                  <a:pt x="6717368" y="273769"/>
                  <a:pt x="6700084" y="284912"/>
                  <a:pt x="6679922" y="291386"/>
                </a:cubicBezTo>
                <a:cubicBezTo>
                  <a:pt x="6659760" y="297861"/>
                  <a:pt x="6657236" y="295638"/>
                  <a:pt x="6672350" y="284718"/>
                </a:cubicBezTo>
                <a:cubicBezTo>
                  <a:pt x="6687465" y="273798"/>
                  <a:pt x="6700980" y="260838"/>
                  <a:pt x="6712897" y="245838"/>
                </a:cubicBezTo>
                <a:cubicBezTo>
                  <a:pt x="6724814" y="230838"/>
                  <a:pt x="6733440" y="212368"/>
                  <a:pt x="6738774" y="190428"/>
                </a:cubicBezTo>
                <a:cubicBezTo>
                  <a:pt x="6726556" y="193124"/>
                  <a:pt x="6715238" y="195597"/>
                  <a:pt x="6704820" y="197849"/>
                </a:cubicBezTo>
                <a:cubicBezTo>
                  <a:pt x="6694402" y="200100"/>
                  <a:pt x="6685080" y="196924"/>
                  <a:pt x="6676856" y="188320"/>
                </a:cubicBezTo>
                <a:lnTo>
                  <a:pt x="6672610" y="180774"/>
                </a:lnTo>
                <a:lnTo>
                  <a:pt x="6660971" y="204162"/>
                </a:lnTo>
                <a:cubicBezTo>
                  <a:pt x="6648868" y="226583"/>
                  <a:pt x="6641458" y="244297"/>
                  <a:pt x="6638740" y="257303"/>
                </a:cubicBezTo>
                <a:cubicBezTo>
                  <a:pt x="6636022" y="270310"/>
                  <a:pt x="6630516" y="272909"/>
                  <a:pt x="6622220" y="265101"/>
                </a:cubicBezTo>
                <a:cubicBezTo>
                  <a:pt x="6613924" y="257292"/>
                  <a:pt x="6607880" y="247921"/>
                  <a:pt x="6604086" y="236987"/>
                </a:cubicBezTo>
                <a:cubicBezTo>
                  <a:pt x="6600294" y="226052"/>
                  <a:pt x="6602430" y="220087"/>
                  <a:pt x="6610497" y="219090"/>
                </a:cubicBezTo>
                <a:cubicBezTo>
                  <a:pt x="6618563" y="218093"/>
                  <a:pt x="6629387" y="207406"/>
                  <a:pt x="6642967" y="187029"/>
                </a:cubicBezTo>
                <a:cubicBezTo>
                  <a:pt x="6675448" y="147794"/>
                  <a:pt x="6689594" y="135236"/>
                  <a:pt x="6685406" y="149354"/>
                </a:cubicBezTo>
                <a:cubicBezTo>
                  <a:pt x="6683314" y="156413"/>
                  <a:pt x="6680230" y="164509"/>
                  <a:pt x="6676158" y="173644"/>
                </a:cubicBezTo>
                <a:lnTo>
                  <a:pt x="6673765" y="178452"/>
                </a:lnTo>
                <a:lnTo>
                  <a:pt x="6680513" y="176790"/>
                </a:lnTo>
                <a:cubicBezTo>
                  <a:pt x="6691175" y="177708"/>
                  <a:pt x="6711535" y="175241"/>
                  <a:pt x="6741592" y="169391"/>
                </a:cubicBezTo>
                <a:cubicBezTo>
                  <a:pt x="6743312" y="145356"/>
                  <a:pt x="6744173" y="129869"/>
                  <a:pt x="6744173" y="122928"/>
                </a:cubicBezTo>
                <a:cubicBezTo>
                  <a:pt x="6743514" y="123832"/>
                  <a:pt x="6738910" y="125409"/>
                  <a:pt x="6730364" y="127661"/>
                </a:cubicBezTo>
                <a:cubicBezTo>
                  <a:pt x="6721816" y="129912"/>
                  <a:pt x="6713883" y="126961"/>
                  <a:pt x="6706562" y="118809"/>
                </a:cubicBezTo>
                <a:cubicBezTo>
                  <a:pt x="6699242" y="110657"/>
                  <a:pt x="6699554" y="106803"/>
                  <a:pt x="6707498" y="107247"/>
                </a:cubicBezTo>
                <a:cubicBezTo>
                  <a:pt x="6715442" y="107692"/>
                  <a:pt x="6727668" y="106408"/>
                  <a:pt x="6744173" y="103397"/>
                </a:cubicBezTo>
                <a:cubicBezTo>
                  <a:pt x="6744173" y="94090"/>
                  <a:pt x="6743732" y="82410"/>
                  <a:pt x="6742850" y="68357"/>
                </a:cubicBezTo>
                <a:cubicBezTo>
                  <a:pt x="6741968" y="54303"/>
                  <a:pt x="6739268" y="42537"/>
                  <a:pt x="6734752" y="33058"/>
                </a:cubicBezTo>
                <a:cubicBezTo>
                  <a:pt x="6731364" y="25949"/>
                  <a:pt x="6731828" y="22042"/>
                  <a:pt x="6736143" y="21338"/>
                </a:cubicBezTo>
                <a:close/>
                <a:moveTo>
                  <a:pt x="3182478" y="20182"/>
                </a:moveTo>
                <a:cubicBezTo>
                  <a:pt x="3185741" y="20072"/>
                  <a:pt x="3189607" y="20862"/>
                  <a:pt x="3194078" y="22550"/>
                </a:cubicBezTo>
                <a:cubicBezTo>
                  <a:pt x="3203019" y="25927"/>
                  <a:pt x="3209748" y="30025"/>
                  <a:pt x="3214265" y="34844"/>
                </a:cubicBezTo>
                <a:lnTo>
                  <a:pt x="3215340" y="46841"/>
                </a:lnTo>
                <a:lnTo>
                  <a:pt x="3217017" y="45199"/>
                </a:lnTo>
                <a:cubicBezTo>
                  <a:pt x="3218106" y="44870"/>
                  <a:pt x="3219601" y="44882"/>
                  <a:pt x="3221503" y="45233"/>
                </a:cubicBezTo>
                <a:cubicBezTo>
                  <a:pt x="3229111" y="46638"/>
                  <a:pt x="3234130" y="47538"/>
                  <a:pt x="3236560" y="47933"/>
                </a:cubicBezTo>
                <a:cubicBezTo>
                  <a:pt x="3238991" y="48327"/>
                  <a:pt x="3243275" y="48115"/>
                  <a:pt x="3249413" y="47298"/>
                </a:cubicBezTo>
                <a:cubicBezTo>
                  <a:pt x="3255550" y="46481"/>
                  <a:pt x="3261971" y="44817"/>
                  <a:pt x="3268675" y="42308"/>
                </a:cubicBezTo>
                <a:cubicBezTo>
                  <a:pt x="3275379" y="39798"/>
                  <a:pt x="3280352" y="36607"/>
                  <a:pt x="3283593" y="32735"/>
                </a:cubicBezTo>
                <a:cubicBezTo>
                  <a:pt x="3286834" y="28864"/>
                  <a:pt x="3292530" y="28871"/>
                  <a:pt x="3300683" y="32757"/>
                </a:cubicBezTo>
                <a:cubicBezTo>
                  <a:pt x="3308835" y="36643"/>
                  <a:pt x="3315822" y="41695"/>
                  <a:pt x="3321644" y="47911"/>
                </a:cubicBezTo>
                <a:cubicBezTo>
                  <a:pt x="3327467" y="54127"/>
                  <a:pt x="3325853" y="59082"/>
                  <a:pt x="3316805" y="62775"/>
                </a:cubicBezTo>
                <a:cubicBezTo>
                  <a:pt x="3307756" y="66467"/>
                  <a:pt x="3293832" y="82360"/>
                  <a:pt x="3275032" y="110452"/>
                </a:cubicBezTo>
                <a:cubicBezTo>
                  <a:pt x="3296241" y="125882"/>
                  <a:pt x="3311442" y="142424"/>
                  <a:pt x="3320633" y="160077"/>
                </a:cubicBezTo>
                <a:cubicBezTo>
                  <a:pt x="3329826" y="177729"/>
                  <a:pt x="3329754" y="195748"/>
                  <a:pt x="3320418" y="214132"/>
                </a:cubicBezTo>
                <a:cubicBezTo>
                  <a:pt x="3311083" y="232516"/>
                  <a:pt x="3302457" y="235879"/>
                  <a:pt x="3294541" y="224220"/>
                </a:cubicBezTo>
                <a:cubicBezTo>
                  <a:pt x="3286626" y="212562"/>
                  <a:pt x="3276193" y="201287"/>
                  <a:pt x="3263244" y="190395"/>
                </a:cubicBezTo>
                <a:cubicBezTo>
                  <a:pt x="3250295" y="179504"/>
                  <a:pt x="3251023" y="175632"/>
                  <a:pt x="3265427" y="178780"/>
                </a:cubicBezTo>
                <a:cubicBezTo>
                  <a:pt x="3279832" y="181927"/>
                  <a:pt x="3288157" y="183444"/>
                  <a:pt x="3290401" y="183329"/>
                </a:cubicBezTo>
                <a:cubicBezTo>
                  <a:pt x="3292645" y="183215"/>
                  <a:pt x="3292677" y="178332"/>
                  <a:pt x="3290498" y="168681"/>
                </a:cubicBezTo>
                <a:cubicBezTo>
                  <a:pt x="3288318" y="159030"/>
                  <a:pt x="3284005" y="149476"/>
                  <a:pt x="3277559" y="140018"/>
                </a:cubicBezTo>
                <a:cubicBezTo>
                  <a:pt x="3271113" y="130561"/>
                  <a:pt x="3265456" y="123997"/>
                  <a:pt x="3260587" y="120325"/>
                </a:cubicBezTo>
                <a:cubicBezTo>
                  <a:pt x="3255719" y="116654"/>
                  <a:pt x="3254636" y="112256"/>
                  <a:pt x="3257339" y="107129"/>
                </a:cubicBezTo>
                <a:cubicBezTo>
                  <a:pt x="3260043" y="102002"/>
                  <a:pt x="3264316" y="92513"/>
                  <a:pt x="3270160" y="78660"/>
                </a:cubicBezTo>
                <a:cubicBezTo>
                  <a:pt x="3276003" y="64807"/>
                  <a:pt x="3278943" y="57924"/>
                  <a:pt x="3278979" y="58010"/>
                </a:cubicBezTo>
                <a:cubicBezTo>
                  <a:pt x="3279014" y="58096"/>
                  <a:pt x="3276706" y="58802"/>
                  <a:pt x="3272052" y="60129"/>
                </a:cubicBezTo>
                <a:cubicBezTo>
                  <a:pt x="3267399" y="61455"/>
                  <a:pt x="3260297" y="63223"/>
                  <a:pt x="3250746" y="65431"/>
                </a:cubicBezTo>
                <a:lnTo>
                  <a:pt x="3250746" y="156592"/>
                </a:lnTo>
                <a:cubicBezTo>
                  <a:pt x="3250746" y="202251"/>
                  <a:pt x="3250277" y="238815"/>
                  <a:pt x="3249338" y="266284"/>
                </a:cubicBezTo>
                <a:cubicBezTo>
                  <a:pt x="3248398" y="293752"/>
                  <a:pt x="3244738" y="312208"/>
                  <a:pt x="3238357" y="321651"/>
                </a:cubicBezTo>
                <a:cubicBezTo>
                  <a:pt x="3231975" y="331094"/>
                  <a:pt x="3227691" y="323297"/>
                  <a:pt x="3225504" y="298259"/>
                </a:cubicBezTo>
                <a:cubicBezTo>
                  <a:pt x="3223317" y="273221"/>
                  <a:pt x="3222675" y="245376"/>
                  <a:pt x="3223579" y="214724"/>
                </a:cubicBezTo>
                <a:cubicBezTo>
                  <a:pt x="3224482" y="184071"/>
                  <a:pt x="3225160" y="152544"/>
                  <a:pt x="3225612" y="120143"/>
                </a:cubicBezTo>
                <a:cubicBezTo>
                  <a:pt x="3226063" y="87741"/>
                  <a:pt x="3223590" y="66804"/>
                  <a:pt x="3218191" y="57333"/>
                </a:cubicBezTo>
                <a:cubicBezTo>
                  <a:pt x="3216841" y="54965"/>
                  <a:pt x="3215897" y="52937"/>
                  <a:pt x="3215361" y="51248"/>
                </a:cubicBezTo>
                <a:lnTo>
                  <a:pt x="3215249" y="50100"/>
                </a:lnTo>
                <a:lnTo>
                  <a:pt x="3213105" y="54156"/>
                </a:lnTo>
                <a:cubicBezTo>
                  <a:pt x="3210892" y="59800"/>
                  <a:pt x="3209457" y="68351"/>
                  <a:pt x="3208801" y="79811"/>
                </a:cubicBezTo>
                <a:cubicBezTo>
                  <a:pt x="3207927" y="95090"/>
                  <a:pt x="3207260" y="113145"/>
                  <a:pt x="3206801" y="133974"/>
                </a:cubicBezTo>
                <a:cubicBezTo>
                  <a:pt x="3206342" y="154803"/>
                  <a:pt x="3204722" y="172864"/>
                  <a:pt x="3201940" y="188158"/>
                </a:cubicBezTo>
                <a:cubicBezTo>
                  <a:pt x="3199158" y="203452"/>
                  <a:pt x="3192851" y="216201"/>
                  <a:pt x="3183021" y="226404"/>
                </a:cubicBezTo>
                <a:cubicBezTo>
                  <a:pt x="3173191" y="236607"/>
                  <a:pt x="3166139" y="236736"/>
                  <a:pt x="3161866" y="226791"/>
                </a:cubicBezTo>
                <a:cubicBezTo>
                  <a:pt x="3157592" y="216846"/>
                  <a:pt x="3151287" y="207822"/>
                  <a:pt x="3142948" y="199720"/>
                </a:cubicBezTo>
                <a:cubicBezTo>
                  <a:pt x="3134608" y="191618"/>
                  <a:pt x="3136373" y="188689"/>
                  <a:pt x="3148239" y="190933"/>
                </a:cubicBezTo>
                <a:cubicBezTo>
                  <a:pt x="3160106" y="193177"/>
                  <a:pt x="3166680" y="194099"/>
                  <a:pt x="3167964" y="193697"/>
                </a:cubicBezTo>
                <a:cubicBezTo>
                  <a:pt x="3169248" y="193296"/>
                  <a:pt x="3170965" y="189012"/>
                  <a:pt x="3173116" y="180845"/>
                </a:cubicBezTo>
                <a:cubicBezTo>
                  <a:pt x="3175267" y="172678"/>
                  <a:pt x="3177242" y="160475"/>
                  <a:pt x="3179042" y="144234"/>
                </a:cubicBezTo>
                <a:cubicBezTo>
                  <a:pt x="3180842" y="127994"/>
                  <a:pt x="3181967" y="108875"/>
                  <a:pt x="3182419" y="86877"/>
                </a:cubicBezTo>
                <a:cubicBezTo>
                  <a:pt x="3182871" y="64879"/>
                  <a:pt x="3182329" y="52564"/>
                  <a:pt x="3180795" y="49933"/>
                </a:cubicBezTo>
                <a:cubicBezTo>
                  <a:pt x="3179261" y="47302"/>
                  <a:pt x="3176091" y="46642"/>
                  <a:pt x="3171287" y="47954"/>
                </a:cubicBezTo>
                <a:cubicBezTo>
                  <a:pt x="3166484" y="49266"/>
                  <a:pt x="3160575" y="50725"/>
                  <a:pt x="3153563" y="52331"/>
                </a:cubicBezTo>
                <a:cubicBezTo>
                  <a:pt x="3158955" y="56992"/>
                  <a:pt x="3160729" y="61545"/>
                  <a:pt x="3158887" y="65990"/>
                </a:cubicBezTo>
                <a:cubicBezTo>
                  <a:pt x="3157044" y="70436"/>
                  <a:pt x="3155714" y="74967"/>
                  <a:pt x="3154896" y="79585"/>
                </a:cubicBezTo>
                <a:cubicBezTo>
                  <a:pt x="3158510" y="78782"/>
                  <a:pt x="3162400" y="77904"/>
                  <a:pt x="3166566" y="76950"/>
                </a:cubicBezTo>
                <a:cubicBezTo>
                  <a:pt x="3170732" y="75996"/>
                  <a:pt x="3174328" y="77473"/>
                  <a:pt x="3177353" y="81381"/>
                </a:cubicBezTo>
                <a:cubicBezTo>
                  <a:pt x="3180379" y="85289"/>
                  <a:pt x="3179479" y="89318"/>
                  <a:pt x="3174654" y="93470"/>
                </a:cubicBezTo>
                <a:cubicBezTo>
                  <a:pt x="3169828" y="97621"/>
                  <a:pt x="3162676" y="100887"/>
                  <a:pt x="3153197" y="103268"/>
                </a:cubicBezTo>
                <a:cubicBezTo>
                  <a:pt x="3152480" y="110366"/>
                  <a:pt x="3151247" y="117314"/>
                  <a:pt x="3149497" y="124111"/>
                </a:cubicBezTo>
                <a:cubicBezTo>
                  <a:pt x="3150301" y="123351"/>
                  <a:pt x="3153581" y="121813"/>
                  <a:pt x="3159338" y="119497"/>
                </a:cubicBezTo>
                <a:cubicBezTo>
                  <a:pt x="3165096" y="117181"/>
                  <a:pt x="3170072" y="118149"/>
                  <a:pt x="3174267" y="122401"/>
                </a:cubicBezTo>
                <a:cubicBezTo>
                  <a:pt x="3178461" y="126653"/>
                  <a:pt x="3178411" y="130891"/>
                  <a:pt x="3174116" y="135114"/>
                </a:cubicBezTo>
                <a:cubicBezTo>
                  <a:pt x="3169821" y="139337"/>
                  <a:pt x="3160561" y="143535"/>
                  <a:pt x="3146335" y="147708"/>
                </a:cubicBezTo>
                <a:cubicBezTo>
                  <a:pt x="3143855" y="163454"/>
                  <a:pt x="3137509" y="181067"/>
                  <a:pt x="3127299" y="200548"/>
                </a:cubicBezTo>
                <a:cubicBezTo>
                  <a:pt x="3117089" y="220029"/>
                  <a:pt x="3104039" y="234233"/>
                  <a:pt x="3088150" y="243160"/>
                </a:cubicBezTo>
                <a:cubicBezTo>
                  <a:pt x="3072261" y="252087"/>
                  <a:pt x="3068881" y="250725"/>
                  <a:pt x="3078008" y="239073"/>
                </a:cubicBezTo>
                <a:cubicBezTo>
                  <a:pt x="3087135" y="227422"/>
                  <a:pt x="3095248" y="214727"/>
                  <a:pt x="3102347" y="200989"/>
                </a:cubicBezTo>
                <a:cubicBezTo>
                  <a:pt x="3109445" y="187251"/>
                  <a:pt x="3115662" y="171577"/>
                  <a:pt x="3120996" y="153968"/>
                </a:cubicBezTo>
                <a:cubicBezTo>
                  <a:pt x="3119820" y="155775"/>
                  <a:pt x="3117598" y="156678"/>
                  <a:pt x="3114328" y="156678"/>
                </a:cubicBezTo>
                <a:cubicBezTo>
                  <a:pt x="3110628" y="156678"/>
                  <a:pt x="3106315" y="154287"/>
                  <a:pt x="3101390" y="149504"/>
                </a:cubicBezTo>
                <a:cubicBezTo>
                  <a:pt x="3096464" y="144722"/>
                  <a:pt x="3096847" y="141381"/>
                  <a:pt x="3102540" y="139480"/>
                </a:cubicBezTo>
                <a:cubicBezTo>
                  <a:pt x="3108234" y="137580"/>
                  <a:pt x="3115397" y="135067"/>
                  <a:pt x="3124029" y="131941"/>
                </a:cubicBezTo>
                <a:cubicBezTo>
                  <a:pt x="3125606" y="124771"/>
                  <a:pt x="3126847" y="116368"/>
                  <a:pt x="3127750" y="106731"/>
                </a:cubicBezTo>
                <a:cubicBezTo>
                  <a:pt x="3120839" y="108538"/>
                  <a:pt x="3114611" y="107021"/>
                  <a:pt x="3109069" y="102182"/>
                </a:cubicBezTo>
                <a:cubicBezTo>
                  <a:pt x="3103526" y="97342"/>
                  <a:pt x="3104121" y="93979"/>
                  <a:pt x="3110854" y="92093"/>
                </a:cubicBezTo>
                <a:cubicBezTo>
                  <a:pt x="3117587" y="90207"/>
                  <a:pt x="3123721" y="88225"/>
                  <a:pt x="3129256" y="86146"/>
                </a:cubicBezTo>
                <a:cubicBezTo>
                  <a:pt x="3130949" y="72221"/>
                  <a:pt x="3131128" y="62692"/>
                  <a:pt x="3129794" y="57558"/>
                </a:cubicBezTo>
                <a:cubicBezTo>
                  <a:pt x="3126166" y="56827"/>
                  <a:pt x="3122445" y="53794"/>
                  <a:pt x="3118630" y="48460"/>
                </a:cubicBezTo>
                <a:cubicBezTo>
                  <a:pt x="3114816" y="43125"/>
                  <a:pt x="3116981" y="40458"/>
                  <a:pt x="3125126" y="40458"/>
                </a:cubicBezTo>
                <a:cubicBezTo>
                  <a:pt x="3130862" y="40458"/>
                  <a:pt x="3139499" y="38536"/>
                  <a:pt x="3151035" y="34693"/>
                </a:cubicBezTo>
                <a:cubicBezTo>
                  <a:pt x="3162572" y="30850"/>
                  <a:pt x="3170395" y="27021"/>
                  <a:pt x="3174503" y="23206"/>
                </a:cubicBezTo>
                <a:cubicBezTo>
                  <a:pt x="3176557" y="21299"/>
                  <a:pt x="3179216" y="20291"/>
                  <a:pt x="3182478" y="20182"/>
                </a:cubicBezTo>
                <a:close/>
                <a:moveTo>
                  <a:pt x="2038661" y="18584"/>
                </a:moveTo>
                <a:cubicBezTo>
                  <a:pt x="2039896" y="18416"/>
                  <a:pt x="2041392" y="18576"/>
                  <a:pt x="2043151" y="19066"/>
                </a:cubicBezTo>
                <a:cubicBezTo>
                  <a:pt x="2050185" y="21023"/>
                  <a:pt x="2057861" y="24623"/>
                  <a:pt x="2066178" y="29864"/>
                </a:cubicBezTo>
                <a:cubicBezTo>
                  <a:pt x="2074495" y="35105"/>
                  <a:pt x="2076277" y="40411"/>
                  <a:pt x="2071524" y="45781"/>
                </a:cubicBezTo>
                <a:cubicBezTo>
                  <a:pt x="2066769" y="51152"/>
                  <a:pt x="2062636" y="57350"/>
                  <a:pt x="2059122" y="64377"/>
                </a:cubicBezTo>
                <a:cubicBezTo>
                  <a:pt x="2055609" y="71404"/>
                  <a:pt x="2048174" y="83672"/>
                  <a:pt x="2036816" y="101181"/>
                </a:cubicBezTo>
                <a:cubicBezTo>
                  <a:pt x="2051070" y="96836"/>
                  <a:pt x="2062962" y="92850"/>
                  <a:pt x="2072491" y="89222"/>
                </a:cubicBezTo>
                <a:cubicBezTo>
                  <a:pt x="2082020" y="85593"/>
                  <a:pt x="2091155" y="83080"/>
                  <a:pt x="2099895" y="81682"/>
                </a:cubicBezTo>
                <a:cubicBezTo>
                  <a:pt x="2108635" y="80284"/>
                  <a:pt x="2114931" y="82435"/>
                  <a:pt x="2118781" y="88135"/>
                </a:cubicBezTo>
                <a:cubicBezTo>
                  <a:pt x="2122632" y="93836"/>
                  <a:pt x="2118161" y="98951"/>
                  <a:pt x="2105370" y="103483"/>
                </a:cubicBezTo>
                <a:cubicBezTo>
                  <a:pt x="2092579" y="108014"/>
                  <a:pt x="2080525" y="112030"/>
                  <a:pt x="2069211" y="115529"/>
                </a:cubicBezTo>
                <a:cubicBezTo>
                  <a:pt x="2074603" y="120462"/>
                  <a:pt x="2076370" y="124717"/>
                  <a:pt x="2074513" y="128295"/>
                </a:cubicBezTo>
                <a:cubicBezTo>
                  <a:pt x="2072656" y="131873"/>
                  <a:pt x="2070437" y="140832"/>
                  <a:pt x="2067856" y="155172"/>
                </a:cubicBezTo>
                <a:cubicBezTo>
                  <a:pt x="2076116" y="153437"/>
                  <a:pt x="2085537" y="150752"/>
                  <a:pt x="2096120" y="147117"/>
                </a:cubicBezTo>
                <a:cubicBezTo>
                  <a:pt x="2106703" y="143481"/>
                  <a:pt x="2115662" y="145367"/>
                  <a:pt x="2122997" y="152774"/>
                </a:cubicBezTo>
                <a:cubicBezTo>
                  <a:pt x="2130332" y="160181"/>
                  <a:pt x="2126446" y="164705"/>
                  <a:pt x="2111339" y="166347"/>
                </a:cubicBezTo>
                <a:cubicBezTo>
                  <a:pt x="2096231" y="167989"/>
                  <a:pt x="2081084" y="170803"/>
                  <a:pt x="2065898" y="174790"/>
                </a:cubicBezTo>
                <a:cubicBezTo>
                  <a:pt x="2062528" y="193360"/>
                  <a:pt x="2055301" y="212339"/>
                  <a:pt x="2044216" y="231727"/>
                </a:cubicBezTo>
                <a:cubicBezTo>
                  <a:pt x="2033131" y="251115"/>
                  <a:pt x="2019425" y="266176"/>
                  <a:pt x="2003099" y="276910"/>
                </a:cubicBezTo>
                <a:cubicBezTo>
                  <a:pt x="1986773" y="287643"/>
                  <a:pt x="1975490" y="293010"/>
                  <a:pt x="1969252" y="293010"/>
                </a:cubicBezTo>
                <a:cubicBezTo>
                  <a:pt x="1961996" y="293010"/>
                  <a:pt x="1963437" y="288472"/>
                  <a:pt x="1973576" y="279394"/>
                </a:cubicBezTo>
                <a:cubicBezTo>
                  <a:pt x="1983714" y="270317"/>
                  <a:pt x="1995201" y="258035"/>
                  <a:pt x="2008035" y="242547"/>
                </a:cubicBezTo>
                <a:cubicBezTo>
                  <a:pt x="2020870" y="227060"/>
                  <a:pt x="2030858" y="206532"/>
                  <a:pt x="2037999" y="180963"/>
                </a:cubicBezTo>
                <a:cubicBezTo>
                  <a:pt x="2017894" y="187230"/>
                  <a:pt x="2001202" y="192396"/>
                  <a:pt x="1987923" y="196461"/>
                </a:cubicBezTo>
                <a:cubicBezTo>
                  <a:pt x="1974645" y="200527"/>
                  <a:pt x="1963699" y="197135"/>
                  <a:pt x="1955088" y="186287"/>
                </a:cubicBezTo>
                <a:cubicBezTo>
                  <a:pt x="1946477" y="175439"/>
                  <a:pt x="1945817" y="170688"/>
                  <a:pt x="1953109" y="172036"/>
                </a:cubicBezTo>
                <a:cubicBezTo>
                  <a:pt x="1960401" y="173384"/>
                  <a:pt x="1968446" y="173614"/>
                  <a:pt x="1977243" y="172725"/>
                </a:cubicBezTo>
                <a:cubicBezTo>
                  <a:pt x="1986041" y="171836"/>
                  <a:pt x="2007275" y="168028"/>
                  <a:pt x="2040946" y="161303"/>
                </a:cubicBezTo>
                <a:cubicBezTo>
                  <a:pt x="2043484" y="143463"/>
                  <a:pt x="2044753" y="129654"/>
                  <a:pt x="2044753" y="119874"/>
                </a:cubicBezTo>
                <a:cubicBezTo>
                  <a:pt x="2037798" y="119171"/>
                  <a:pt x="2032794" y="117938"/>
                  <a:pt x="2029739" y="116174"/>
                </a:cubicBezTo>
                <a:cubicBezTo>
                  <a:pt x="2016260" y="131905"/>
                  <a:pt x="2003020" y="142589"/>
                  <a:pt x="1990021" y="148224"/>
                </a:cubicBezTo>
                <a:cubicBezTo>
                  <a:pt x="1977021" y="153860"/>
                  <a:pt x="1975308" y="151071"/>
                  <a:pt x="1984879" y="139857"/>
                </a:cubicBezTo>
                <a:cubicBezTo>
                  <a:pt x="1994452" y="128643"/>
                  <a:pt x="2003027" y="116576"/>
                  <a:pt x="2010606" y="103655"/>
                </a:cubicBezTo>
                <a:cubicBezTo>
                  <a:pt x="2018185" y="90734"/>
                  <a:pt x="2024419" y="77197"/>
                  <a:pt x="2029309" y="63044"/>
                </a:cubicBezTo>
                <a:cubicBezTo>
                  <a:pt x="2034199" y="48890"/>
                  <a:pt x="2035970" y="37532"/>
                  <a:pt x="2034622" y="28971"/>
                </a:cubicBezTo>
                <a:cubicBezTo>
                  <a:pt x="2033612" y="22550"/>
                  <a:pt x="2034958" y="19088"/>
                  <a:pt x="2038661" y="18584"/>
                </a:cubicBezTo>
                <a:close/>
                <a:moveTo>
                  <a:pt x="198223" y="17100"/>
                </a:moveTo>
                <a:cubicBezTo>
                  <a:pt x="201730" y="17235"/>
                  <a:pt x="205625" y="18137"/>
                  <a:pt x="209906" y="19808"/>
                </a:cubicBezTo>
                <a:cubicBezTo>
                  <a:pt x="218467" y="23149"/>
                  <a:pt x="225949" y="27487"/>
                  <a:pt x="232352" y="32822"/>
                </a:cubicBezTo>
                <a:cubicBezTo>
                  <a:pt x="238754" y="38156"/>
                  <a:pt x="238726" y="44068"/>
                  <a:pt x="232265" y="50557"/>
                </a:cubicBezTo>
                <a:cubicBezTo>
                  <a:pt x="225806" y="57046"/>
                  <a:pt x="220130" y="69622"/>
                  <a:pt x="215240" y="88286"/>
                </a:cubicBezTo>
                <a:cubicBezTo>
                  <a:pt x="210350" y="106950"/>
                  <a:pt x="203588" y="124140"/>
                  <a:pt x="194956" y="139857"/>
                </a:cubicBezTo>
                <a:cubicBezTo>
                  <a:pt x="186324" y="155574"/>
                  <a:pt x="179032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6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2" y="44036"/>
                  <a:pt x="70978" y="42910"/>
                  <a:pt x="93234" y="39769"/>
                </a:cubicBezTo>
                <a:cubicBezTo>
                  <a:pt x="115490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7" y="19001"/>
                </a:cubicBezTo>
                <a:cubicBezTo>
                  <a:pt x="191593" y="17599"/>
                  <a:pt x="194715" y="16966"/>
                  <a:pt x="198223" y="17100"/>
                </a:cubicBezTo>
                <a:close/>
                <a:moveTo>
                  <a:pt x="3818284" y="16958"/>
                </a:moveTo>
                <a:cubicBezTo>
                  <a:pt x="3820111" y="17329"/>
                  <a:pt x="3822279" y="18117"/>
                  <a:pt x="3824788" y="19324"/>
                </a:cubicBezTo>
                <a:cubicBezTo>
                  <a:pt x="3834826" y="24149"/>
                  <a:pt x="3841602" y="28498"/>
                  <a:pt x="3845115" y="32370"/>
                </a:cubicBezTo>
                <a:cubicBezTo>
                  <a:pt x="3848629" y="36242"/>
                  <a:pt x="3848675" y="40339"/>
                  <a:pt x="3845255" y="44663"/>
                </a:cubicBezTo>
                <a:cubicBezTo>
                  <a:pt x="3841835" y="48987"/>
                  <a:pt x="3836354" y="58469"/>
                  <a:pt x="3828811" y="73110"/>
                </a:cubicBezTo>
                <a:cubicBezTo>
                  <a:pt x="3821268" y="87752"/>
                  <a:pt x="3814062" y="101454"/>
                  <a:pt x="3807193" y="114217"/>
                </a:cubicBezTo>
                <a:cubicBezTo>
                  <a:pt x="3820687" y="123021"/>
                  <a:pt x="3826520" y="131048"/>
                  <a:pt x="3824691" y="138297"/>
                </a:cubicBezTo>
                <a:cubicBezTo>
                  <a:pt x="3822863" y="145546"/>
                  <a:pt x="3821504" y="164386"/>
                  <a:pt x="3820615" y="194816"/>
                </a:cubicBezTo>
                <a:cubicBezTo>
                  <a:pt x="3819726" y="225246"/>
                  <a:pt x="3819052" y="247555"/>
                  <a:pt x="3818593" y="261745"/>
                </a:cubicBezTo>
                <a:cubicBezTo>
                  <a:pt x="3818134" y="275935"/>
                  <a:pt x="3815395" y="287841"/>
                  <a:pt x="3810376" y="297463"/>
                </a:cubicBezTo>
                <a:cubicBezTo>
                  <a:pt x="3805357" y="307085"/>
                  <a:pt x="3799944" y="305397"/>
                  <a:pt x="3794136" y="292397"/>
                </a:cubicBezTo>
                <a:cubicBezTo>
                  <a:pt x="3788328" y="279398"/>
                  <a:pt x="3786776" y="269654"/>
                  <a:pt x="3789479" y="263165"/>
                </a:cubicBezTo>
                <a:cubicBezTo>
                  <a:pt x="3792182" y="256676"/>
                  <a:pt x="3794433" y="242873"/>
                  <a:pt x="3796233" y="221757"/>
                </a:cubicBezTo>
                <a:cubicBezTo>
                  <a:pt x="3798033" y="200641"/>
                  <a:pt x="3798933" y="180268"/>
                  <a:pt x="3798933" y="160636"/>
                </a:cubicBezTo>
                <a:cubicBezTo>
                  <a:pt x="3798933" y="141147"/>
                  <a:pt x="3798230" y="129926"/>
                  <a:pt x="3796825" y="126972"/>
                </a:cubicBezTo>
                <a:cubicBezTo>
                  <a:pt x="3789798" y="138358"/>
                  <a:pt x="3781663" y="149364"/>
                  <a:pt x="3772421" y="159991"/>
                </a:cubicBezTo>
                <a:cubicBezTo>
                  <a:pt x="3763179" y="170617"/>
                  <a:pt x="3752464" y="179246"/>
                  <a:pt x="3740274" y="185878"/>
                </a:cubicBezTo>
                <a:cubicBezTo>
                  <a:pt x="3728085" y="192511"/>
                  <a:pt x="3728135" y="187961"/>
                  <a:pt x="3740425" y="172230"/>
                </a:cubicBezTo>
                <a:cubicBezTo>
                  <a:pt x="3752714" y="156499"/>
                  <a:pt x="3765993" y="135928"/>
                  <a:pt x="3780262" y="110517"/>
                </a:cubicBezTo>
                <a:cubicBezTo>
                  <a:pt x="3794530" y="85106"/>
                  <a:pt x="3803457" y="66621"/>
                  <a:pt x="3807042" y="55063"/>
                </a:cubicBezTo>
                <a:cubicBezTo>
                  <a:pt x="3810627" y="43505"/>
                  <a:pt x="3811972" y="33452"/>
                  <a:pt x="3811075" y="24906"/>
                </a:cubicBezTo>
                <a:cubicBezTo>
                  <a:pt x="3810403" y="18496"/>
                  <a:pt x="3812806" y="15847"/>
                  <a:pt x="3818284" y="16958"/>
                </a:cubicBezTo>
                <a:close/>
                <a:moveTo>
                  <a:pt x="4900408" y="16154"/>
                </a:moveTo>
                <a:cubicBezTo>
                  <a:pt x="4903908" y="15958"/>
                  <a:pt x="4909495" y="18467"/>
                  <a:pt x="4917170" y="23680"/>
                </a:cubicBezTo>
                <a:cubicBezTo>
                  <a:pt x="4932522" y="34105"/>
                  <a:pt x="4938240" y="41540"/>
                  <a:pt x="4934325" y="45986"/>
                </a:cubicBezTo>
                <a:cubicBezTo>
                  <a:pt x="4930410" y="50431"/>
                  <a:pt x="4925653" y="56942"/>
                  <a:pt x="4920053" y="65517"/>
                </a:cubicBezTo>
                <a:cubicBezTo>
                  <a:pt x="4914453" y="74093"/>
                  <a:pt x="4905874" y="88211"/>
                  <a:pt x="4894316" y="107871"/>
                </a:cubicBezTo>
                <a:cubicBezTo>
                  <a:pt x="4905114" y="117579"/>
                  <a:pt x="4909387" y="125775"/>
                  <a:pt x="4907136" y="132457"/>
                </a:cubicBezTo>
                <a:cubicBezTo>
                  <a:pt x="4904885" y="139140"/>
                  <a:pt x="4903759" y="150784"/>
                  <a:pt x="4903759" y="167390"/>
                </a:cubicBezTo>
                <a:cubicBezTo>
                  <a:pt x="4903759" y="182605"/>
                  <a:pt x="4903296" y="202312"/>
                  <a:pt x="4902371" y="226511"/>
                </a:cubicBezTo>
                <a:cubicBezTo>
                  <a:pt x="4901446" y="250710"/>
                  <a:pt x="4898571" y="268517"/>
                  <a:pt x="4893745" y="279932"/>
                </a:cubicBezTo>
                <a:cubicBezTo>
                  <a:pt x="4888920" y="291347"/>
                  <a:pt x="4883281" y="290562"/>
                  <a:pt x="4876828" y="277577"/>
                </a:cubicBezTo>
                <a:cubicBezTo>
                  <a:pt x="4870375" y="264592"/>
                  <a:pt x="4868729" y="253948"/>
                  <a:pt x="4871891" y="245645"/>
                </a:cubicBezTo>
                <a:cubicBezTo>
                  <a:pt x="4875053" y="237342"/>
                  <a:pt x="4877305" y="224880"/>
                  <a:pt x="4878645" y="208260"/>
                </a:cubicBezTo>
                <a:cubicBezTo>
                  <a:pt x="4879986" y="191639"/>
                  <a:pt x="4880657" y="174869"/>
                  <a:pt x="4880657" y="157947"/>
                </a:cubicBezTo>
                <a:cubicBezTo>
                  <a:pt x="4880657" y="140466"/>
                  <a:pt x="4880449" y="129245"/>
                  <a:pt x="4880033" y="124283"/>
                </a:cubicBezTo>
                <a:cubicBezTo>
                  <a:pt x="4872504" y="137003"/>
                  <a:pt x="4864391" y="147256"/>
                  <a:pt x="4855694" y="155043"/>
                </a:cubicBezTo>
                <a:cubicBezTo>
                  <a:pt x="4846997" y="162830"/>
                  <a:pt x="4835711" y="170222"/>
                  <a:pt x="4821836" y="177220"/>
                </a:cubicBezTo>
                <a:cubicBezTo>
                  <a:pt x="4807962" y="184218"/>
                  <a:pt x="4807207" y="180719"/>
                  <a:pt x="4819567" y="166723"/>
                </a:cubicBezTo>
                <a:cubicBezTo>
                  <a:pt x="4831929" y="152727"/>
                  <a:pt x="4843652" y="138193"/>
                  <a:pt x="4854737" y="123122"/>
                </a:cubicBezTo>
                <a:cubicBezTo>
                  <a:pt x="4865822" y="108050"/>
                  <a:pt x="4875838" y="90706"/>
                  <a:pt x="4884787" y="71088"/>
                </a:cubicBezTo>
                <a:cubicBezTo>
                  <a:pt x="4893735" y="51471"/>
                  <a:pt x="4897531" y="36059"/>
                  <a:pt x="4896176" y="24852"/>
                </a:cubicBezTo>
                <a:cubicBezTo>
                  <a:pt x="4895499" y="19249"/>
                  <a:pt x="4896909" y="16349"/>
                  <a:pt x="4900408" y="16154"/>
                </a:cubicBezTo>
                <a:close/>
                <a:moveTo>
                  <a:pt x="1680959" y="16154"/>
                </a:moveTo>
                <a:cubicBezTo>
                  <a:pt x="1684458" y="15958"/>
                  <a:pt x="1690046" y="18467"/>
                  <a:pt x="1697721" y="23680"/>
                </a:cubicBezTo>
                <a:cubicBezTo>
                  <a:pt x="1713072" y="34105"/>
                  <a:pt x="1718790" y="41540"/>
                  <a:pt x="1714875" y="45986"/>
                </a:cubicBezTo>
                <a:cubicBezTo>
                  <a:pt x="1710960" y="50431"/>
                  <a:pt x="1706204" y="56942"/>
                  <a:pt x="1700603" y="65517"/>
                </a:cubicBezTo>
                <a:cubicBezTo>
                  <a:pt x="1695003" y="74093"/>
                  <a:pt x="1686424" y="88211"/>
                  <a:pt x="1674866" y="107871"/>
                </a:cubicBezTo>
                <a:cubicBezTo>
                  <a:pt x="1685665" y="117579"/>
                  <a:pt x="1689938" y="125775"/>
                  <a:pt x="1687687" y="132457"/>
                </a:cubicBezTo>
                <a:cubicBezTo>
                  <a:pt x="1685435" y="139140"/>
                  <a:pt x="1684309" y="150784"/>
                  <a:pt x="1684309" y="167390"/>
                </a:cubicBezTo>
                <a:cubicBezTo>
                  <a:pt x="1684309" y="182605"/>
                  <a:pt x="1683847" y="202312"/>
                  <a:pt x="1682922" y="226511"/>
                </a:cubicBezTo>
                <a:cubicBezTo>
                  <a:pt x="1681997" y="250710"/>
                  <a:pt x="1679122" y="268517"/>
                  <a:pt x="1674296" y="279932"/>
                </a:cubicBezTo>
                <a:cubicBezTo>
                  <a:pt x="1669471" y="291347"/>
                  <a:pt x="1663831" y="290562"/>
                  <a:pt x="1657378" y="277577"/>
                </a:cubicBezTo>
                <a:cubicBezTo>
                  <a:pt x="1650925" y="264592"/>
                  <a:pt x="1649280" y="253948"/>
                  <a:pt x="1652442" y="245645"/>
                </a:cubicBezTo>
                <a:cubicBezTo>
                  <a:pt x="1655604" y="237342"/>
                  <a:pt x="1657855" y="224880"/>
                  <a:pt x="1659196" y="208260"/>
                </a:cubicBezTo>
                <a:cubicBezTo>
                  <a:pt x="1660537" y="191639"/>
                  <a:pt x="1661207" y="174869"/>
                  <a:pt x="1661207" y="157947"/>
                </a:cubicBezTo>
                <a:cubicBezTo>
                  <a:pt x="1661207" y="140466"/>
                  <a:pt x="1661000" y="129245"/>
                  <a:pt x="1660584" y="124283"/>
                </a:cubicBezTo>
                <a:cubicBezTo>
                  <a:pt x="1653055" y="137003"/>
                  <a:pt x="1644942" y="147256"/>
                  <a:pt x="1636245" y="155043"/>
                </a:cubicBezTo>
                <a:cubicBezTo>
                  <a:pt x="1627547" y="162830"/>
                  <a:pt x="1616261" y="170222"/>
                  <a:pt x="1602387" y="177220"/>
                </a:cubicBezTo>
                <a:cubicBezTo>
                  <a:pt x="1588513" y="184218"/>
                  <a:pt x="1587756" y="180719"/>
                  <a:pt x="1600118" y="166723"/>
                </a:cubicBezTo>
                <a:cubicBezTo>
                  <a:pt x="1612479" y="152727"/>
                  <a:pt x="1624202" y="138193"/>
                  <a:pt x="1635287" y="123122"/>
                </a:cubicBezTo>
                <a:cubicBezTo>
                  <a:pt x="1646373" y="108050"/>
                  <a:pt x="1656389" y="90706"/>
                  <a:pt x="1665337" y="71088"/>
                </a:cubicBezTo>
                <a:cubicBezTo>
                  <a:pt x="1674285" y="51471"/>
                  <a:pt x="1678082" y="36059"/>
                  <a:pt x="1676727" y="24852"/>
                </a:cubicBezTo>
                <a:cubicBezTo>
                  <a:pt x="1676049" y="19249"/>
                  <a:pt x="1677460" y="16349"/>
                  <a:pt x="1680959" y="16154"/>
                </a:cubicBezTo>
                <a:close/>
                <a:moveTo>
                  <a:pt x="3549940" y="14237"/>
                </a:moveTo>
                <a:cubicBezTo>
                  <a:pt x="3557705" y="15671"/>
                  <a:pt x="3565155" y="18238"/>
                  <a:pt x="3572289" y="21937"/>
                </a:cubicBezTo>
                <a:cubicBezTo>
                  <a:pt x="3579424" y="25637"/>
                  <a:pt x="3581629" y="30742"/>
                  <a:pt x="3578904" y="37253"/>
                </a:cubicBezTo>
                <a:cubicBezTo>
                  <a:pt x="3576179" y="43763"/>
                  <a:pt x="3574394" y="67769"/>
                  <a:pt x="3573548" y="109269"/>
                </a:cubicBezTo>
                <a:cubicBezTo>
                  <a:pt x="3577620" y="105526"/>
                  <a:pt x="3584701" y="99055"/>
                  <a:pt x="3594789" y="89856"/>
                </a:cubicBezTo>
                <a:cubicBezTo>
                  <a:pt x="3604877" y="80657"/>
                  <a:pt x="3610456" y="72594"/>
                  <a:pt x="3611524" y="65668"/>
                </a:cubicBezTo>
                <a:cubicBezTo>
                  <a:pt x="3612592" y="58741"/>
                  <a:pt x="3617081" y="56748"/>
                  <a:pt x="3624990" y="59688"/>
                </a:cubicBezTo>
                <a:cubicBezTo>
                  <a:pt x="3632898" y="62628"/>
                  <a:pt x="3640474" y="67747"/>
                  <a:pt x="3647715" y="75046"/>
                </a:cubicBezTo>
                <a:cubicBezTo>
                  <a:pt x="3654957" y="82345"/>
                  <a:pt x="3652982" y="87605"/>
                  <a:pt x="3641789" y="90824"/>
                </a:cubicBezTo>
                <a:cubicBezTo>
                  <a:pt x="3630597" y="94043"/>
                  <a:pt x="3607785" y="105548"/>
                  <a:pt x="3573354" y="125337"/>
                </a:cubicBezTo>
                <a:cubicBezTo>
                  <a:pt x="3572551" y="139749"/>
                  <a:pt x="3573591" y="151282"/>
                  <a:pt x="3576473" y="159937"/>
                </a:cubicBezTo>
                <a:cubicBezTo>
                  <a:pt x="3579355" y="168591"/>
                  <a:pt x="3590376" y="173108"/>
                  <a:pt x="3609534" y="173488"/>
                </a:cubicBezTo>
                <a:cubicBezTo>
                  <a:pt x="3628693" y="173868"/>
                  <a:pt x="3641248" y="172700"/>
                  <a:pt x="3647199" y="169982"/>
                </a:cubicBezTo>
                <a:cubicBezTo>
                  <a:pt x="3653150" y="167265"/>
                  <a:pt x="3659686" y="158492"/>
                  <a:pt x="3666806" y="143664"/>
                </a:cubicBezTo>
                <a:cubicBezTo>
                  <a:pt x="3673926" y="128836"/>
                  <a:pt x="3677486" y="129998"/>
                  <a:pt x="3677486" y="147149"/>
                </a:cubicBezTo>
                <a:cubicBezTo>
                  <a:pt x="3677486" y="160514"/>
                  <a:pt x="3679059" y="171251"/>
                  <a:pt x="3682207" y="179361"/>
                </a:cubicBezTo>
                <a:cubicBezTo>
                  <a:pt x="3685355" y="187470"/>
                  <a:pt x="3680504" y="193815"/>
                  <a:pt x="3667655" y="198397"/>
                </a:cubicBezTo>
                <a:cubicBezTo>
                  <a:pt x="3654806" y="202979"/>
                  <a:pt x="3637648" y="205037"/>
                  <a:pt x="3616181" y="204571"/>
                </a:cubicBezTo>
                <a:cubicBezTo>
                  <a:pt x="3594714" y="204105"/>
                  <a:pt x="3578846" y="199473"/>
                  <a:pt x="3568579" y="190675"/>
                </a:cubicBezTo>
                <a:cubicBezTo>
                  <a:pt x="3558311" y="181877"/>
                  <a:pt x="3552945" y="167250"/>
                  <a:pt x="3552478" y="146794"/>
                </a:cubicBezTo>
                <a:cubicBezTo>
                  <a:pt x="3552012" y="126338"/>
                  <a:pt x="3551779" y="103956"/>
                  <a:pt x="3551779" y="79649"/>
                </a:cubicBezTo>
                <a:cubicBezTo>
                  <a:pt x="3551779" y="55171"/>
                  <a:pt x="3549531" y="37790"/>
                  <a:pt x="3545036" y="27508"/>
                </a:cubicBezTo>
                <a:cubicBezTo>
                  <a:pt x="3540540" y="17227"/>
                  <a:pt x="3542175" y="12803"/>
                  <a:pt x="3549940" y="14237"/>
                </a:cubicBezTo>
                <a:close/>
                <a:moveTo>
                  <a:pt x="5355521" y="13513"/>
                </a:moveTo>
                <a:cubicBezTo>
                  <a:pt x="5358176" y="13300"/>
                  <a:pt x="5360831" y="13563"/>
                  <a:pt x="5363488" y="14301"/>
                </a:cubicBezTo>
                <a:cubicBezTo>
                  <a:pt x="5368801" y="15778"/>
                  <a:pt x="5375867" y="19363"/>
                  <a:pt x="5384686" y="25056"/>
                </a:cubicBezTo>
                <a:cubicBezTo>
                  <a:pt x="5393506" y="30749"/>
                  <a:pt x="5396226" y="35826"/>
                  <a:pt x="5392849" y="40286"/>
                </a:cubicBezTo>
                <a:cubicBezTo>
                  <a:pt x="5389472" y="44745"/>
                  <a:pt x="5386497" y="49972"/>
                  <a:pt x="5383922" y="55967"/>
                </a:cubicBezTo>
                <a:cubicBezTo>
                  <a:pt x="5381349" y="61961"/>
                  <a:pt x="5377775" y="73422"/>
                  <a:pt x="5373200" y="90351"/>
                </a:cubicBezTo>
                <a:cubicBezTo>
                  <a:pt x="5368626" y="107279"/>
                  <a:pt x="5363893" y="117393"/>
                  <a:pt x="5359003" y="120691"/>
                </a:cubicBezTo>
                <a:cubicBezTo>
                  <a:pt x="5354113" y="123989"/>
                  <a:pt x="5350012" y="122484"/>
                  <a:pt x="5346699" y="116174"/>
                </a:cubicBezTo>
                <a:cubicBezTo>
                  <a:pt x="5337077" y="117981"/>
                  <a:pt x="5320851" y="120512"/>
                  <a:pt x="5298021" y="123767"/>
                </a:cubicBezTo>
                <a:cubicBezTo>
                  <a:pt x="5298021" y="128313"/>
                  <a:pt x="5295741" y="131561"/>
                  <a:pt x="5291181" y="133511"/>
                </a:cubicBezTo>
                <a:cubicBezTo>
                  <a:pt x="5286621" y="135462"/>
                  <a:pt x="5282771" y="129639"/>
                  <a:pt x="5279630" y="116045"/>
                </a:cubicBezTo>
                <a:cubicBezTo>
                  <a:pt x="5276489" y="102450"/>
                  <a:pt x="5272951" y="88128"/>
                  <a:pt x="5269014" y="73078"/>
                </a:cubicBezTo>
                <a:cubicBezTo>
                  <a:pt x="5265078" y="58028"/>
                  <a:pt x="5260805" y="46574"/>
                  <a:pt x="5256194" y="38715"/>
                </a:cubicBezTo>
                <a:cubicBezTo>
                  <a:pt x="5251584" y="30857"/>
                  <a:pt x="5253258" y="27397"/>
                  <a:pt x="5261217" y="28337"/>
                </a:cubicBezTo>
                <a:cubicBezTo>
                  <a:pt x="5269176" y="29276"/>
                  <a:pt x="5274769" y="29728"/>
                  <a:pt x="5277995" y="29692"/>
                </a:cubicBezTo>
                <a:cubicBezTo>
                  <a:pt x="5281222" y="29656"/>
                  <a:pt x="5292296" y="27878"/>
                  <a:pt x="5311218" y="24357"/>
                </a:cubicBezTo>
                <a:cubicBezTo>
                  <a:pt x="5330140" y="20837"/>
                  <a:pt x="5342254" y="17911"/>
                  <a:pt x="5347560" y="15581"/>
                </a:cubicBezTo>
                <a:cubicBezTo>
                  <a:pt x="5350212" y="14416"/>
                  <a:pt x="5352866" y="13727"/>
                  <a:pt x="5355521" y="13513"/>
                </a:cubicBezTo>
                <a:close/>
                <a:moveTo>
                  <a:pt x="7865260" y="13202"/>
                </a:moveTo>
                <a:cubicBezTo>
                  <a:pt x="7867148" y="13144"/>
                  <a:pt x="7869482" y="13529"/>
                  <a:pt x="7872263" y="14355"/>
                </a:cubicBezTo>
                <a:cubicBezTo>
                  <a:pt x="7883384" y="17660"/>
                  <a:pt x="7891733" y="21507"/>
                  <a:pt x="7897312" y="25895"/>
                </a:cubicBezTo>
                <a:cubicBezTo>
                  <a:pt x="7902890" y="30283"/>
                  <a:pt x="7903546" y="35102"/>
                  <a:pt x="7899280" y="40350"/>
                </a:cubicBezTo>
                <a:cubicBezTo>
                  <a:pt x="7895013" y="45599"/>
                  <a:pt x="7889972" y="54031"/>
                  <a:pt x="7884158" y="65646"/>
                </a:cubicBezTo>
                <a:cubicBezTo>
                  <a:pt x="7878342" y="77262"/>
                  <a:pt x="7869771" y="89107"/>
                  <a:pt x="7858442" y="101181"/>
                </a:cubicBezTo>
                <a:cubicBezTo>
                  <a:pt x="7886794" y="100393"/>
                  <a:pt x="7904320" y="97496"/>
                  <a:pt x="7911024" y="92491"/>
                </a:cubicBezTo>
                <a:cubicBezTo>
                  <a:pt x="7917728" y="87486"/>
                  <a:pt x="7925496" y="86913"/>
                  <a:pt x="7934331" y="90770"/>
                </a:cubicBezTo>
                <a:cubicBezTo>
                  <a:pt x="7943164" y="94628"/>
                  <a:pt x="7950273" y="99450"/>
                  <a:pt x="7955658" y="105236"/>
                </a:cubicBezTo>
                <a:cubicBezTo>
                  <a:pt x="7961043" y="111022"/>
                  <a:pt x="7961448" y="116407"/>
                  <a:pt x="7956874" y="121390"/>
                </a:cubicBezTo>
                <a:cubicBezTo>
                  <a:pt x="7952298" y="126373"/>
                  <a:pt x="7949126" y="138190"/>
                  <a:pt x="7947356" y="156839"/>
                </a:cubicBezTo>
                <a:cubicBezTo>
                  <a:pt x="7945584" y="175489"/>
                  <a:pt x="7944024" y="194246"/>
                  <a:pt x="7942677" y="213110"/>
                </a:cubicBezTo>
                <a:cubicBezTo>
                  <a:pt x="7941328" y="231975"/>
                  <a:pt x="7937349" y="248247"/>
                  <a:pt x="7930739" y="261928"/>
                </a:cubicBezTo>
                <a:cubicBezTo>
                  <a:pt x="7924128" y="275608"/>
                  <a:pt x="7913870" y="286009"/>
                  <a:pt x="7899968" y="293129"/>
                </a:cubicBezTo>
                <a:cubicBezTo>
                  <a:pt x="7886065" y="300249"/>
                  <a:pt x="7878587" y="298460"/>
                  <a:pt x="7877533" y="287762"/>
                </a:cubicBezTo>
                <a:cubicBezTo>
                  <a:pt x="7876479" y="277064"/>
                  <a:pt x="7870757" y="264889"/>
                  <a:pt x="7860368" y="251237"/>
                </a:cubicBezTo>
                <a:cubicBezTo>
                  <a:pt x="7849978" y="237585"/>
                  <a:pt x="7851383" y="233957"/>
                  <a:pt x="7864584" y="240353"/>
                </a:cubicBezTo>
                <a:cubicBezTo>
                  <a:pt x="7877784" y="246749"/>
                  <a:pt x="7887001" y="250348"/>
                  <a:pt x="7892236" y="251151"/>
                </a:cubicBezTo>
                <a:cubicBezTo>
                  <a:pt x="7897469" y="251954"/>
                  <a:pt x="7902341" y="247147"/>
                  <a:pt x="7906852" y="236729"/>
                </a:cubicBezTo>
                <a:cubicBezTo>
                  <a:pt x="7911361" y="226310"/>
                  <a:pt x="7914516" y="210533"/>
                  <a:pt x="7916316" y="189395"/>
                </a:cubicBezTo>
                <a:cubicBezTo>
                  <a:pt x="7918115" y="168258"/>
                  <a:pt x="7919016" y="150576"/>
                  <a:pt x="7919016" y="136351"/>
                </a:cubicBezTo>
                <a:cubicBezTo>
                  <a:pt x="7919016" y="123516"/>
                  <a:pt x="7917778" y="116271"/>
                  <a:pt x="7915305" y="114615"/>
                </a:cubicBezTo>
                <a:cubicBezTo>
                  <a:pt x="7912831" y="112958"/>
                  <a:pt x="7906683" y="113363"/>
                  <a:pt x="7896860" y="115830"/>
                </a:cubicBezTo>
                <a:lnTo>
                  <a:pt x="7868724" y="122885"/>
                </a:lnTo>
                <a:cubicBezTo>
                  <a:pt x="7861898" y="123817"/>
                  <a:pt x="7855832" y="121580"/>
                  <a:pt x="7850527" y="116174"/>
                </a:cubicBezTo>
                <a:cubicBezTo>
                  <a:pt x="7836804" y="131762"/>
                  <a:pt x="7822516" y="143757"/>
                  <a:pt x="7807668" y="152161"/>
                </a:cubicBezTo>
                <a:cubicBezTo>
                  <a:pt x="7803954" y="154262"/>
                  <a:pt x="7801160" y="155540"/>
                  <a:pt x="7799282" y="155996"/>
                </a:cubicBezTo>
                <a:lnTo>
                  <a:pt x="7797620" y="155363"/>
                </a:lnTo>
                <a:lnTo>
                  <a:pt x="7797302" y="160926"/>
                </a:lnTo>
                <a:cubicBezTo>
                  <a:pt x="7797096" y="168258"/>
                  <a:pt x="7797217" y="177321"/>
                  <a:pt x="7797665" y="188115"/>
                </a:cubicBezTo>
                <a:cubicBezTo>
                  <a:pt x="7798561" y="209704"/>
                  <a:pt x="7797851" y="226052"/>
                  <a:pt x="7795536" y="237159"/>
                </a:cubicBezTo>
                <a:cubicBezTo>
                  <a:pt x="7793220" y="248265"/>
                  <a:pt x="7790108" y="257199"/>
                  <a:pt x="7786200" y="263961"/>
                </a:cubicBezTo>
                <a:cubicBezTo>
                  <a:pt x="7782292" y="270722"/>
                  <a:pt x="7778108" y="270822"/>
                  <a:pt x="7773649" y="264262"/>
                </a:cubicBezTo>
                <a:cubicBezTo>
                  <a:pt x="7769189" y="257701"/>
                  <a:pt x="7765776" y="252252"/>
                  <a:pt x="7763410" y="247914"/>
                </a:cubicBezTo>
                <a:cubicBezTo>
                  <a:pt x="7761044" y="243576"/>
                  <a:pt x="7758732" y="241231"/>
                  <a:pt x="7756473" y="240880"/>
                </a:cubicBezTo>
                <a:cubicBezTo>
                  <a:pt x="7754214" y="240529"/>
                  <a:pt x="7742990" y="242002"/>
                  <a:pt x="7722798" y="245300"/>
                </a:cubicBezTo>
                <a:cubicBezTo>
                  <a:pt x="7718094" y="265405"/>
                  <a:pt x="7712728" y="270905"/>
                  <a:pt x="7706698" y="261799"/>
                </a:cubicBezTo>
                <a:cubicBezTo>
                  <a:pt x="7700668" y="252693"/>
                  <a:pt x="7697653" y="240568"/>
                  <a:pt x="7697653" y="225425"/>
                </a:cubicBezTo>
                <a:cubicBezTo>
                  <a:pt x="7697653" y="211156"/>
                  <a:pt x="7697212" y="193428"/>
                  <a:pt x="7696330" y="172241"/>
                </a:cubicBezTo>
                <a:cubicBezTo>
                  <a:pt x="7695448" y="151053"/>
                  <a:pt x="7692300" y="135716"/>
                  <a:pt x="7686887" y="126230"/>
                </a:cubicBezTo>
                <a:cubicBezTo>
                  <a:pt x="7681474" y="116744"/>
                  <a:pt x="7682394" y="112001"/>
                  <a:pt x="7689652" y="112001"/>
                </a:cubicBezTo>
                <a:cubicBezTo>
                  <a:pt x="7694440" y="112001"/>
                  <a:pt x="7700040" y="112438"/>
                  <a:pt x="7706451" y="113313"/>
                </a:cubicBezTo>
                <a:cubicBezTo>
                  <a:pt x="7713334" y="104666"/>
                  <a:pt x="7721014" y="91294"/>
                  <a:pt x="7729488" y="73196"/>
                </a:cubicBezTo>
                <a:cubicBezTo>
                  <a:pt x="7737964" y="55099"/>
                  <a:pt x="7740626" y="40841"/>
                  <a:pt x="7737479" y="30423"/>
                </a:cubicBezTo>
                <a:cubicBezTo>
                  <a:pt x="7734331" y="20005"/>
                  <a:pt x="7742258" y="18919"/>
                  <a:pt x="7761259" y="27164"/>
                </a:cubicBezTo>
                <a:cubicBezTo>
                  <a:pt x="7777463" y="34994"/>
                  <a:pt x="7782471" y="41888"/>
                  <a:pt x="7776284" y="47846"/>
                </a:cubicBezTo>
                <a:cubicBezTo>
                  <a:pt x="7770096" y="53805"/>
                  <a:pt x="7763432" y="62140"/>
                  <a:pt x="7756290" y="72852"/>
                </a:cubicBezTo>
                <a:cubicBezTo>
                  <a:pt x="7749149" y="83564"/>
                  <a:pt x="7738206" y="97051"/>
                  <a:pt x="7723466" y="113313"/>
                </a:cubicBezTo>
                <a:cubicBezTo>
                  <a:pt x="7740816" y="110818"/>
                  <a:pt x="7752876" y="106595"/>
                  <a:pt x="7759646" y="100644"/>
                </a:cubicBezTo>
                <a:cubicBezTo>
                  <a:pt x="7766414" y="94692"/>
                  <a:pt x="7773742" y="93638"/>
                  <a:pt x="7781630" y="97482"/>
                </a:cubicBezTo>
                <a:cubicBezTo>
                  <a:pt x="7789516" y="101325"/>
                  <a:pt x="7796418" y="105326"/>
                  <a:pt x="7802332" y="109484"/>
                </a:cubicBezTo>
                <a:cubicBezTo>
                  <a:pt x="7808248" y="113643"/>
                  <a:pt x="7809585" y="118522"/>
                  <a:pt x="7806344" y="124122"/>
                </a:cubicBezTo>
                <a:cubicBezTo>
                  <a:pt x="7803103" y="129722"/>
                  <a:pt x="7800623" y="136390"/>
                  <a:pt x="7798902" y="144127"/>
                </a:cubicBezTo>
                <a:cubicBezTo>
                  <a:pt x="7798472" y="146061"/>
                  <a:pt x="7798124" y="148428"/>
                  <a:pt x="7797857" y="151228"/>
                </a:cubicBezTo>
                <a:lnTo>
                  <a:pt x="7797836" y="151599"/>
                </a:lnTo>
                <a:lnTo>
                  <a:pt x="7799024" y="148866"/>
                </a:lnTo>
                <a:cubicBezTo>
                  <a:pt x="7800816" y="146033"/>
                  <a:pt x="7803524" y="142377"/>
                  <a:pt x="7807151" y="137899"/>
                </a:cubicBezTo>
                <a:cubicBezTo>
                  <a:pt x="7821656" y="119989"/>
                  <a:pt x="7834928" y="99514"/>
                  <a:pt x="7846966" y="76477"/>
                </a:cubicBezTo>
                <a:cubicBezTo>
                  <a:pt x="7859005" y="53439"/>
                  <a:pt x="7863450" y="36500"/>
                  <a:pt x="7860303" y="25659"/>
                </a:cubicBezTo>
                <a:cubicBezTo>
                  <a:pt x="7857942" y="17528"/>
                  <a:pt x="7859594" y="13376"/>
                  <a:pt x="7865260" y="13202"/>
                </a:cubicBezTo>
                <a:close/>
                <a:moveTo>
                  <a:pt x="1222495" y="13089"/>
                </a:moveTo>
                <a:cubicBezTo>
                  <a:pt x="1224317" y="12936"/>
                  <a:pt x="1226604" y="13097"/>
                  <a:pt x="1229357" y="13570"/>
                </a:cubicBezTo>
                <a:cubicBezTo>
                  <a:pt x="1240371" y="15463"/>
                  <a:pt x="1249172" y="18714"/>
                  <a:pt x="1255761" y="23325"/>
                </a:cubicBezTo>
                <a:cubicBezTo>
                  <a:pt x="1262351" y="27935"/>
                  <a:pt x="1264505" y="35342"/>
                  <a:pt x="1262225" y="45545"/>
                </a:cubicBezTo>
                <a:cubicBezTo>
                  <a:pt x="1259945" y="55748"/>
                  <a:pt x="1255403" y="58871"/>
                  <a:pt x="1248598" y="54913"/>
                </a:cubicBezTo>
                <a:cubicBezTo>
                  <a:pt x="1241794" y="50955"/>
                  <a:pt x="1236111" y="46696"/>
                  <a:pt x="1231552" y="42135"/>
                </a:cubicBezTo>
                <a:cubicBezTo>
                  <a:pt x="1226862" y="37446"/>
                  <a:pt x="1222571" y="31040"/>
                  <a:pt x="1218677" y="22916"/>
                </a:cubicBezTo>
                <a:cubicBezTo>
                  <a:pt x="1215758" y="16823"/>
                  <a:pt x="1217030" y="13548"/>
                  <a:pt x="1222495" y="13089"/>
                </a:cubicBezTo>
                <a:close/>
                <a:moveTo>
                  <a:pt x="4985963" y="8351"/>
                </a:moveTo>
                <a:cubicBezTo>
                  <a:pt x="4989575" y="7879"/>
                  <a:pt x="4995443" y="9762"/>
                  <a:pt x="5003567" y="14000"/>
                </a:cubicBezTo>
                <a:cubicBezTo>
                  <a:pt x="5019814" y="22475"/>
                  <a:pt x="5025561" y="29649"/>
                  <a:pt x="5020807" y="35521"/>
                </a:cubicBezTo>
                <a:cubicBezTo>
                  <a:pt x="5016053" y="41393"/>
                  <a:pt x="5011106" y="49026"/>
                  <a:pt x="5005965" y="58419"/>
                </a:cubicBezTo>
                <a:cubicBezTo>
                  <a:pt x="5000824" y="67812"/>
                  <a:pt x="4991499" y="82525"/>
                  <a:pt x="4977991" y="102558"/>
                </a:cubicBezTo>
                <a:cubicBezTo>
                  <a:pt x="4980199" y="102558"/>
                  <a:pt x="4987702" y="101009"/>
                  <a:pt x="5000501" y="97912"/>
                </a:cubicBezTo>
                <a:cubicBezTo>
                  <a:pt x="5013300" y="94814"/>
                  <a:pt x="5024059" y="91742"/>
                  <a:pt x="5032778" y="88695"/>
                </a:cubicBezTo>
                <a:cubicBezTo>
                  <a:pt x="5041497" y="85647"/>
                  <a:pt x="5048598" y="82241"/>
                  <a:pt x="5054083" y="78477"/>
                </a:cubicBezTo>
                <a:cubicBezTo>
                  <a:pt x="5059568" y="74713"/>
                  <a:pt x="5066445" y="74516"/>
                  <a:pt x="5074712" y="77886"/>
                </a:cubicBezTo>
                <a:cubicBezTo>
                  <a:pt x="5082979" y="81256"/>
                  <a:pt x="5091422" y="86769"/>
                  <a:pt x="5100040" y="94427"/>
                </a:cubicBezTo>
                <a:cubicBezTo>
                  <a:pt x="5108659" y="102085"/>
                  <a:pt x="5106798" y="108000"/>
                  <a:pt x="5094458" y="112173"/>
                </a:cubicBezTo>
                <a:cubicBezTo>
                  <a:pt x="5082119" y="116346"/>
                  <a:pt x="5069270" y="124581"/>
                  <a:pt x="5055912" y="136878"/>
                </a:cubicBezTo>
                <a:cubicBezTo>
                  <a:pt x="5042554" y="149174"/>
                  <a:pt x="5039026" y="146837"/>
                  <a:pt x="5045329" y="129865"/>
                </a:cubicBezTo>
                <a:cubicBezTo>
                  <a:pt x="5051631" y="112894"/>
                  <a:pt x="5054640" y="104121"/>
                  <a:pt x="5054352" y="103547"/>
                </a:cubicBezTo>
                <a:cubicBezTo>
                  <a:pt x="5054066" y="102974"/>
                  <a:pt x="5051528" y="103350"/>
                  <a:pt x="5046738" y="104677"/>
                </a:cubicBezTo>
                <a:cubicBezTo>
                  <a:pt x="5041949" y="106003"/>
                  <a:pt x="5030125" y="108911"/>
                  <a:pt x="5011267" y="113399"/>
                </a:cubicBezTo>
                <a:lnTo>
                  <a:pt x="5000620" y="117400"/>
                </a:lnTo>
                <a:cubicBezTo>
                  <a:pt x="4994439" y="119164"/>
                  <a:pt x="4988954" y="120752"/>
                  <a:pt x="4984164" y="122165"/>
                </a:cubicBezTo>
                <a:cubicBezTo>
                  <a:pt x="4979375" y="123577"/>
                  <a:pt x="4974363" y="121580"/>
                  <a:pt x="4969129" y="116174"/>
                </a:cubicBezTo>
                <a:cubicBezTo>
                  <a:pt x="4960697" y="128951"/>
                  <a:pt x="4949916" y="139344"/>
                  <a:pt x="4936788" y="147353"/>
                </a:cubicBezTo>
                <a:cubicBezTo>
                  <a:pt x="4923659" y="155362"/>
                  <a:pt x="4920752" y="153566"/>
                  <a:pt x="4928065" y="141965"/>
                </a:cubicBezTo>
                <a:cubicBezTo>
                  <a:pt x="4935379" y="130364"/>
                  <a:pt x="4943718" y="117206"/>
                  <a:pt x="4953082" y="102493"/>
                </a:cubicBezTo>
                <a:cubicBezTo>
                  <a:pt x="4962446" y="87780"/>
                  <a:pt x="4970040" y="72415"/>
                  <a:pt x="4975861" y="56397"/>
                </a:cubicBezTo>
                <a:cubicBezTo>
                  <a:pt x="4981684" y="40379"/>
                  <a:pt x="4983695" y="27189"/>
                  <a:pt x="4981895" y="16829"/>
                </a:cubicBezTo>
                <a:cubicBezTo>
                  <a:pt x="4980995" y="11648"/>
                  <a:pt x="4982351" y="8822"/>
                  <a:pt x="4985963" y="8351"/>
                </a:cubicBezTo>
                <a:close/>
                <a:moveTo>
                  <a:pt x="1766514" y="8351"/>
                </a:moveTo>
                <a:cubicBezTo>
                  <a:pt x="1770126" y="7879"/>
                  <a:pt x="1775994" y="9762"/>
                  <a:pt x="1784117" y="14000"/>
                </a:cubicBezTo>
                <a:cubicBezTo>
                  <a:pt x="1800364" y="22475"/>
                  <a:pt x="1806112" y="29649"/>
                  <a:pt x="1801358" y="35521"/>
                </a:cubicBezTo>
                <a:cubicBezTo>
                  <a:pt x="1796604" y="41393"/>
                  <a:pt x="1791656" y="49026"/>
                  <a:pt x="1786516" y="58419"/>
                </a:cubicBezTo>
                <a:cubicBezTo>
                  <a:pt x="1781375" y="67812"/>
                  <a:pt x="1772050" y="82525"/>
                  <a:pt x="1758541" y="102558"/>
                </a:cubicBezTo>
                <a:cubicBezTo>
                  <a:pt x="1760750" y="102558"/>
                  <a:pt x="1768254" y="101009"/>
                  <a:pt x="1781052" y="97912"/>
                </a:cubicBezTo>
                <a:cubicBezTo>
                  <a:pt x="1793851" y="94814"/>
                  <a:pt x="1804610" y="91742"/>
                  <a:pt x="1813328" y="88695"/>
                </a:cubicBezTo>
                <a:cubicBezTo>
                  <a:pt x="1822047" y="85647"/>
                  <a:pt x="1829149" y="82241"/>
                  <a:pt x="1834634" y="78477"/>
                </a:cubicBezTo>
                <a:cubicBezTo>
                  <a:pt x="1840120" y="74713"/>
                  <a:pt x="1846996" y="74516"/>
                  <a:pt x="1855263" y="77886"/>
                </a:cubicBezTo>
                <a:cubicBezTo>
                  <a:pt x="1863529" y="81256"/>
                  <a:pt x="1871972" y="86769"/>
                  <a:pt x="1880591" y="94427"/>
                </a:cubicBezTo>
                <a:cubicBezTo>
                  <a:pt x="1889210" y="102085"/>
                  <a:pt x="1887349" y="108000"/>
                  <a:pt x="1875009" y="112173"/>
                </a:cubicBezTo>
                <a:cubicBezTo>
                  <a:pt x="1862669" y="116346"/>
                  <a:pt x="1849821" y="124581"/>
                  <a:pt x="1836462" y="136878"/>
                </a:cubicBezTo>
                <a:cubicBezTo>
                  <a:pt x="1823104" y="149174"/>
                  <a:pt x="1819577" y="146837"/>
                  <a:pt x="1825879" y="129865"/>
                </a:cubicBezTo>
                <a:cubicBezTo>
                  <a:pt x="1832182" y="112894"/>
                  <a:pt x="1835190" y="104121"/>
                  <a:pt x="1834903" y="103547"/>
                </a:cubicBezTo>
                <a:cubicBezTo>
                  <a:pt x="1834616" y="102974"/>
                  <a:pt x="1832078" y="103350"/>
                  <a:pt x="1827288" y="104677"/>
                </a:cubicBezTo>
                <a:cubicBezTo>
                  <a:pt x="1822498" y="106003"/>
                  <a:pt x="1810675" y="108911"/>
                  <a:pt x="1791818" y="113399"/>
                </a:cubicBezTo>
                <a:lnTo>
                  <a:pt x="1781170" y="117400"/>
                </a:lnTo>
                <a:cubicBezTo>
                  <a:pt x="1774989" y="119164"/>
                  <a:pt x="1769505" y="120752"/>
                  <a:pt x="1764715" y="122165"/>
                </a:cubicBezTo>
                <a:cubicBezTo>
                  <a:pt x="1759925" y="123577"/>
                  <a:pt x="1754914" y="121580"/>
                  <a:pt x="1749679" y="116174"/>
                </a:cubicBezTo>
                <a:cubicBezTo>
                  <a:pt x="1741247" y="128951"/>
                  <a:pt x="1730467" y="139344"/>
                  <a:pt x="1717339" y="147353"/>
                </a:cubicBezTo>
                <a:cubicBezTo>
                  <a:pt x="1704210" y="155362"/>
                  <a:pt x="1701302" y="153566"/>
                  <a:pt x="1708616" y="141965"/>
                </a:cubicBezTo>
                <a:cubicBezTo>
                  <a:pt x="1715929" y="130364"/>
                  <a:pt x="1724268" y="117206"/>
                  <a:pt x="1733632" y="102493"/>
                </a:cubicBezTo>
                <a:cubicBezTo>
                  <a:pt x="1742997" y="87780"/>
                  <a:pt x="1750590" y="72415"/>
                  <a:pt x="1756412" y="56397"/>
                </a:cubicBezTo>
                <a:cubicBezTo>
                  <a:pt x="1762234" y="40379"/>
                  <a:pt x="1764245" y="27189"/>
                  <a:pt x="1762446" y="16829"/>
                </a:cubicBezTo>
                <a:cubicBezTo>
                  <a:pt x="1761546" y="11648"/>
                  <a:pt x="1762902" y="8822"/>
                  <a:pt x="1766514" y="8351"/>
                </a:cubicBezTo>
                <a:close/>
                <a:moveTo>
                  <a:pt x="6311426" y="8173"/>
                </a:moveTo>
                <a:cubicBezTo>
                  <a:pt x="6315020" y="7870"/>
                  <a:pt x="6320635" y="9863"/>
                  <a:pt x="6328271" y="14151"/>
                </a:cubicBezTo>
                <a:cubicBezTo>
                  <a:pt x="6340102" y="21837"/>
                  <a:pt x="6343809" y="27946"/>
                  <a:pt x="6339392" y="32477"/>
                </a:cubicBezTo>
                <a:cubicBezTo>
                  <a:pt x="6334975" y="37009"/>
                  <a:pt x="6328630" y="42358"/>
                  <a:pt x="6320355" y="48524"/>
                </a:cubicBezTo>
                <a:cubicBezTo>
                  <a:pt x="6338051" y="46875"/>
                  <a:pt x="6349333" y="44441"/>
                  <a:pt x="6354202" y="41221"/>
                </a:cubicBezTo>
                <a:cubicBezTo>
                  <a:pt x="6359071" y="38002"/>
                  <a:pt x="6364782" y="37636"/>
                  <a:pt x="6371335" y="40124"/>
                </a:cubicBezTo>
                <a:cubicBezTo>
                  <a:pt x="6377889" y="42612"/>
                  <a:pt x="6383628" y="47033"/>
                  <a:pt x="6388554" y="53385"/>
                </a:cubicBezTo>
                <a:cubicBezTo>
                  <a:pt x="6393480" y="59738"/>
                  <a:pt x="6392842" y="64087"/>
                  <a:pt x="6386640" y="66431"/>
                </a:cubicBezTo>
                <a:cubicBezTo>
                  <a:pt x="6380437" y="68776"/>
                  <a:pt x="6374049" y="71705"/>
                  <a:pt x="6367474" y="75218"/>
                </a:cubicBezTo>
                <a:cubicBezTo>
                  <a:pt x="6360899" y="78732"/>
                  <a:pt x="6348792" y="86483"/>
                  <a:pt x="6331154" y="98471"/>
                </a:cubicBezTo>
                <a:cubicBezTo>
                  <a:pt x="6340919" y="96836"/>
                  <a:pt x="6347842" y="95080"/>
                  <a:pt x="6351922" y="93201"/>
                </a:cubicBezTo>
                <a:cubicBezTo>
                  <a:pt x="6356002" y="91322"/>
                  <a:pt x="6360279" y="91394"/>
                  <a:pt x="6364753" y="93416"/>
                </a:cubicBezTo>
                <a:cubicBezTo>
                  <a:pt x="6369227" y="95438"/>
                  <a:pt x="6374196" y="98880"/>
                  <a:pt x="6379659" y="103741"/>
                </a:cubicBezTo>
                <a:cubicBezTo>
                  <a:pt x="6385123" y="108602"/>
                  <a:pt x="6386034" y="113091"/>
                  <a:pt x="6382391" y="117206"/>
                </a:cubicBezTo>
                <a:cubicBezTo>
                  <a:pt x="6378749" y="121322"/>
                  <a:pt x="6376716" y="128930"/>
                  <a:pt x="6376293" y="140029"/>
                </a:cubicBezTo>
                <a:cubicBezTo>
                  <a:pt x="6375870" y="151128"/>
                  <a:pt x="6376558" y="171810"/>
                  <a:pt x="6378358" y="202075"/>
                </a:cubicBezTo>
                <a:cubicBezTo>
                  <a:pt x="6380158" y="232340"/>
                  <a:pt x="6380359" y="251918"/>
                  <a:pt x="6378961" y="260809"/>
                </a:cubicBezTo>
                <a:cubicBezTo>
                  <a:pt x="6377562" y="269700"/>
                  <a:pt x="6373572" y="278412"/>
                  <a:pt x="6366990" y="286944"/>
                </a:cubicBezTo>
                <a:cubicBezTo>
                  <a:pt x="6360408" y="295477"/>
                  <a:pt x="6355131" y="295455"/>
                  <a:pt x="6351158" y="286880"/>
                </a:cubicBezTo>
                <a:cubicBezTo>
                  <a:pt x="6347186" y="278304"/>
                  <a:pt x="6340583" y="269729"/>
                  <a:pt x="6331347" y="261154"/>
                </a:cubicBezTo>
                <a:cubicBezTo>
                  <a:pt x="6322112" y="252578"/>
                  <a:pt x="6322686" y="249416"/>
                  <a:pt x="6333068" y="251667"/>
                </a:cubicBezTo>
                <a:cubicBezTo>
                  <a:pt x="6343451" y="253919"/>
                  <a:pt x="6349534" y="254457"/>
                  <a:pt x="6351320" y="253281"/>
                </a:cubicBezTo>
                <a:cubicBezTo>
                  <a:pt x="6353105" y="252105"/>
                  <a:pt x="6354213" y="246068"/>
                  <a:pt x="6354643" y="235169"/>
                </a:cubicBezTo>
                <a:cubicBezTo>
                  <a:pt x="6354858" y="229720"/>
                  <a:pt x="6354911" y="221271"/>
                  <a:pt x="6354802" y="209822"/>
                </a:cubicBezTo>
                <a:lnTo>
                  <a:pt x="6354664" y="200451"/>
                </a:lnTo>
                <a:lnTo>
                  <a:pt x="6348244" y="203441"/>
                </a:lnTo>
                <a:cubicBezTo>
                  <a:pt x="6339833" y="204660"/>
                  <a:pt x="6334524" y="205485"/>
                  <a:pt x="6332315" y="205915"/>
                </a:cubicBezTo>
                <a:cubicBezTo>
                  <a:pt x="6331484" y="228487"/>
                  <a:pt x="6328486" y="245046"/>
                  <a:pt x="6323324" y="255593"/>
                </a:cubicBezTo>
                <a:cubicBezTo>
                  <a:pt x="6318161" y="266140"/>
                  <a:pt x="6314551" y="264968"/>
                  <a:pt x="6312494" y="252076"/>
                </a:cubicBezTo>
                <a:cubicBezTo>
                  <a:pt x="6310436" y="239184"/>
                  <a:pt x="6309407" y="224930"/>
                  <a:pt x="6309407" y="209314"/>
                </a:cubicBezTo>
                <a:cubicBezTo>
                  <a:pt x="6301634" y="210217"/>
                  <a:pt x="6295192" y="208797"/>
                  <a:pt x="6290080" y="205055"/>
                </a:cubicBezTo>
                <a:lnTo>
                  <a:pt x="6288786" y="197841"/>
                </a:lnTo>
                <a:lnTo>
                  <a:pt x="6282325" y="237740"/>
                </a:lnTo>
                <a:cubicBezTo>
                  <a:pt x="6277737" y="256145"/>
                  <a:pt x="6268505" y="271306"/>
                  <a:pt x="6254631" y="283223"/>
                </a:cubicBezTo>
                <a:cubicBezTo>
                  <a:pt x="6240757" y="295140"/>
                  <a:pt x="6238093" y="292914"/>
                  <a:pt x="6246640" y="276544"/>
                </a:cubicBezTo>
                <a:cubicBezTo>
                  <a:pt x="6255187" y="260175"/>
                  <a:pt x="6261260" y="239844"/>
                  <a:pt x="6264859" y="215552"/>
                </a:cubicBezTo>
                <a:cubicBezTo>
                  <a:pt x="6268459" y="191259"/>
                  <a:pt x="6270258" y="169806"/>
                  <a:pt x="6270258" y="151193"/>
                </a:cubicBezTo>
                <a:cubicBezTo>
                  <a:pt x="6270258" y="132178"/>
                  <a:pt x="6268910" y="119540"/>
                  <a:pt x="6266214" y="113281"/>
                </a:cubicBezTo>
                <a:lnTo>
                  <a:pt x="6265703" y="107751"/>
                </a:lnTo>
                <a:lnTo>
                  <a:pt x="6254072" y="115055"/>
                </a:lnTo>
                <a:cubicBezTo>
                  <a:pt x="6242363" y="121207"/>
                  <a:pt x="6241341" y="118411"/>
                  <a:pt x="6251006" y="106666"/>
                </a:cubicBezTo>
                <a:cubicBezTo>
                  <a:pt x="6260672" y="94922"/>
                  <a:pt x="6272596" y="79316"/>
                  <a:pt x="6286778" y="59849"/>
                </a:cubicBezTo>
                <a:cubicBezTo>
                  <a:pt x="6300961" y="40382"/>
                  <a:pt x="6307603" y="25755"/>
                  <a:pt x="6306707" y="15968"/>
                </a:cubicBezTo>
                <a:cubicBezTo>
                  <a:pt x="6306259" y="11075"/>
                  <a:pt x="6307832" y="8476"/>
                  <a:pt x="6311426" y="8173"/>
                </a:cubicBezTo>
                <a:close/>
                <a:moveTo>
                  <a:pt x="812876" y="6551"/>
                </a:moveTo>
                <a:cubicBezTo>
                  <a:pt x="815247" y="6064"/>
                  <a:pt x="818453" y="6174"/>
                  <a:pt x="822494" y="6880"/>
                </a:cubicBezTo>
                <a:cubicBezTo>
                  <a:pt x="838655" y="9705"/>
                  <a:pt x="849704" y="14362"/>
                  <a:pt x="855641" y="20851"/>
                </a:cubicBezTo>
                <a:cubicBezTo>
                  <a:pt x="861578" y="27340"/>
                  <a:pt x="863421" y="35629"/>
                  <a:pt x="861170" y="45717"/>
                </a:cubicBezTo>
                <a:cubicBezTo>
                  <a:pt x="858918" y="55805"/>
                  <a:pt x="853038" y="58207"/>
                  <a:pt x="843531" y="52923"/>
                </a:cubicBezTo>
                <a:cubicBezTo>
                  <a:pt x="834023" y="47639"/>
                  <a:pt x="824201" y="39009"/>
                  <a:pt x="814062" y="27035"/>
                </a:cubicBezTo>
                <a:cubicBezTo>
                  <a:pt x="806157" y="14839"/>
                  <a:pt x="805762" y="8011"/>
                  <a:pt x="812876" y="6551"/>
                </a:cubicBezTo>
                <a:close/>
                <a:moveTo>
                  <a:pt x="2515906" y="4420"/>
                </a:moveTo>
                <a:cubicBezTo>
                  <a:pt x="2517547" y="4483"/>
                  <a:pt x="2519536" y="4872"/>
                  <a:pt x="2521873" y="5589"/>
                </a:cubicBezTo>
                <a:cubicBezTo>
                  <a:pt x="2531223" y="8458"/>
                  <a:pt x="2539304" y="12315"/>
                  <a:pt x="2546116" y="17162"/>
                </a:cubicBezTo>
                <a:cubicBezTo>
                  <a:pt x="2553114" y="22353"/>
                  <a:pt x="2553547" y="27032"/>
                  <a:pt x="2547417" y="31198"/>
                </a:cubicBezTo>
                <a:cubicBezTo>
                  <a:pt x="2541287" y="35363"/>
                  <a:pt x="2533034" y="41056"/>
                  <a:pt x="2522659" y="48277"/>
                </a:cubicBezTo>
                <a:cubicBezTo>
                  <a:pt x="2512283" y="55497"/>
                  <a:pt x="2502274" y="60746"/>
                  <a:pt x="2492630" y="64022"/>
                </a:cubicBezTo>
                <a:cubicBezTo>
                  <a:pt x="2482987" y="67299"/>
                  <a:pt x="2481398" y="64886"/>
                  <a:pt x="2487866" y="56784"/>
                </a:cubicBezTo>
                <a:cubicBezTo>
                  <a:pt x="2494333" y="48682"/>
                  <a:pt x="2500180" y="41207"/>
                  <a:pt x="2505407" y="34360"/>
                </a:cubicBezTo>
                <a:cubicBezTo>
                  <a:pt x="2510634" y="27512"/>
                  <a:pt x="2512348" y="20288"/>
                  <a:pt x="2510548" y="12688"/>
                </a:cubicBezTo>
                <a:cubicBezTo>
                  <a:pt x="2509199" y="6988"/>
                  <a:pt x="2510985" y="4232"/>
                  <a:pt x="2515906" y="4420"/>
                </a:cubicBezTo>
                <a:close/>
                <a:moveTo>
                  <a:pt x="5960726" y="4101"/>
                </a:moveTo>
                <a:cubicBezTo>
                  <a:pt x="5962287" y="4237"/>
                  <a:pt x="5964203" y="4790"/>
                  <a:pt x="5966472" y="5762"/>
                </a:cubicBezTo>
                <a:cubicBezTo>
                  <a:pt x="5975549" y="9648"/>
                  <a:pt x="5983225" y="14713"/>
                  <a:pt x="5989499" y="20959"/>
                </a:cubicBezTo>
                <a:cubicBezTo>
                  <a:pt x="5995772" y="27204"/>
                  <a:pt x="5996934" y="32277"/>
                  <a:pt x="5992984" y="36177"/>
                </a:cubicBezTo>
                <a:cubicBezTo>
                  <a:pt x="5989033" y="40078"/>
                  <a:pt x="5982648" y="49083"/>
                  <a:pt x="5973828" y="63194"/>
                </a:cubicBezTo>
                <a:cubicBezTo>
                  <a:pt x="5965009" y="77305"/>
                  <a:pt x="5957172" y="90311"/>
                  <a:pt x="5950318" y="102214"/>
                </a:cubicBezTo>
                <a:cubicBezTo>
                  <a:pt x="5960212" y="109083"/>
                  <a:pt x="5964486" y="120677"/>
                  <a:pt x="5963138" y="136996"/>
                </a:cubicBezTo>
                <a:cubicBezTo>
                  <a:pt x="5961790" y="153315"/>
                  <a:pt x="5961116" y="176496"/>
                  <a:pt x="5961116" y="206539"/>
                </a:cubicBezTo>
                <a:cubicBezTo>
                  <a:pt x="5961116" y="236438"/>
                  <a:pt x="5959345" y="258325"/>
                  <a:pt x="5955803" y="272199"/>
                </a:cubicBezTo>
                <a:cubicBezTo>
                  <a:pt x="5952261" y="286073"/>
                  <a:pt x="5946833" y="287260"/>
                  <a:pt x="5939519" y="275759"/>
                </a:cubicBezTo>
                <a:cubicBezTo>
                  <a:pt x="5932206" y="264258"/>
                  <a:pt x="5929675" y="252947"/>
                  <a:pt x="5931926" y="241827"/>
                </a:cubicBezTo>
                <a:cubicBezTo>
                  <a:pt x="5934178" y="230706"/>
                  <a:pt x="5935755" y="217516"/>
                  <a:pt x="5936659" y="202258"/>
                </a:cubicBezTo>
                <a:cubicBezTo>
                  <a:pt x="5937562" y="187000"/>
                  <a:pt x="5938688" y="170559"/>
                  <a:pt x="5940036" y="152935"/>
                </a:cubicBezTo>
                <a:cubicBezTo>
                  <a:pt x="5941384" y="135311"/>
                  <a:pt x="5940947" y="123057"/>
                  <a:pt x="5938723" y="116174"/>
                </a:cubicBezTo>
                <a:cubicBezTo>
                  <a:pt x="5923967" y="138918"/>
                  <a:pt x="5907563" y="155628"/>
                  <a:pt x="5889508" y="166304"/>
                </a:cubicBezTo>
                <a:cubicBezTo>
                  <a:pt x="5871454" y="176980"/>
                  <a:pt x="5867628" y="175643"/>
                  <a:pt x="5878032" y="162292"/>
                </a:cubicBezTo>
                <a:cubicBezTo>
                  <a:pt x="5888436" y="148941"/>
                  <a:pt x="5899062" y="135039"/>
                  <a:pt x="5909911" y="120584"/>
                </a:cubicBezTo>
                <a:cubicBezTo>
                  <a:pt x="5920759" y="106129"/>
                  <a:pt x="5931754" y="87153"/>
                  <a:pt x="5942896" y="63657"/>
                </a:cubicBezTo>
                <a:cubicBezTo>
                  <a:pt x="5954039" y="40160"/>
                  <a:pt x="5958484" y="23665"/>
                  <a:pt x="5956233" y="14172"/>
                </a:cubicBezTo>
                <a:cubicBezTo>
                  <a:pt x="5954545" y="7052"/>
                  <a:pt x="5956042" y="3695"/>
                  <a:pt x="5960726" y="4101"/>
                </a:cubicBezTo>
                <a:close/>
                <a:moveTo>
                  <a:pt x="4220359" y="2664"/>
                </a:moveTo>
                <a:cubicBezTo>
                  <a:pt x="4223356" y="2664"/>
                  <a:pt x="4231541" y="4310"/>
                  <a:pt x="4244913" y="7601"/>
                </a:cubicBezTo>
                <a:cubicBezTo>
                  <a:pt x="4258285" y="10892"/>
                  <a:pt x="4259597" y="17026"/>
                  <a:pt x="4248849" y="26003"/>
                </a:cubicBezTo>
                <a:cubicBezTo>
                  <a:pt x="4238101" y="34980"/>
                  <a:pt x="4225027" y="48789"/>
                  <a:pt x="4209625" y="67432"/>
                </a:cubicBezTo>
                <a:cubicBezTo>
                  <a:pt x="4225543" y="64922"/>
                  <a:pt x="4240937" y="60469"/>
                  <a:pt x="4255808" y="54074"/>
                </a:cubicBezTo>
                <a:cubicBezTo>
                  <a:pt x="4270679" y="47678"/>
                  <a:pt x="4281420" y="45674"/>
                  <a:pt x="4288030" y="48062"/>
                </a:cubicBezTo>
                <a:cubicBezTo>
                  <a:pt x="4294641" y="50449"/>
                  <a:pt x="4302349" y="54228"/>
                  <a:pt x="4311154" y="59398"/>
                </a:cubicBezTo>
                <a:cubicBezTo>
                  <a:pt x="4319959" y="64567"/>
                  <a:pt x="4322300" y="69973"/>
                  <a:pt x="4318177" y="75616"/>
                </a:cubicBezTo>
                <a:cubicBezTo>
                  <a:pt x="4314054" y="81259"/>
                  <a:pt x="4311118" y="91294"/>
                  <a:pt x="4309369" y="105720"/>
                </a:cubicBezTo>
                <a:cubicBezTo>
                  <a:pt x="4307619" y="120146"/>
                  <a:pt x="4305827" y="136067"/>
                  <a:pt x="4303991" y="153484"/>
                </a:cubicBezTo>
                <a:cubicBezTo>
                  <a:pt x="4302156" y="170900"/>
                  <a:pt x="4297914" y="184111"/>
                  <a:pt x="4291268" y="193116"/>
                </a:cubicBezTo>
                <a:cubicBezTo>
                  <a:pt x="4284621" y="202122"/>
                  <a:pt x="4279724" y="202843"/>
                  <a:pt x="4276576" y="195278"/>
                </a:cubicBezTo>
                <a:cubicBezTo>
                  <a:pt x="4273429" y="187714"/>
                  <a:pt x="4270579" y="181594"/>
                  <a:pt x="4268026" y="176919"/>
                </a:cubicBezTo>
                <a:cubicBezTo>
                  <a:pt x="4246487" y="179615"/>
                  <a:pt x="4226834" y="182175"/>
                  <a:pt x="4209066" y="184598"/>
                </a:cubicBezTo>
                <a:cubicBezTo>
                  <a:pt x="4205438" y="201075"/>
                  <a:pt x="4200326" y="204976"/>
                  <a:pt x="4193729" y="196300"/>
                </a:cubicBezTo>
                <a:cubicBezTo>
                  <a:pt x="4187133" y="187624"/>
                  <a:pt x="4184283" y="178167"/>
                  <a:pt x="4185179" y="167928"/>
                </a:cubicBezTo>
                <a:cubicBezTo>
                  <a:pt x="4186075" y="157689"/>
                  <a:pt x="4185641" y="142058"/>
                  <a:pt x="4183877" y="121035"/>
                </a:cubicBezTo>
                <a:cubicBezTo>
                  <a:pt x="4182114" y="100013"/>
                  <a:pt x="4179188" y="86780"/>
                  <a:pt x="4175101" y="81338"/>
                </a:cubicBezTo>
                <a:cubicBezTo>
                  <a:pt x="4171014" y="75896"/>
                  <a:pt x="4171208" y="72218"/>
                  <a:pt x="4175682" y="70303"/>
                </a:cubicBezTo>
                <a:cubicBezTo>
                  <a:pt x="4180156" y="68389"/>
                  <a:pt x="4185684" y="68328"/>
                  <a:pt x="4192266" y="70120"/>
                </a:cubicBezTo>
                <a:cubicBezTo>
                  <a:pt x="4197615" y="61445"/>
                  <a:pt x="4202946" y="50976"/>
                  <a:pt x="4208259" y="38715"/>
                </a:cubicBezTo>
                <a:cubicBezTo>
                  <a:pt x="4213572" y="26454"/>
                  <a:pt x="4215551" y="17381"/>
                  <a:pt x="4214196" y="11494"/>
                </a:cubicBezTo>
                <a:cubicBezTo>
                  <a:pt x="4212841" y="5607"/>
                  <a:pt x="4214895" y="2664"/>
                  <a:pt x="4220359" y="2664"/>
                </a:cubicBezTo>
                <a:close/>
                <a:moveTo>
                  <a:pt x="471793" y="20"/>
                </a:moveTo>
                <a:cubicBezTo>
                  <a:pt x="473363" y="-73"/>
                  <a:pt x="475344" y="174"/>
                  <a:pt x="477737" y="760"/>
                </a:cubicBezTo>
                <a:cubicBezTo>
                  <a:pt x="487309" y="3105"/>
                  <a:pt x="495208" y="5672"/>
                  <a:pt x="501431" y="8461"/>
                </a:cubicBezTo>
                <a:cubicBezTo>
                  <a:pt x="507655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8" y="48334"/>
                  <a:pt x="539705" y="50539"/>
                  <a:pt x="547033" y="57236"/>
                </a:cubicBezTo>
                <a:lnTo>
                  <a:pt x="548823" y="62213"/>
                </a:lnTo>
                <a:lnTo>
                  <a:pt x="552099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5" y="27777"/>
                  <a:pt x="596883" y="33908"/>
                </a:cubicBezTo>
                <a:cubicBezTo>
                  <a:pt x="604261" y="40038"/>
                  <a:pt x="604308" y="45039"/>
                  <a:pt x="597022" y="48911"/>
                </a:cubicBezTo>
                <a:cubicBezTo>
                  <a:pt x="589738" y="52783"/>
                  <a:pt x="571340" y="70206"/>
                  <a:pt x="541828" y="101181"/>
                </a:cubicBezTo>
                <a:cubicBezTo>
                  <a:pt x="580188" y="96707"/>
                  <a:pt x="604308" y="93337"/>
                  <a:pt x="614188" y="91071"/>
                </a:cubicBezTo>
                <a:cubicBezTo>
                  <a:pt x="624069" y="88806"/>
                  <a:pt x="633149" y="90258"/>
                  <a:pt x="641431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4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3" y="156022"/>
                </a:cubicBezTo>
                <a:cubicBezTo>
                  <a:pt x="538328" y="152917"/>
                  <a:pt x="550077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6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8" y="185434"/>
                  <a:pt x="504088" y="189126"/>
                </a:cubicBezTo>
                <a:cubicBezTo>
                  <a:pt x="501428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5" y="199856"/>
                  <a:pt x="527727" y="197193"/>
                  <a:pt x="532653" y="194418"/>
                </a:cubicBezTo>
                <a:cubicBezTo>
                  <a:pt x="537579" y="191643"/>
                  <a:pt x="543434" y="191711"/>
                  <a:pt x="550216" y="194622"/>
                </a:cubicBezTo>
                <a:cubicBezTo>
                  <a:pt x="556999" y="197533"/>
                  <a:pt x="563596" y="201638"/>
                  <a:pt x="570005" y="206937"/>
                </a:cubicBezTo>
                <a:cubicBezTo>
                  <a:pt x="576416" y="212235"/>
                  <a:pt x="577775" y="216979"/>
                  <a:pt x="574082" y="221166"/>
                </a:cubicBezTo>
                <a:cubicBezTo>
                  <a:pt x="570389" y="225353"/>
                  <a:pt x="567873" y="231459"/>
                  <a:pt x="566532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4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3" y="315564"/>
                </a:cubicBezTo>
                <a:cubicBezTo>
                  <a:pt x="516133" y="319414"/>
                  <a:pt x="510823" y="317002"/>
                  <a:pt x="508745" y="308326"/>
                </a:cubicBezTo>
                <a:cubicBezTo>
                  <a:pt x="506665" y="299650"/>
                  <a:pt x="500158" y="289952"/>
                  <a:pt x="489224" y="279233"/>
                </a:cubicBezTo>
                <a:cubicBezTo>
                  <a:pt x="478290" y="268514"/>
                  <a:pt x="480946" y="265628"/>
                  <a:pt x="497193" y="270575"/>
                </a:cubicBezTo>
                <a:cubicBezTo>
                  <a:pt x="513441" y="275522"/>
                  <a:pt x="522920" y="276935"/>
                  <a:pt x="525630" y="274813"/>
                </a:cubicBezTo>
                <a:cubicBezTo>
                  <a:pt x="528340" y="272690"/>
                  <a:pt x="531015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6" y="216789"/>
                </a:cubicBezTo>
                <a:cubicBezTo>
                  <a:pt x="528100" y="215405"/>
                  <a:pt x="520030" y="215813"/>
                  <a:pt x="507196" y="218015"/>
                </a:cubicBezTo>
                <a:cubicBezTo>
                  <a:pt x="494361" y="220216"/>
                  <a:pt x="484761" y="223589"/>
                  <a:pt x="478393" y="228135"/>
                </a:cubicBezTo>
                <a:cubicBezTo>
                  <a:pt x="472026" y="232681"/>
                  <a:pt x="466717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7" y="209762"/>
                  <a:pt x="457087" y="207216"/>
                </a:cubicBezTo>
                <a:cubicBezTo>
                  <a:pt x="461898" y="204671"/>
                  <a:pt x="466623" y="200448"/>
                  <a:pt x="471263" y="194547"/>
                </a:cubicBezTo>
                <a:cubicBezTo>
                  <a:pt x="475902" y="188646"/>
                  <a:pt x="478221" y="184541"/>
                  <a:pt x="478221" y="182232"/>
                </a:cubicBezTo>
                <a:cubicBezTo>
                  <a:pt x="478221" y="180196"/>
                  <a:pt x="477544" y="178773"/>
                  <a:pt x="476189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1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20" y="241396"/>
                  <a:pt x="365389" y="227264"/>
                </a:cubicBezTo>
                <a:cubicBezTo>
                  <a:pt x="385558" y="213132"/>
                  <a:pt x="402584" y="200914"/>
                  <a:pt x="416465" y="190610"/>
                </a:cubicBezTo>
                <a:cubicBezTo>
                  <a:pt x="430346" y="180307"/>
                  <a:pt x="456783" y="159094"/>
                  <a:pt x="495774" y="126972"/>
                </a:cubicBezTo>
                <a:cubicBezTo>
                  <a:pt x="454130" y="133239"/>
                  <a:pt x="426446" y="137957"/>
                  <a:pt x="412723" y="141126"/>
                </a:cubicBezTo>
                <a:cubicBezTo>
                  <a:pt x="398999" y="144295"/>
                  <a:pt x="388018" y="145407"/>
                  <a:pt x="379779" y="144460"/>
                </a:cubicBezTo>
                <a:cubicBezTo>
                  <a:pt x="371540" y="143514"/>
                  <a:pt x="364292" y="140197"/>
                  <a:pt x="358032" y="134512"/>
                </a:cubicBezTo>
                <a:cubicBezTo>
                  <a:pt x="351773" y="128826"/>
                  <a:pt x="354365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2" y="118576"/>
                  <a:pt x="448638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8000" y="69497"/>
                  <a:pt x="418860" y="66098"/>
                  <a:pt x="429716" y="66098"/>
                </a:cubicBezTo>
                <a:cubicBezTo>
                  <a:pt x="438463" y="66098"/>
                  <a:pt x="453284" y="64492"/>
                  <a:pt x="474177" y="61280"/>
                </a:cubicBezTo>
                <a:cubicBezTo>
                  <a:pt x="474177" y="35611"/>
                  <a:pt x="472377" y="18521"/>
                  <a:pt x="468779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 animBg="1"/>
      <p:bldP spid="27" grpId="0"/>
      <p:bldP spid="28" grpId="0" animBg="1"/>
      <p:bldP spid="29" grpId="0"/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4"/>
          <p:cNvSpPr txBox="1"/>
          <p:nvPr/>
        </p:nvSpPr>
        <p:spPr>
          <a:xfrm>
            <a:off x="477434" y="1122247"/>
            <a:ext cx="834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你知道了哪些信息？你是如何解决问题的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07398" y="1728198"/>
            <a:ext cx="9704992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）西宁到拉萨的铁路全长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1956km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其中格尔木到拉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萨长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1142km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。西宁到格尔木的铁路长多少千米？</a:t>
            </a:r>
          </a:p>
        </p:txBody>
      </p:sp>
      <p:sp>
        <p:nvSpPr>
          <p:cNvPr id="27" name="左大括号 26"/>
          <p:cNvSpPr/>
          <p:nvPr/>
        </p:nvSpPr>
        <p:spPr bwMode="auto">
          <a:xfrm rot="5400000">
            <a:off x="4422539" y="2547505"/>
            <a:ext cx="132144" cy="1742566"/>
          </a:xfrm>
          <a:prstGeom prst="leftBrace">
            <a:avLst>
              <a:gd name="adj1" fmla="val 98996"/>
              <a:gd name="adj2" fmla="val 48908"/>
            </a:avLst>
          </a:prstGeom>
          <a:noFill/>
          <a:ln w="1905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29885" y="2878191"/>
            <a:ext cx="1043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?km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左大括号 28"/>
          <p:cNvSpPr/>
          <p:nvPr/>
        </p:nvSpPr>
        <p:spPr bwMode="auto">
          <a:xfrm rot="5400000">
            <a:off x="6563029" y="2126505"/>
            <a:ext cx="185161" cy="2591426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032768" y="2871500"/>
            <a:ext cx="157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1142km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25"/>
          <p:cNvGrpSpPr/>
          <p:nvPr/>
        </p:nvGrpSpPr>
        <p:grpSpPr bwMode="auto">
          <a:xfrm>
            <a:off x="3182045" y="3518814"/>
            <a:ext cx="5368562" cy="580612"/>
            <a:chOff x="661086" y="2938839"/>
            <a:chExt cx="7695767" cy="678926"/>
          </a:xfrm>
        </p:grpSpPr>
        <p:grpSp>
          <p:nvGrpSpPr>
            <p:cNvPr id="32" name="组合 16"/>
            <p:cNvGrpSpPr/>
            <p:nvPr/>
          </p:nvGrpSpPr>
          <p:grpSpPr bwMode="auto">
            <a:xfrm>
              <a:off x="1285058" y="2938839"/>
              <a:ext cx="6215900" cy="204409"/>
              <a:chOff x="1285058" y="2653087"/>
              <a:chExt cx="6215900" cy="204409"/>
            </a:xfrm>
          </p:grpSpPr>
          <p:cxnSp>
            <p:nvCxnSpPr>
              <p:cNvPr id="36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85852" y="2855908"/>
                <a:ext cx="6215106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直接连接符 13"/>
              <p:cNvCxnSpPr>
                <a:cxnSpLocks noChangeShapeType="1"/>
              </p:cNvCxnSpPr>
              <p:nvPr/>
            </p:nvCxnSpPr>
            <p:spPr bwMode="auto">
              <a:xfrm flipV="1">
                <a:off x="1285058" y="2653087"/>
                <a:ext cx="0" cy="2036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直接连接符 14"/>
              <p:cNvCxnSpPr>
                <a:cxnSpLocks noChangeShapeType="1"/>
              </p:cNvCxnSpPr>
              <p:nvPr/>
            </p:nvCxnSpPr>
            <p:spPr bwMode="auto">
              <a:xfrm flipV="1">
                <a:off x="3786181" y="2668834"/>
                <a:ext cx="0" cy="18707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直接连接符 15"/>
              <p:cNvCxnSpPr>
                <a:cxnSpLocks noChangeShapeType="1"/>
              </p:cNvCxnSpPr>
              <p:nvPr/>
            </p:nvCxnSpPr>
            <p:spPr bwMode="auto">
              <a:xfrm flipV="1">
                <a:off x="7499370" y="2655071"/>
                <a:ext cx="0" cy="20083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661086" y="3115396"/>
              <a:ext cx="1425119" cy="46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西宁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2774557" y="3149903"/>
              <a:ext cx="1973005" cy="46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格尔木</a:t>
              </a: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6792393" y="3149903"/>
              <a:ext cx="1564460" cy="46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拉萨</a:t>
              </a:r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346802" y="4345927"/>
            <a:ext cx="4877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西宁到拉萨的铁路长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1956km</a:t>
            </a:r>
          </a:p>
        </p:txBody>
      </p:sp>
      <p:sp>
        <p:nvSpPr>
          <p:cNvPr id="41" name="左大括号 40"/>
          <p:cNvSpPr/>
          <p:nvPr/>
        </p:nvSpPr>
        <p:spPr bwMode="auto">
          <a:xfrm rot="16200000" flipV="1">
            <a:off x="5656193" y="2014810"/>
            <a:ext cx="259032" cy="4259794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855640" y="4816149"/>
            <a:ext cx="2227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1956-1142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948181" y="5422577"/>
            <a:ext cx="6169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答：西宁到格尔木的铁路长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359894" y="4761705"/>
            <a:ext cx="197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 (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千米）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8" grpId="0"/>
      <p:bldP spid="29" grpId="0" animBg="1"/>
      <p:bldP spid="30" grpId="0"/>
      <p:bldP spid="40" grpId="0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3023421" y="3453045"/>
            <a:ext cx="3034697" cy="377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-      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700155" y="1202121"/>
            <a:ext cx="809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的比较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说说什么是减法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2707103" y="2333770"/>
            <a:ext cx="540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814  = 1142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38"/>
          <p:cNvSpPr txBox="1"/>
          <p:nvPr/>
        </p:nvSpPr>
        <p:spPr>
          <a:xfrm>
            <a:off x="2707105" y="2804049"/>
            <a:ext cx="495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1142 = 814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707103" y="1863491"/>
            <a:ext cx="55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814  </a:t>
            </a:r>
            <a:r>
              <a:rPr kumimoji="0" lang="en-US" altLang="zh-CN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+ 1142</a:t>
            </a:r>
            <a:r>
              <a:rPr kumimoji="0" lang="en-US" altLang="zh-CN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1956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36561" y="4029998"/>
            <a:ext cx="8150788" cy="8536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已知两个数的和与其中的一个加数，求另一个加数的运算，叫做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936561" y="4972052"/>
            <a:ext cx="8150788" cy="8250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在减法中，已知的和叫做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，其中一个加数叫做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，另一个加数叫做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16" name="组合 40"/>
          <p:cNvGrpSpPr/>
          <p:nvPr/>
        </p:nvGrpSpPr>
        <p:grpSpPr>
          <a:xfrm>
            <a:off x="3317308" y="3097649"/>
            <a:ext cx="1270747" cy="1097851"/>
            <a:chOff x="-39100" y="9589"/>
            <a:chExt cx="1270756" cy="1098079"/>
          </a:xfrm>
        </p:grpSpPr>
        <p:sp>
          <p:nvSpPr>
            <p:cNvPr id="17" name="矩形 16"/>
            <p:cNvSpPr/>
            <p:nvPr/>
          </p:nvSpPr>
          <p:spPr>
            <a:xfrm rot="16200000">
              <a:off x="141696" y="35277"/>
              <a:ext cx="389931" cy="338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8" name="TextBox 37"/>
            <p:cNvSpPr txBox="1"/>
            <p:nvPr/>
          </p:nvSpPr>
          <p:spPr>
            <a:xfrm>
              <a:off x="-39100" y="393288"/>
              <a:ext cx="127075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被减数 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40"/>
          <p:cNvGrpSpPr/>
          <p:nvPr/>
        </p:nvGrpSpPr>
        <p:grpSpPr>
          <a:xfrm>
            <a:off x="4417718" y="3094962"/>
            <a:ext cx="606720" cy="1100770"/>
            <a:chOff x="-373237" y="6905"/>
            <a:chExt cx="952641" cy="1101000"/>
          </a:xfrm>
        </p:grpSpPr>
        <p:sp>
          <p:nvSpPr>
            <p:cNvPr id="20" name="矩形 19"/>
            <p:cNvSpPr/>
            <p:nvPr/>
          </p:nvSpPr>
          <p:spPr>
            <a:xfrm rot="16200000">
              <a:off x="-350252" y="32593"/>
              <a:ext cx="389931" cy="338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-373237" y="393525"/>
              <a:ext cx="952641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减数 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40"/>
          <p:cNvGrpSpPr/>
          <p:nvPr/>
        </p:nvGrpSpPr>
        <p:grpSpPr>
          <a:xfrm>
            <a:off x="5204415" y="3110451"/>
            <a:ext cx="569515" cy="1085049"/>
            <a:chOff x="-833277" y="17361"/>
            <a:chExt cx="569519" cy="1085275"/>
          </a:xfrm>
        </p:grpSpPr>
        <p:sp>
          <p:nvSpPr>
            <p:cNvPr id="23" name="矩形 22"/>
            <p:cNvSpPr/>
            <p:nvPr/>
          </p:nvSpPr>
          <p:spPr>
            <a:xfrm rot="16200000">
              <a:off x="-858964" y="43048"/>
              <a:ext cx="389932" cy="3385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4" name="TextBox 37"/>
            <p:cNvSpPr txBox="1"/>
            <p:nvPr/>
          </p:nvSpPr>
          <p:spPr>
            <a:xfrm>
              <a:off x="-786982" y="388256"/>
              <a:ext cx="52322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差 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3713043" y="3798513"/>
            <a:ext cx="4048903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-     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1940" y="1315598"/>
            <a:ext cx="4970285" cy="317534"/>
          </a:xfrm>
          <a:custGeom>
            <a:avLst/>
            <a:gdLst/>
            <a:ahLst/>
            <a:cxnLst/>
            <a:rect l="l" t="t" r="r" b="b"/>
            <a:pathLst>
              <a:path w="4970285" h="317534">
                <a:moveTo>
                  <a:pt x="4900010" y="233178"/>
                </a:moveTo>
                <a:cubicBezTo>
                  <a:pt x="4906808" y="233178"/>
                  <a:pt x="4912347" y="235318"/>
                  <a:pt x="4916627" y="239599"/>
                </a:cubicBezTo>
                <a:cubicBezTo>
                  <a:pt x="4920908" y="243879"/>
                  <a:pt x="4923048" y="248952"/>
                  <a:pt x="4923048" y="254817"/>
                </a:cubicBezTo>
                <a:cubicBezTo>
                  <a:pt x="4923048" y="261385"/>
                  <a:pt x="4920850" y="266867"/>
                  <a:pt x="4916455" y="271262"/>
                </a:cubicBezTo>
                <a:cubicBezTo>
                  <a:pt x="4912060" y="275657"/>
                  <a:pt x="4906579" y="277855"/>
                  <a:pt x="4900010" y="277855"/>
                </a:cubicBezTo>
                <a:cubicBezTo>
                  <a:pt x="4893414" y="277855"/>
                  <a:pt x="4887929" y="275668"/>
                  <a:pt x="4883555" y="271294"/>
                </a:cubicBezTo>
                <a:cubicBezTo>
                  <a:pt x="4879181" y="266921"/>
                  <a:pt x="4876994" y="261428"/>
                  <a:pt x="4876994" y="254817"/>
                </a:cubicBezTo>
                <a:cubicBezTo>
                  <a:pt x="4876994" y="248909"/>
                  <a:pt x="4879124" y="243826"/>
                  <a:pt x="4883383" y="239567"/>
                </a:cubicBezTo>
                <a:cubicBezTo>
                  <a:pt x="4887642" y="235308"/>
                  <a:pt x="4893185" y="233178"/>
                  <a:pt x="4900010" y="233178"/>
                </a:cubicBezTo>
                <a:close/>
                <a:moveTo>
                  <a:pt x="1145805" y="233178"/>
                </a:moveTo>
                <a:cubicBezTo>
                  <a:pt x="1152603" y="233178"/>
                  <a:pt x="1158367" y="235544"/>
                  <a:pt x="1163100" y="240276"/>
                </a:cubicBezTo>
                <a:cubicBezTo>
                  <a:pt x="1167832" y="245009"/>
                  <a:pt x="1170198" y="250307"/>
                  <a:pt x="1170198" y="256173"/>
                </a:cubicBezTo>
                <a:cubicBezTo>
                  <a:pt x="1170198" y="263630"/>
                  <a:pt x="1167775" y="269781"/>
                  <a:pt x="1162928" y="274628"/>
                </a:cubicBezTo>
                <a:cubicBezTo>
                  <a:pt x="1158081" y="279475"/>
                  <a:pt x="1152373" y="281899"/>
                  <a:pt x="1145805" y="281899"/>
                </a:cubicBezTo>
                <a:cubicBezTo>
                  <a:pt x="1139209" y="281899"/>
                  <a:pt x="1133498" y="279486"/>
                  <a:pt x="1128672" y="274661"/>
                </a:cubicBezTo>
                <a:cubicBezTo>
                  <a:pt x="1123847" y="269835"/>
                  <a:pt x="1121434" y="263673"/>
                  <a:pt x="1121434" y="256173"/>
                </a:cubicBezTo>
                <a:cubicBezTo>
                  <a:pt x="1121434" y="250264"/>
                  <a:pt x="1123790" y="244955"/>
                  <a:pt x="1128500" y="240244"/>
                </a:cubicBezTo>
                <a:cubicBezTo>
                  <a:pt x="1133211" y="235533"/>
                  <a:pt x="1138979" y="233178"/>
                  <a:pt x="1145805" y="233178"/>
                </a:cubicBezTo>
                <a:close/>
                <a:moveTo>
                  <a:pt x="4676281" y="213270"/>
                </a:moveTo>
                <a:cubicBezTo>
                  <a:pt x="4680651" y="213113"/>
                  <a:pt x="4687478" y="213977"/>
                  <a:pt x="4696764" y="215862"/>
                </a:cubicBezTo>
                <a:cubicBezTo>
                  <a:pt x="4715334" y="219634"/>
                  <a:pt x="4727961" y="227137"/>
                  <a:pt x="4734643" y="238373"/>
                </a:cubicBezTo>
                <a:cubicBezTo>
                  <a:pt x="4741326" y="249608"/>
                  <a:pt x="4742330" y="258772"/>
                  <a:pt x="4737655" y="265863"/>
                </a:cubicBezTo>
                <a:cubicBezTo>
                  <a:pt x="4732980" y="272954"/>
                  <a:pt x="4724401" y="271388"/>
                  <a:pt x="4711918" y="261163"/>
                </a:cubicBezTo>
                <a:cubicBezTo>
                  <a:pt x="4699434" y="250938"/>
                  <a:pt x="4689472" y="242105"/>
                  <a:pt x="4682029" y="234662"/>
                </a:cubicBezTo>
                <a:cubicBezTo>
                  <a:pt x="4675461" y="227162"/>
                  <a:pt x="4671632" y="221211"/>
                  <a:pt x="4670543" y="216809"/>
                </a:cubicBezTo>
                <a:cubicBezTo>
                  <a:pt x="4669998" y="214607"/>
                  <a:pt x="4671910" y="213428"/>
                  <a:pt x="4676281" y="213270"/>
                </a:cubicBezTo>
                <a:close/>
                <a:moveTo>
                  <a:pt x="4561612" y="211363"/>
                </a:moveTo>
                <a:cubicBezTo>
                  <a:pt x="4564749" y="210889"/>
                  <a:pt x="4566137" y="213808"/>
                  <a:pt x="4565777" y="220121"/>
                </a:cubicBezTo>
                <a:cubicBezTo>
                  <a:pt x="4565296" y="228539"/>
                  <a:pt x="4563622" y="237039"/>
                  <a:pt x="4560754" y="245622"/>
                </a:cubicBezTo>
                <a:cubicBezTo>
                  <a:pt x="4557886" y="254204"/>
                  <a:pt x="4551254" y="263070"/>
                  <a:pt x="4540857" y="272219"/>
                </a:cubicBezTo>
                <a:cubicBezTo>
                  <a:pt x="4530460" y="281368"/>
                  <a:pt x="4523559" y="280669"/>
                  <a:pt x="4520154" y="270122"/>
                </a:cubicBezTo>
                <a:cubicBezTo>
                  <a:pt x="4516747" y="259575"/>
                  <a:pt x="4518081" y="251673"/>
                  <a:pt x="4524154" y="246418"/>
                </a:cubicBezTo>
                <a:cubicBezTo>
                  <a:pt x="4530227" y="241162"/>
                  <a:pt x="4535802" y="235587"/>
                  <a:pt x="4540878" y="229693"/>
                </a:cubicBezTo>
                <a:cubicBezTo>
                  <a:pt x="4546485" y="222193"/>
                  <a:pt x="4552157" y="216619"/>
                  <a:pt x="4557893" y="212969"/>
                </a:cubicBezTo>
                <a:cubicBezTo>
                  <a:pt x="4559327" y="212057"/>
                  <a:pt x="4560567" y="211521"/>
                  <a:pt x="4561612" y="211363"/>
                </a:cubicBezTo>
                <a:close/>
                <a:moveTo>
                  <a:pt x="2481396" y="199719"/>
                </a:moveTo>
                <a:cubicBezTo>
                  <a:pt x="2480600" y="198722"/>
                  <a:pt x="2478686" y="198898"/>
                  <a:pt x="2475653" y="200246"/>
                </a:cubicBezTo>
                <a:cubicBezTo>
                  <a:pt x="2472620" y="201594"/>
                  <a:pt x="2467791" y="203236"/>
                  <a:pt x="2461166" y="205172"/>
                </a:cubicBezTo>
                <a:cubicBezTo>
                  <a:pt x="2462958" y="215554"/>
                  <a:pt x="2464507" y="223979"/>
                  <a:pt x="2465812" y="230446"/>
                </a:cubicBezTo>
                <a:cubicBezTo>
                  <a:pt x="2468694" y="229758"/>
                  <a:pt x="2473857" y="227930"/>
                  <a:pt x="2481299" y="224961"/>
                </a:cubicBezTo>
                <a:cubicBezTo>
                  <a:pt x="2482160" y="209130"/>
                  <a:pt x="2482192" y="200715"/>
                  <a:pt x="2481396" y="199719"/>
                </a:cubicBezTo>
                <a:close/>
                <a:moveTo>
                  <a:pt x="2167260" y="190243"/>
                </a:moveTo>
                <a:cubicBezTo>
                  <a:pt x="2174111" y="190864"/>
                  <a:pt x="2179940" y="192932"/>
                  <a:pt x="2184747" y="196449"/>
                </a:cubicBezTo>
                <a:cubicBezTo>
                  <a:pt x="2194363" y="203483"/>
                  <a:pt x="2196657" y="208671"/>
                  <a:pt x="2191631" y="212012"/>
                </a:cubicBezTo>
                <a:cubicBezTo>
                  <a:pt x="2186605" y="215353"/>
                  <a:pt x="2178821" y="217504"/>
                  <a:pt x="2168281" y="218465"/>
                </a:cubicBezTo>
                <a:cubicBezTo>
                  <a:pt x="2158444" y="218465"/>
                  <a:pt x="2143505" y="219358"/>
                  <a:pt x="2123465" y="221143"/>
                </a:cubicBezTo>
                <a:cubicBezTo>
                  <a:pt x="2103424" y="222928"/>
                  <a:pt x="2085069" y="225169"/>
                  <a:pt x="2068398" y="227865"/>
                </a:cubicBezTo>
                <a:cubicBezTo>
                  <a:pt x="2051728" y="230561"/>
                  <a:pt x="2039004" y="232368"/>
                  <a:pt x="2030228" y="233286"/>
                </a:cubicBezTo>
                <a:cubicBezTo>
                  <a:pt x="2021452" y="234203"/>
                  <a:pt x="2012292" y="230364"/>
                  <a:pt x="2002749" y="221767"/>
                </a:cubicBezTo>
                <a:cubicBezTo>
                  <a:pt x="1993205" y="213170"/>
                  <a:pt x="1996113" y="208871"/>
                  <a:pt x="2011471" y="208871"/>
                </a:cubicBezTo>
                <a:cubicBezTo>
                  <a:pt x="2024922" y="208871"/>
                  <a:pt x="2045866" y="207319"/>
                  <a:pt x="2074303" y="204214"/>
                </a:cubicBezTo>
                <a:cubicBezTo>
                  <a:pt x="2102739" y="201110"/>
                  <a:pt x="2125852" y="197281"/>
                  <a:pt x="2143641" y="192728"/>
                </a:cubicBezTo>
                <a:cubicBezTo>
                  <a:pt x="2152536" y="190451"/>
                  <a:pt x="2160409" y="189623"/>
                  <a:pt x="2167260" y="190243"/>
                </a:cubicBezTo>
                <a:close/>
                <a:moveTo>
                  <a:pt x="3926716" y="150620"/>
                </a:moveTo>
                <a:cubicBezTo>
                  <a:pt x="3929035" y="150931"/>
                  <a:pt x="3931839" y="151566"/>
                  <a:pt x="3935130" y="152525"/>
                </a:cubicBezTo>
                <a:cubicBezTo>
                  <a:pt x="3948295" y="156361"/>
                  <a:pt x="3957770" y="162173"/>
                  <a:pt x="3963556" y="169959"/>
                </a:cubicBezTo>
                <a:cubicBezTo>
                  <a:pt x="3969343" y="177746"/>
                  <a:pt x="3970770" y="187325"/>
                  <a:pt x="3967837" y="198697"/>
                </a:cubicBezTo>
                <a:cubicBezTo>
                  <a:pt x="3964904" y="210069"/>
                  <a:pt x="3955659" y="207387"/>
                  <a:pt x="3940099" y="190652"/>
                </a:cubicBezTo>
                <a:cubicBezTo>
                  <a:pt x="3928412" y="174462"/>
                  <a:pt x="3921371" y="163101"/>
                  <a:pt x="3918976" y="156569"/>
                </a:cubicBezTo>
                <a:cubicBezTo>
                  <a:pt x="3917180" y="151670"/>
                  <a:pt x="3919760" y="149687"/>
                  <a:pt x="3926716" y="150620"/>
                </a:cubicBezTo>
                <a:close/>
                <a:moveTo>
                  <a:pt x="2785200" y="150576"/>
                </a:moveTo>
                <a:cubicBezTo>
                  <a:pt x="2787766" y="151288"/>
                  <a:pt x="2783626" y="164101"/>
                  <a:pt x="2772782" y="189017"/>
                </a:cubicBezTo>
                <a:cubicBezTo>
                  <a:pt x="2760349" y="217425"/>
                  <a:pt x="2752792" y="239334"/>
                  <a:pt x="2750110" y="254742"/>
                </a:cubicBezTo>
                <a:cubicBezTo>
                  <a:pt x="2747428" y="270151"/>
                  <a:pt x="2741875" y="273933"/>
                  <a:pt x="2733450" y="266089"/>
                </a:cubicBezTo>
                <a:cubicBezTo>
                  <a:pt x="2725025" y="258245"/>
                  <a:pt x="2719164" y="249454"/>
                  <a:pt x="2715865" y="239717"/>
                </a:cubicBezTo>
                <a:cubicBezTo>
                  <a:pt x="2712567" y="229980"/>
                  <a:pt x="2713815" y="224101"/>
                  <a:pt x="2719608" y="222079"/>
                </a:cubicBezTo>
                <a:cubicBezTo>
                  <a:pt x="2725401" y="220057"/>
                  <a:pt x="2731561" y="215124"/>
                  <a:pt x="2738085" y="207280"/>
                </a:cubicBezTo>
                <a:cubicBezTo>
                  <a:pt x="2744610" y="199436"/>
                  <a:pt x="2756362" y="184464"/>
                  <a:pt x="2773341" y="162366"/>
                </a:cubicBezTo>
                <a:cubicBezTo>
                  <a:pt x="2779708" y="154079"/>
                  <a:pt x="2783661" y="150149"/>
                  <a:pt x="2785200" y="150576"/>
                </a:cubicBezTo>
                <a:close/>
                <a:moveTo>
                  <a:pt x="1708876" y="150576"/>
                </a:moveTo>
                <a:cubicBezTo>
                  <a:pt x="1711441" y="151288"/>
                  <a:pt x="1707302" y="164101"/>
                  <a:pt x="1696457" y="189017"/>
                </a:cubicBezTo>
                <a:cubicBezTo>
                  <a:pt x="1684024" y="217425"/>
                  <a:pt x="1676466" y="239334"/>
                  <a:pt x="1673785" y="254742"/>
                </a:cubicBezTo>
                <a:cubicBezTo>
                  <a:pt x="1671103" y="270151"/>
                  <a:pt x="1665550" y="273933"/>
                  <a:pt x="1657125" y="266089"/>
                </a:cubicBezTo>
                <a:cubicBezTo>
                  <a:pt x="1648700" y="258245"/>
                  <a:pt x="1642839" y="249454"/>
                  <a:pt x="1639540" y="239717"/>
                </a:cubicBezTo>
                <a:cubicBezTo>
                  <a:pt x="1636242" y="229980"/>
                  <a:pt x="1637490" y="224101"/>
                  <a:pt x="1643283" y="222079"/>
                </a:cubicBezTo>
                <a:cubicBezTo>
                  <a:pt x="1649077" y="220057"/>
                  <a:pt x="1655236" y="215124"/>
                  <a:pt x="1661761" y="207280"/>
                </a:cubicBezTo>
                <a:cubicBezTo>
                  <a:pt x="1668285" y="199436"/>
                  <a:pt x="1680037" y="184464"/>
                  <a:pt x="1697016" y="162366"/>
                </a:cubicBezTo>
                <a:cubicBezTo>
                  <a:pt x="1703383" y="154079"/>
                  <a:pt x="1707336" y="150149"/>
                  <a:pt x="1708876" y="150576"/>
                </a:cubicBezTo>
                <a:close/>
                <a:moveTo>
                  <a:pt x="2410226" y="134756"/>
                </a:moveTo>
                <a:cubicBezTo>
                  <a:pt x="2412457" y="134146"/>
                  <a:pt x="2412964" y="136387"/>
                  <a:pt x="2411746" y="141480"/>
                </a:cubicBezTo>
                <a:cubicBezTo>
                  <a:pt x="2408498" y="155060"/>
                  <a:pt x="2401496" y="173050"/>
                  <a:pt x="2390741" y="195449"/>
                </a:cubicBezTo>
                <a:cubicBezTo>
                  <a:pt x="2379986" y="217848"/>
                  <a:pt x="2373461" y="233131"/>
                  <a:pt x="2371167" y="241298"/>
                </a:cubicBezTo>
                <a:cubicBezTo>
                  <a:pt x="2368872" y="249465"/>
                  <a:pt x="2363850" y="251071"/>
                  <a:pt x="2356099" y="246117"/>
                </a:cubicBezTo>
                <a:cubicBezTo>
                  <a:pt x="2348348" y="241162"/>
                  <a:pt x="2342522" y="234885"/>
                  <a:pt x="2338621" y="227284"/>
                </a:cubicBezTo>
                <a:cubicBezTo>
                  <a:pt x="2334721" y="219684"/>
                  <a:pt x="2336087" y="214622"/>
                  <a:pt x="2342719" y="212098"/>
                </a:cubicBezTo>
                <a:cubicBezTo>
                  <a:pt x="2349352" y="209574"/>
                  <a:pt x="2363344" y="192732"/>
                  <a:pt x="2384697" y="161570"/>
                </a:cubicBezTo>
                <a:cubicBezTo>
                  <a:pt x="2397997" y="144712"/>
                  <a:pt x="2406507" y="135774"/>
                  <a:pt x="2410226" y="134756"/>
                </a:cubicBezTo>
                <a:close/>
                <a:moveTo>
                  <a:pt x="1512834" y="134080"/>
                </a:moveTo>
                <a:cubicBezTo>
                  <a:pt x="1505398" y="134510"/>
                  <a:pt x="1489305" y="136374"/>
                  <a:pt x="1464554" y="139673"/>
                </a:cubicBezTo>
                <a:cubicBezTo>
                  <a:pt x="1466303" y="172254"/>
                  <a:pt x="1467565" y="194416"/>
                  <a:pt x="1468340" y="206161"/>
                </a:cubicBezTo>
                <a:cubicBezTo>
                  <a:pt x="1485677" y="203566"/>
                  <a:pt x="1503394" y="201027"/>
                  <a:pt x="1521492" y="198546"/>
                </a:cubicBezTo>
                <a:cubicBezTo>
                  <a:pt x="1523915" y="186458"/>
                  <a:pt x="1525575" y="173856"/>
                  <a:pt x="1526471" y="160742"/>
                </a:cubicBezTo>
                <a:cubicBezTo>
                  <a:pt x="1527368" y="147628"/>
                  <a:pt x="1527178" y="139798"/>
                  <a:pt x="1525901" y="137253"/>
                </a:cubicBezTo>
                <a:cubicBezTo>
                  <a:pt x="1524625" y="134707"/>
                  <a:pt x="1520269" y="133650"/>
                  <a:pt x="1512834" y="134080"/>
                </a:cubicBezTo>
                <a:close/>
                <a:moveTo>
                  <a:pt x="2498876" y="132781"/>
                </a:moveTo>
                <a:cubicBezTo>
                  <a:pt x="2503230" y="132833"/>
                  <a:pt x="2506940" y="134073"/>
                  <a:pt x="2510005" y="136500"/>
                </a:cubicBezTo>
                <a:cubicBezTo>
                  <a:pt x="2516135" y="141354"/>
                  <a:pt x="2515157" y="146072"/>
                  <a:pt x="2507069" y="150654"/>
                </a:cubicBezTo>
                <a:cubicBezTo>
                  <a:pt x="2498981" y="155235"/>
                  <a:pt x="2489624" y="158458"/>
                  <a:pt x="2478998" y="160323"/>
                </a:cubicBezTo>
                <a:cubicBezTo>
                  <a:pt x="2468372" y="162187"/>
                  <a:pt x="2459789" y="161036"/>
                  <a:pt x="2453250" y="156870"/>
                </a:cubicBezTo>
                <a:cubicBezTo>
                  <a:pt x="2446711" y="152704"/>
                  <a:pt x="2447188" y="149367"/>
                  <a:pt x="2454680" y="146857"/>
                </a:cubicBezTo>
                <a:cubicBezTo>
                  <a:pt x="2462173" y="144348"/>
                  <a:pt x="2471906" y="140791"/>
                  <a:pt x="2483881" y="136188"/>
                </a:cubicBezTo>
                <a:cubicBezTo>
                  <a:pt x="2489524" y="133865"/>
                  <a:pt x="2494522" y="132729"/>
                  <a:pt x="2498876" y="132781"/>
                </a:cubicBezTo>
                <a:close/>
                <a:moveTo>
                  <a:pt x="1145805" y="130595"/>
                </a:moveTo>
                <a:cubicBezTo>
                  <a:pt x="1152603" y="130595"/>
                  <a:pt x="1158367" y="132962"/>
                  <a:pt x="1163100" y="137694"/>
                </a:cubicBezTo>
                <a:cubicBezTo>
                  <a:pt x="1167832" y="142426"/>
                  <a:pt x="1170198" y="147725"/>
                  <a:pt x="1170198" y="153590"/>
                </a:cubicBezTo>
                <a:cubicBezTo>
                  <a:pt x="1170198" y="161047"/>
                  <a:pt x="1167775" y="167199"/>
                  <a:pt x="1162928" y="172046"/>
                </a:cubicBezTo>
                <a:cubicBezTo>
                  <a:pt x="1158081" y="176893"/>
                  <a:pt x="1152373" y="179316"/>
                  <a:pt x="1145805" y="179316"/>
                </a:cubicBezTo>
                <a:cubicBezTo>
                  <a:pt x="1139209" y="179316"/>
                  <a:pt x="1133498" y="176904"/>
                  <a:pt x="1128672" y="172078"/>
                </a:cubicBezTo>
                <a:cubicBezTo>
                  <a:pt x="1123847" y="167253"/>
                  <a:pt x="1121434" y="161090"/>
                  <a:pt x="1121434" y="153590"/>
                </a:cubicBezTo>
                <a:cubicBezTo>
                  <a:pt x="1121434" y="147682"/>
                  <a:pt x="1123790" y="142372"/>
                  <a:pt x="1128500" y="137662"/>
                </a:cubicBezTo>
                <a:cubicBezTo>
                  <a:pt x="1133211" y="132951"/>
                  <a:pt x="1138979" y="130595"/>
                  <a:pt x="1145805" y="130595"/>
                </a:cubicBezTo>
                <a:close/>
                <a:moveTo>
                  <a:pt x="619938" y="124316"/>
                </a:moveTo>
                <a:cubicBezTo>
                  <a:pt x="636118" y="123232"/>
                  <a:pt x="649690" y="125605"/>
                  <a:pt x="660655" y="131434"/>
                </a:cubicBezTo>
                <a:cubicBezTo>
                  <a:pt x="675275" y="139207"/>
                  <a:pt x="681714" y="146205"/>
                  <a:pt x="679971" y="152428"/>
                </a:cubicBezTo>
                <a:cubicBezTo>
                  <a:pt x="678229" y="158652"/>
                  <a:pt x="671195" y="161316"/>
                  <a:pt x="658870" y="160419"/>
                </a:cubicBezTo>
                <a:cubicBezTo>
                  <a:pt x="646544" y="159523"/>
                  <a:pt x="629225" y="159075"/>
                  <a:pt x="606911" y="159075"/>
                </a:cubicBezTo>
                <a:cubicBezTo>
                  <a:pt x="584627" y="159075"/>
                  <a:pt x="560686" y="160197"/>
                  <a:pt x="535089" y="162441"/>
                </a:cubicBezTo>
                <a:cubicBezTo>
                  <a:pt x="509491" y="164686"/>
                  <a:pt x="488067" y="167356"/>
                  <a:pt x="470816" y="170454"/>
                </a:cubicBezTo>
                <a:cubicBezTo>
                  <a:pt x="453565" y="173551"/>
                  <a:pt x="438507" y="176477"/>
                  <a:pt x="425644" y="179230"/>
                </a:cubicBezTo>
                <a:cubicBezTo>
                  <a:pt x="412781" y="181984"/>
                  <a:pt x="399394" y="178994"/>
                  <a:pt x="385485" y="170260"/>
                </a:cubicBezTo>
                <a:cubicBezTo>
                  <a:pt x="372879" y="156393"/>
                  <a:pt x="371983" y="150145"/>
                  <a:pt x="382796" y="151514"/>
                </a:cubicBezTo>
                <a:cubicBezTo>
                  <a:pt x="393608" y="152884"/>
                  <a:pt x="412132" y="152453"/>
                  <a:pt x="438367" y="150224"/>
                </a:cubicBezTo>
                <a:cubicBezTo>
                  <a:pt x="464603" y="147994"/>
                  <a:pt x="492609" y="144620"/>
                  <a:pt x="522387" y="140103"/>
                </a:cubicBezTo>
                <a:cubicBezTo>
                  <a:pt x="552164" y="135586"/>
                  <a:pt x="578998" y="131069"/>
                  <a:pt x="602889" y="126551"/>
                </a:cubicBezTo>
                <a:cubicBezTo>
                  <a:pt x="608862" y="125422"/>
                  <a:pt x="614545" y="124677"/>
                  <a:pt x="619938" y="124316"/>
                </a:cubicBezTo>
                <a:close/>
                <a:moveTo>
                  <a:pt x="3850584" y="123293"/>
                </a:moveTo>
                <a:cubicBezTo>
                  <a:pt x="3845658" y="123730"/>
                  <a:pt x="3833122" y="125956"/>
                  <a:pt x="3812973" y="129972"/>
                </a:cubicBezTo>
                <a:lnTo>
                  <a:pt x="3814156" y="168367"/>
                </a:lnTo>
                <a:cubicBezTo>
                  <a:pt x="3822087" y="167622"/>
                  <a:pt x="3828687" y="165858"/>
                  <a:pt x="3833957" y="163076"/>
                </a:cubicBezTo>
                <a:cubicBezTo>
                  <a:pt x="3839227" y="160294"/>
                  <a:pt x="3844920" y="161911"/>
                  <a:pt x="3851036" y="167927"/>
                </a:cubicBezTo>
                <a:cubicBezTo>
                  <a:pt x="3857152" y="173942"/>
                  <a:pt x="3855395" y="178918"/>
                  <a:pt x="3845766" y="182855"/>
                </a:cubicBezTo>
                <a:cubicBezTo>
                  <a:pt x="3836136" y="186791"/>
                  <a:pt x="3825657" y="188759"/>
                  <a:pt x="3814329" y="188759"/>
                </a:cubicBezTo>
                <a:lnTo>
                  <a:pt x="3815490" y="223692"/>
                </a:lnTo>
                <a:cubicBezTo>
                  <a:pt x="3820022" y="223821"/>
                  <a:pt x="3826776" y="222054"/>
                  <a:pt x="3835753" y="218390"/>
                </a:cubicBezTo>
                <a:cubicBezTo>
                  <a:pt x="3844730" y="214726"/>
                  <a:pt x="3850749" y="214919"/>
                  <a:pt x="3853811" y="218970"/>
                </a:cubicBezTo>
                <a:cubicBezTo>
                  <a:pt x="3856872" y="223022"/>
                  <a:pt x="3859128" y="222763"/>
                  <a:pt x="3860576" y="218196"/>
                </a:cubicBezTo>
                <a:cubicBezTo>
                  <a:pt x="3862024" y="213629"/>
                  <a:pt x="3862974" y="198113"/>
                  <a:pt x="3863426" y="171648"/>
                </a:cubicBezTo>
                <a:cubicBezTo>
                  <a:pt x="3863878" y="145183"/>
                  <a:pt x="3863082" y="130398"/>
                  <a:pt x="3861038" y="127294"/>
                </a:cubicBezTo>
                <a:cubicBezTo>
                  <a:pt x="3858995" y="124189"/>
                  <a:pt x="3855510" y="122855"/>
                  <a:pt x="3850584" y="123293"/>
                </a:cubicBezTo>
                <a:close/>
                <a:moveTo>
                  <a:pt x="927867" y="113828"/>
                </a:moveTo>
                <a:cubicBezTo>
                  <a:pt x="922246" y="114265"/>
                  <a:pt x="906665" y="116943"/>
                  <a:pt x="881125" y="121862"/>
                </a:cubicBezTo>
                <a:cubicBezTo>
                  <a:pt x="881986" y="130223"/>
                  <a:pt x="883190" y="141221"/>
                  <a:pt x="884739" y="154859"/>
                </a:cubicBezTo>
                <a:cubicBezTo>
                  <a:pt x="908730" y="150442"/>
                  <a:pt x="923486" y="147890"/>
                  <a:pt x="929007" y="147201"/>
                </a:cubicBezTo>
                <a:cubicBezTo>
                  <a:pt x="930269" y="144090"/>
                  <a:pt x="931800" y="137640"/>
                  <a:pt x="933600" y="127853"/>
                </a:cubicBezTo>
                <a:cubicBezTo>
                  <a:pt x="935399" y="118066"/>
                  <a:pt x="933488" y="113391"/>
                  <a:pt x="927867" y="113828"/>
                </a:cubicBezTo>
                <a:close/>
                <a:moveTo>
                  <a:pt x="213492" y="113828"/>
                </a:moveTo>
                <a:cubicBezTo>
                  <a:pt x="207871" y="114265"/>
                  <a:pt x="192290" y="116943"/>
                  <a:pt x="166750" y="121862"/>
                </a:cubicBezTo>
                <a:cubicBezTo>
                  <a:pt x="167610" y="130223"/>
                  <a:pt x="168815" y="141221"/>
                  <a:pt x="170364" y="154859"/>
                </a:cubicBezTo>
                <a:cubicBezTo>
                  <a:pt x="194355" y="150442"/>
                  <a:pt x="209111" y="147890"/>
                  <a:pt x="214632" y="147201"/>
                </a:cubicBezTo>
                <a:cubicBezTo>
                  <a:pt x="215894" y="144090"/>
                  <a:pt x="217425" y="137640"/>
                  <a:pt x="219224" y="127853"/>
                </a:cubicBezTo>
                <a:cubicBezTo>
                  <a:pt x="221024" y="118066"/>
                  <a:pt x="219113" y="113391"/>
                  <a:pt x="213492" y="113828"/>
                </a:cubicBezTo>
                <a:close/>
                <a:moveTo>
                  <a:pt x="790491" y="112067"/>
                </a:moveTo>
                <a:cubicBezTo>
                  <a:pt x="794790" y="112201"/>
                  <a:pt x="799845" y="113817"/>
                  <a:pt x="805656" y="116915"/>
                </a:cubicBezTo>
                <a:cubicBezTo>
                  <a:pt x="817279" y="123110"/>
                  <a:pt x="820760" y="129104"/>
                  <a:pt x="816099" y="134897"/>
                </a:cubicBezTo>
                <a:cubicBezTo>
                  <a:pt x="811439" y="140691"/>
                  <a:pt x="808273" y="146517"/>
                  <a:pt x="806602" y="152375"/>
                </a:cubicBezTo>
                <a:cubicBezTo>
                  <a:pt x="804932" y="158233"/>
                  <a:pt x="803208" y="174921"/>
                  <a:pt x="801429" y="202440"/>
                </a:cubicBezTo>
                <a:cubicBezTo>
                  <a:pt x="800569" y="217511"/>
                  <a:pt x="800339" y="223219"/>
                  <a:pt x="800741" y="219562"/>
                </a:cubicBezTo>
                <a:cubicBezTo>
                  <a:pt x="840836" y="192631"/>
                  <a:pt x="853681" y="188024"/>
                  <a:pt x="839277" y="205742"/>
                </a:cubicBezTo>
                <a:cubicBezTo>
                  <a:pt x="824872" y="223459"/>
                  <a:pt x="814619" y="236021"/>
                  <a:pt x="808517" y="243428"/>
                </a:cubicBezTo>
                <a:cubicBezTo>
                  <a:pt x="802415" y="250834"/>
                  <a:pt x="796044" y="259550"/>
                  <a:pt x="789405" y="269574"/>
                </a:cubicBezTo>
                <a:cubicBezTo>
                  <a:pt x="782765" y="279597"/>
                  <a:pt x="776571" y="279221"/>
                  <a:pt x="770820" y="268444"/>
                </a:cubicBezTo>
                <a:cubicBezTo>
                  <a:pt x="765070" y="257668"/>
                  <a:pt x="764446" y="248339"/>
                  <a:pt x="768949" y="240459"/>
                </a:cubicBezTo>
                <a:cubicBezTo>
                  <a:pt x="773452" y="232579"/>
                  <a:pt x="776373" y="219454"/>
                  <a:pt x="777714" y="201085"/>
                </a:cubicBezTo>
                <a:cubicBezTo>
                  <a:pt x="779055" y="182715"/>
                  <a:pt x="779725" y="170031"/>
                  <a:pt x="779725" y="163033"/>
                </a:cubicBezTo>
                <a:lnTo>
                  <a:pt x="779725" y="144147"/>
                </a:lnTo>
                <a:cubicBezTo>
                  <a:pt x="779725" y="140605"/>
                  <a:pt x="776628" y="141039"/>
                  <a:pt x="770433" y="145448"/>
                </a:cubicBezTo>
                <a:cubicBezTo>
                  <a:pt x="764238" y="149858"/>
                  <a:pt x="756279" y="153680"/>
                  <a:pt x="746556" y="156913"/>
                </a:cubicBezTo>
                <a:cubicBezTo>
                  <a:pt x="736834" y="160147"/>
                  <a:pt x="728011" y="158480"/>
                  <a:pt x="720088" y="151912"/>
                </a:cubicBezTo>
                <a:cubicBezTo>
                  <a:pt x="712165" y="145344"/>
                  <a:pt x="712484" y="141741"/>
                  <a:pt x="721045" y="141103"/>
                </a:cubicBezTo>
                <a:cubicBezTo>
                  <a:pt x="729606" y="140465"/>
                  <a:pt x="740157" y="137554"/>
                  <a:pt x="752698" y="132370"/>
                </a:cubicBezTo>
                <a:cubicBezTo>
                  <a:pt x="765238" y="127186"/>
                  <a:pt x="774294" y="121765"/>
                  <a:pt x="779865" y="116108"/>
                </a:cubicBezTo>
                <a:cubicBezTo>
                  <a:pt x="782651" y="113280"/>
                  <a:pt x="786193" y="111932"/>
                  <a:pt x="790491" y="112067"/>
                </a:cubicBezTo>
                <a:close/>
                <a:moveTo>
                  <a:pt x="76116" y="112067"/>
                </a:moveTo>
                <a:cubicBezTo>
                  <a:pt x="80415" y="112201"/>
                  <a:pt x="85470" y="113817"/>
                  <a:pt x="91281" y="116915"/>
                </a:cubicBezTo>
                <a:cubicBezTo>
                  <a:pt x="102904" y="123110"/>
                  <a:pt x="106385" y="129104"/>
                  <a:pt x="101724" y="134897"/>
                </a:cubicBezTo>
                <a:cubicBezTo>
                  <a:pt x="97064" y="140691"/>
                  <a:pt x="93898" y="146517"/>
                  <a:pt x="92228" y="152375"/>
                </a:cubicBezTo>
                <a:cubicBezTo>
                  <a:pt x="90557" y="158233"/>
                  <a:pt x="88832" y="174921"/>
                  <a:pt x="87054" y="202440"/>
                </a:cubicBezTo>
                <a:cubicBezTo>
                  <a:pt x="86194" y="217511"/>
                  <a:pt x="85965" y="223219"/>
                  <a:pt x="86366" y="219562"/>
                </a:cubicBezTo>
                <a:cubicBezTo>
                  <a:pt x="126461" y="192631"/>
                  <a:pt x="139306" y="188024"/>
                  <a:pt x="124902" y="205742"/>
                </a:cubicBezTo>
                <a:cubicBezTo>
                  <a:pt x="110497" y="223459"/>
                  <a:pt x="100244" y="236021"/>
                  <a:pt x="94142" y="243428"/>
                </a:cubicBezTo>
                <a:cubicBezTo>
                  <a:pt x="88040" y="250834"/>
                  <a:pt x="81670" y="259550"/>
                  <a:pt x="75030" y="269574"/>
                </a:cubicBezTo>
                <a:cubicBezTo>
                  <a:pt x="68391" y="279597"/>
                  <a:pt x="62195" y="279221"/>
                  <a:pt x="56445" y="268444"/>
                </a:cubicBezTo>
                <a:cubicBezTo>
                  <a:pt x="50695" y="257668"/>
                  <a:pt x="50071" y="248339"/>
                  <a:pt x="54574" y="240459"/>
                </a:cubicBezTo>
                <a:cubicBezTo>
                  <a:pt x="59077" y="232579"/>
                  <a:pt x="61998" y="219454"/>
                  <a:pt x="63339" y="201085"/>
                </a:cubicBezTo>
                <a:cubicBezTo>
                  <a:pt x="64680" y="182715"/>
                  <a:pt x="65350" y="170031"/>
                  <a:pt x="65350" y="163033"/>
                </a:cubicBezTo>
                <a:lnTo>
                  <a:pt x="65350" y="144147"/>
                </a:lnTo>
                <a:cubicBezTo>
                  <a:pt x="65350" y="140605"/>
                  <a:pt x="62253" y="141039"/>
                  <a:pt x="56058" y="145448"/>
                </a:cubicBezTo>
                <a:cubicBezTo>
                  <a:pt x="49863" y="149858"/>
                  <a:pt x="41904" y="153680"/>
                  <a:pt x="32182" y="156913"/>
                </a:cubicBezTo>
                <a:cubicBezTo>
                  <a:pt x="22459" y="160147"/>
                  <a:pt x="13636" y="158480"/>
                  <a:pt x="5713" y="151912"/>
                </a:cubicBezTo>
                <a:cubicBezTo>
                  <a:pt x="-2210" y="145344"/>
                  <a:pt x="-1891" y="141741"/>
                  <a:pt x="6670" y="141103"/>
                </a:cubicBezTo>
                <a:cubicBezTo>
                  <a:pt x="15232" y="140465"/>
                  <a:pt x="25782" y="137554"/>
                  <a:pt x="38323" y="132370"/>
                </a:cubicBezTo>
                <a:cubicBezTo>
                  <a:pt x="50863" y="127186"/>
                  <a:pt x="59919" y="121765"/>
                  <a:pt x="65490" y="116108"/>
                </a:cubicBezTo>
                <a:cubicBezTo>
                  <a:pt x="68276" y="113280"/>
                  <a:pt x="71818" y="111932"/>
                  <a:pt x="76116" y="112067"/>
                </a:cubicBezTo>
                <a:close/>
                <a:moveTo>
                  <a:pt x="3577349" y="108816"/>
                </a:moveTo>
                <a:cubicBezTo>
                  <a:pt x="3574022" y="108121"/>
                  <a:pt x="3560284" y="109415"/>
                  <a:pt x="3536136" y="112699"/>
                </a:cubicBezTo>
                <a:lnTo>
                  <a:pt x="3536136" y="142749"/>
                </a:lnTo>
                <a:cubicBezTo>
                  <a:pt x="3539219" y="142749"/>
                  <a:pt x="3545654" y="141394"/>
                  <a:pt x="3555441" y="138683"/>
                </a:cubicBezTo>
                <a:cubicBezTo>
                  <a:pt x="3565228" y="135973"/>
                  <a:pt x="3572330" y="137791"/>
                  <a:pt x="3576747" y="144136"/>
                </a:cubicBezTo>
                <a:cubicBezTo>
                  <a:pt x="3581164" y="150482"/>
                  <a:pt x="3577328" y="155006"/>
                  <a:pt x="3565239" y="157709"/>
                </a:cubicBezTo>
                <a:cubicBezTo>
                  <a:pt x="3553150" y="160412"/>
                  <a:pt x="3543449" y="161319"/>
                  <a:pt x="3536136" y="160430"/>
                </a:cubicBezTo>
                <a:lnTo>
                  <a:pt x="3536136" y="191297"/>
                </a:lnTo>
                <a:cubicBezTo>
                  <a:pt x="3545672" y="191355"/>
                  <a:pt x="3554810" y="190695"/>
                  <a:pt x="3563551" y="189319"/>
                </a:cubicBezTo>
                <a:cubicBezTo>
                  <a:pt x="3572291" y="187942"/>
                  <a:pt x="3578428" y="187705"/>
                  <a:pt x="3581963" y="188609"/>
                </a:cubicBezTo>
                <a:cubicBezTo>
                  <a:pt x="3585498" y="189512"/>
                  <a:pt x="3586817" y="178875"/>
                  <a:pt x="3585921" y="156698"/>
                </a:cubicBezTo>
                <a:cubicBezTo>
                  <a:pt x="3585025" y="134521"/>
                  <a:pt x="3584204" y="121170"/>
                  <a:pt x="3583458" y="116646"/>
                </a:cubicBezTo>
                <a:cubicBezTo>
                  <a:pt x="3582712" y="112122"/>
                  <a:pt x="3580676" y="109512"/>
                  <a:pt x="3577349" y="108816"/>
                </a:cubicBezTo>
                <a:close/>
                <a:moveTo>
                  <a:pt x="2724021" y="103108"/>
                </a:moveTo>
                <a:cubicBezTo>
                  <a:pt x="2726428" y="103239"/>
                  <a:pt x="2729338" y="103725"/>
                  <a:pt x="2732751" y="104568"/>
                </a:cubicBezTo>
                <a:cubicBezTo>
                  <a:pt x="2746403" y="107938"/>
                  <a:pt x="2755200" y="113172"/>
                  <a:pt x="2759144" y="120270"/>
                </a:cubicBezTo>
                <a:cubicBezTo>
                  <a:pt x="2763087" y="127369"/>
                  <a:pt x="2762998" y="134711"/>
                  <a:pt x="2758875" y="142297"/>
                </a:cubicBezTo>
                <a:cubicBezTo>
                  <a:pt x="2754752" y="149883"/>
                  <a:pt x="2744875" y="147295"/>
                  <a:pt x="2729245" y="134532"/>
                </a:cubicBezTo>
                <a:cubicBezTo>
                  <a:pt x="2722820" y="127218"/>
                  <a:pt x="2718386" y="119553"/>
                  <a:pt x="2715941" y="111537"/>
                </a:cubicBezTo>
                <a:cubicBezTo>
                  <a:pt x="2714107" y="105525"/>
                  <a:pt x="2716800" y="102715"/>
                  <a:pt x="2724021" y="103108"/>
                </a:cubicBezTo>
                <a:close/>
                <a:moveTo>
                  <a:pt x="1647696" y="103108"/>
                </a:moveTo>
                <a:cubicBezTo>
                  <a:pt x="1650103" y="103239"/>
                  <a:pt x="1653013" y="103725"/>
                  <a:pt x="1656426" y="104568"/>
                </a:cubicBezTo>
                <a:cubicBezTo>
                  <a:pt x="1670078" y="107938"/>
                  <a:pt x="1678875" y="113172"/>
                  <a:pt x="1682819" y="120270"/>
                </a:cubicBezTo>
                <a:cubicBezTo>
                  <a:pt x="1686763" y="127369"/>
                  <a:pt x="1686673" y="134711"/>
                  <a:pt x="1682550" y="142297"/>
                </a:cubicBezTo>
                <a:cubicBezTo>
                  <a:pt x="1678427" y="149883"/>
                  <a:pt x="1668551" y="147295"/>
                  <a:pt x="1652920" y="134532"/>
                </a:cubicBezTo>
                <a:cubicBezTo>
                  <a:pt x="1646495" y="127218"/>
                  <a:pt x="1642061" y="119553"/>
                  <a:pt x="1639616" y="111537"/>
                </a:cubicBezTo>
                <a:cubicBezTo>
                  <a:pt x="1637782" y="105525"/>
                  <a:pt x="1640476" y="102715"/>
                  <a:pt x="1647696" y="103108"/>
                </a:cubicBezTo>
                <a:close/>
                <a:moveTo>
                  <a:pt x="941714" y="86282"/>
                </a:moveTo>
                <a:cubicBezTo>
                  <a:pt x="947425" y="85477"/>
                  <a:pt x="954862" y="88166"/>
                  <a:pt x="964026" y="94350"/>
                </a:cubicBezTo>
                <a:cubicBezTo>
                  <a:pt x="976244" y="102596"/>
                  <a:pt x="978674" y="109766"/>
                  <a:pt x="971318" y="115861"/>
                </a:cubicBezTo>
                <a:cubicBezTo>
                  <a:pt x="963961" y="121955"/>
                  <a:pt x="958641" y="131606"/>
                  <a:pt x="955357" y="144814"/>
                </a:cubicBezTo>
                <a:cubicBezTo>
                  <a:pt x="963459" y="152371"/>
                  <a:pt x="965675" y="157300"/>
                  <a:pt x="962004" y="159602"/>
                </a:cubicBezTo>
                <a:cubicBezTo>
                  <a:pt x="958333" y="161904"/>
                  <a:pt x="946674" y="163693"/>
                  <a:pt x="927028" y="164969"/>
                </a:cubicBezTo>
                <a:cubicBezTo>
                  <a:pt x="939619" y="170662"/>
                  <a:pt x="944312" y="176072"/>
                  <a:pt x="941106" y="181198"/>
                </a:cubicBezTo>
                <a:cubicBezTo>
                  <a:pt x="937901" y="186325"/>
                  <a:pt x="935428" y="196940"/>
                  <a:pt x="933685" y="213044"/>
                </a:cubicBezTo>
                <a:cubicBezTo>
                  <a:pt x="931943" y="229148"/>
                  <a:pt x="932736" y="242194"/>
                  <a:pt x="936062" y="252182"/>
                </a:cubicBezTo>
                <a:cubicBezTo>
                  <a:pt x="939389" y="262170"/>
                  <a:pt x="947606" y="267573"/>
                  <a:pt x="960713" y="268390"/>
                </a:cubicBezTo>
                <a:cubicBezTo>
                  <a:pt x="973820" y="269208"/>
                  <a:pt x="984131" y="268627"/>
                  <a:pt x="991645" y="266648"/>
                </a:cubicBezTo>
                <a:cubicBezTo>
                  <a:pt x="999159" y="264669"/>
                  <a:pt x="1004189" y="259091"/>
                  <a:pt x="1006734" y="249913"/>
                </a:cubicBezTo>
                <a:cubicBezTo>
                  <a:pt x="1009280" y="240735"/>
                  <a:pt x="1012309" y="230249"/>
                  <a:pt x="1015823" y="218454"/>
                </a:cubicBezTo>
                <a:cubicBezTo>
                  <a:pt x="1019336" y="206659"/>
                  <a:pt x="1022494" y="210112"/>
                  <a:pt x="1025298" y="228811"/>
                </a:cubicBezTo>
                <a:cubicBezTo>
                  <a:pt x="1028102" y="247511"/>
                  <a:pt x="1031995" y="260220"/>
                  <a:pt x="1036978" y="266938"/>
                </a:cubicBezTo>
                <a:cubicBezTo>
                  <a:pt x="1041961" y="273657"/>
                  <a:pt x="1037397" y="280081"/>
                  <a:pt x="1023287" y="286212"/>
                </a:cubicBezTo>
                <a:cubicBezTo>
                  <a:pt x="1009176" y="292342"/>
                  <a:pt x="991910" y="295407"/>
                  <a:pt x="971490" y="295407"/>
                </a:cubicBezTo>
                <a:cubicBezTo>
                  <a:pt x="951614" y="295407"/>
                  <a:pt x="936507" y="291693"/>
                  <a:pt x="926168" y="284265"/>
                </a:cubicBezTo>
                <a:cubicBezTo>
                  <a:pt x="915828" y="276837"/>
                  <a:pt x="911559" y="258478"/>
                  <a:pt x="913358" y="229188"/>
                </a:cubicBezTo>
                <a:cubicBezTo>
                  <a:pt x="915158" y="199898"/>
                  <a:pt x="914588" y="179223"/>
                  <a:pt x="911648" y="167163"/>
                </a:cubicBezTo>
                <a:cubicBezTo>
                  <a:pt x="908006" y="168066"/>
                  <a:pt x="903230" y="168877"/>
                  <a:pt x="897322" y="169594"/>
                </a:cubicBezTo>
                <a:cubicBezTo>
                  <a:pt x="909024" y="177094"/>
                  <a:pt x="913175" y="182790"/>
                  <a:pt x="909777" y="186684"/>
                </a:cubicBezTo>
                <a:cubicBezTo>
                  <a:pt x="906378" y="190577"/>
                  <a:pt x="902234" y="198077"/>
                  <a:pt x="897344" y="209183"/>
                </a:cubicBezTo>
                <a:cubicBezTo>
                  <a:pt x="892454" y="220290"/>
                  <a:pt x="885847" y="231633"/>
                  <a:pt x="877522" y="243213"/>
                </a:cubicBezTo>
                <a:cubicBezTo>
                  <a:pt x="869198" y="254792"/>
                  <a:pt x="859873" y="264096"/>
                  <a:pt x="849548" y="271122"/>
                </a:cubicBezTo>
                <a:cubicBezTo>
                  <a:pt x="839223" y="278149"/>
                  <a:pt x="829504" y="282602"/>
                  <a:pt x="820391" y="284480"/>
                </a:cubicBezTo>
                <a:cubicBezTo>
                  <a:pt x="811277" y="286359"/>
                  <a:pt x="810905" y="283200"/>
                  <a:pt x="819272" y="275005"/>
                </a:cubicBezTo>
                <a:cubicBezTo>
                  <a:pt x="827640" y="266809"/>
                  <a:pt x="837126" y="256524"/>
                  <a:pt x="847730" y="244148"/>
                </a:cubicBezTo>
                <a:cubicBezTo>
                  <a:pt x="858335" y="231773"/>
                  <a:pt x="866975" y="217282"/>
                  <a:pt x="873650" y="200676"/>
                </a:cubicBezTo>
                <a:cubicBezTo>
                  <a:pt x="876988" y="192373"/>
                  <a:pt x="879303" y="185879"/>
                  <a:pt x="880595" y="181193"/>
                </a:cubicBezTo>
                <a:lnTo>
                  <a:pt x="881381" y="177389"/>
                </a:lnTo>
                <a:lnTo>
                  <a:pt x="879998" y="179812"/>
                </a:lnTo>
                <a:cubicBezTo>
                  <a:pt x="876022" y="184859"/>
                  <a:pt x="872537" y="183296"/>
                  <a:pt x="869542" y="175122"/>
                </a:cubicBezTo>
                <a:cubicBezTo>
                  <a:pt x="865548" y="164223"/>
                  <a:pt x="862010" y="153264"/>
                  <a:pt x="858926" y="142243"/>
                </a:cubicBezTo>
                <a:cubicBezTo>
                  <a:pt x="855843" y="131223"/>
                  <a:pt x="852222" y="121798"/>
                  <a:pt x="848064" y="113968"/>
                </a:cubicBezTo>
                <a:cubicBezTo>
                  <a:pt x="843905" y="106138"/>
                  <a:pt x="846974" y="102897"/>
                  <a:pt x="857270" y="104245"/>
                </a:cubicBezTo>
                <a:cubicBezTo>
                  <a:pt x="867566" y="105593"/>
                  <a:pt x="881838" y="104310"/>
                  <a:pt x="900086" y="100395"/>
                </a:cubicBezTo>
                <a:cubicBezTo>
                  <a:pt x="918334" y="96480"/>
                  <a:pt x="930499" y="92432"/>
                  <a:pt x="936579" y="88252"/>
                </a:cubicBezTo>
                <a:cubicBezTo>
                  <a:pt x="938099" y="87207"/>
                  <a:pt x="939811" y="86551"/>
                  <a:pt x="941714" y="86282"/>
                </a:cubicBezTo>
                <a:close/>
                <a:moveTo>
                  <a:pt x="227339" y="86282"/>
                </a:moveTo>
                <a:cubicBezTo>
                  <a:pt x="233050" y="85477"/>
                  <a:pt x="240488" y="88166"/>
                  <a:pt x="249651" y="94350"/>
                </a:cubicBezTo>
                <a:cubicBezTo>
                  <a:pt x="261869" y="102596"/>
                  <a:pt x="264299" y="109766"/>
                  <a:pt x="256943" y="115861"/>
                </a:cubicBezTo>
                <a:cubicBezTo>
                  <a:pt x="249586" y="121955"/>
                  <a:pt x="244266" y="131606"/>
                  <a:pt x="240982" y="144814"/>
                </a:cubicBezTo>
                <a:cubicBezTo>
                  <a:pt x="249084" y="152371"/>
                  <a:pt x="251300" y="157300"/>
                  <a:pt x="247629" y="159602"/>
                </a:cubicBezTo>
                <a:cubicBezTo>
                  <a:pt x="243958" y="161904"/>
                  <a:pt x="232299" y="163693"/>
                  <a:pt x="212653" y="164969"/>
                </a:cubicBezTo>
                <a:cubicBezTo>
                  <a:pt x="225244" y="170662"/>
                  <a:pt x="229937" y="176072"/>
                  <a:pt x="226732" y="181198"/>
                </a:cubicBezTo>
                <a:cubicBezTo>
                  <a:pt x="223527" y="186325"/>
                  <a:pt x="221053" y="196940"/>
                  <a:pt x="219311" y="213044"/>
                </a:cubicBezTo>
                <a:cubicBezTo>
                  <a:pt x="217568" y="229148"/>
                  <a:pt x="218360" y="242194"/>
                  <a:pt x="221687" y="252182"/>
                </a:cubicBezTo>
                <a:cubicBezTo>
                  <a:pt x="225014" y="262170"/>
                  <a:pt x="233231" y="267573"/>
                  <a:pt x="246338" y="268390"/>
                </a:cubicBezTo>
                <a:cubicBezTo>
                  <a:pt x="259445" y="269208"/>
                  <a:pt x="269756" y="268627"/>
                  <a:pt x="277270" y="266648"/>
                </a:cubicBezTo>
                <a:cubicBezTo>
                  <a:pt x="284784" y="264669"/>
                  <a:pt x="289814" y="259091"/>
                  <a:pt x="292359" y="249913"/>
                </a:cubicBezTo>
                <a:cubicBezTo>
                  <a:pt x="294905" y="240735"/>
                  <a:pt x="297934" y="230249"/>
                  <a:pt x="301448" y="218454"/>
                </a:cubicBezTo>
                <a:cubicBezTo>
                  <a:pt x="304961" y="206659"/>
                  <a:pt x="308120" y="210112"/>
                  <a:pt x="310923" y="228811"/>
                </a:cubicBezTo>
                <a:cubicBezTo>
                  <a:pt x="313726" y="247511"/>
                  <a:pt x="317620" y="260220"/>
                  <a:pt x="322603" y="266938"/>
                </a:cubicBezTo>
                <a:cubicBezTo>
                  <a:pt x="327586" y="273657"/>
                  <a:pt x="323023" y="280081"/>
                  <a:pt x="308912" y="286212"/>
                </a:cubicBezTo>
                <a:cubicBezTo>
                  <a:pt x="294801" y="292342"/>
                  <a:pt x="277535" y="295407"/>
                  <a:pt x="257115" y="295407"/>
                </a:cubicBezTo>
                <a:cubicBezTo>
                  <a:pt x="237239" y="295407"/>
                  <a:pt x="222132" y="291693"/>
                  <a:pt x="211793" y="284265"/>
                </a:cubicBezTo>
                <a:cubicBezTo>
                  <a:pt x="201453" y="276837"/>
                  <a:pt x="197183" y="258478"/>
                  <a:pt x="198983" y="229188"/>
                </a:cubicBezTo>
                <a:cubicBezTo>
                  <a:pt x="200783" y="199898"/>
                  <a:pt x="200213" y="179223"/>
                  <a:pt x="197273" y="167163"/>
                </a:cubicBezTo>
                <a:cubicBezTo>
                  <a:pt x="193631" y="168066"/>
                  <a:pt x="188856" y="168877"/>
                  <a:pt x="182947" y="169594"/>
                </a:cubicBezTo>
                <a:cubicBezTo>
                  <a:pt x="194649" y="177094"/>
                  <a:pt x="198801" y="182790"/>
                  <a:pt x="195402" y="186684"/>
                </a:cubicBezTo>
                <a:cubicBezTo>
                  <a:pt x="192003" y="190577"/>
                  <a:pt x="187859" y="198077"/>
                  <a:pt x="182969" y="209183"/>
                </a:cubicBezTo>
                <a:cubicBezTo>
                  <a:pt x="178079" y="220290"/>
                  <a:pt x="171471" y="231633"/>
                  <a:pt x="163147" y="243213"/>
                </a:cubicBezTo>
                <a:cubicBezTo>
                  <a:pt x="154822" y="254792"/>
                  <a:pt x="145498" y="264096"/>
                  <a:pt x="135173" y="271122"/>
                </a:cubicBezTo>
                <a:cubicBezTo>
                  <a:pt x="124848" y="278149"/>
                  <a:pt x="115129" y="282602"/>
                  <a:pt x="106016" y="284480"/>
                </a:cubicBezTo>
                <a:cubicBezTo>
                  <a:pt x="96903" y="286359"/>
                  <a:pt x="96530" y="283200"/>
                  <a:pt x="104897" y="275005"/>
                </a:cubicBezTo>
                <a:cubicBezTo>
                  <a:pt x="113265" y="266809"/>
                  <a:pt x="122751" y="256524"/>
                  <a:pt x="133355" y="244148"/>
                </a:cubicBezTo>
                <a:cubicBezTo>
                  <a:pt x="143960" y="231773"/>
                  <a:pt x="152600" y="217282"/>
                  <a:pt x="159275" y="200676"/>
                </a:cubicBezTo>
                <a:cubicBezTo>
                  <a:pt x="162613" y="192373"/>
                  <a:pt x="164928" y="185879"/>
                  <a:pt x="166220" y="181193"/>
                </a:cubicBezTo>
                <a:lnTo>
                  <a:pt x="167006" y="177389"/>
                </a:lnTo>
                <a:lnTo>
                  <a:pt x="165623" y="179812"/>
                </a:lnTo>
                <a:cubicBezTo>
                  <a:pt x="161648" y="184859"/>
                  <a:pt x="158162" y="183296"/>
                  <a:pt x="155167" y="175122"/>
                </a:cubicBezTo>
                <a:cubicBezTo>
                  <a:pt x="151173" y="164223"/>
                  <a:pt x="147634" y="153264"/>
                  <a:pt x="144551" y="142243"/>
                </a:cubicBezTo>
                <a:cubicBezTo>
                  <a:pt x="141468" y="131223"/>
                  <a:pt x="137848" y="121798"/>
                  <a:pt x="133689" y="113968"/>
                </a:cubicBezTo>
                <a:cubicBezTo>
                  <a:pt x="129530" y="106138"/>
                  <a:pt x="132599" y="102897"/>
                  <a:pt x="142895" y="104245"/>
                </a:cubicBezTo>
                <a:cubicBezTo>
                  <a:pt x="153191" y="105593"/>
                  <a:pt x="167463" y="104310"/>
                  <a:pt x="185712" y="100395"/>
                </a:cubicBezTo>
                <a:cubicBezTo>
                  <a:pt x="203959" y="96480"/>
                  <a:pt x="216123" y="92432"/>
                  <a:pt x="222204" y="88252"/>
                </a:cubicBezTo>
                <a:cubicBezTo>
                  <a:pt x="223724" y="87207"/>
                  <a:pt x="225435" y="86551"/>
                  <a:pt x="227339" y="86282"/>
                </a:cubicBezTo>
                <a:close/>
                <a:moveTo>
                  <a:pt x="3587464" y="81737"/>
                </a:moveTo>
                <a:cubicBezTo>
                  <a:pt x="3590526" y="81535"/>
                  <a:pt x="3593891" y="82154"/>
                  <a:pt x="3597558" y="83595"/>
                </a:cubicBezTo>
                <a:cubicBezTo>
                  <a:pt x="3604893" y="86478"/>
                  <a:pt x="3611113" y="89830"/>
                  <a:pt x="3616219" y="93651"/>
                </a:cubicBezTo>
                <a:cubicBezTo>
                  <a:pt x="3621323" y="97473"/>
                  <a:pt x="3622055" y="102141"/>
                  <a:pt x="3618413" y="107655"/>
                </a:cubicBezTo>
                <a:cubicBezTo>
                  <a:pt x="3614770" y="113168"/>
                  <a:pt x="3612734" y="119295"/>
                  <a:pt x="3612304" y="126035"/>
                </a:cubicBezTo>
                <a:cubicBezTo>
                  <a:pt x="3611873" y="132775"/>
                  <a:pt x="3612114" y="146137"/>
                  <a:pt x="3613024" y="166120"/>
                </a:cubicBezTo>
                <a:cubicBezTo>
                  <a:pt x="3613935" y="186103"/>
                  <a:pt x="3611827" y="202748"/>
                  <a:pt x="3606700" y="216056"/>
                </a:cubicBezTo>
                <a:cubicBezTo>
                  <a:pt x="3601573" y="229364"/>
                  <a:pt x="3596666" y="232716"/>
                  <a:pt x="3591976" y="226112"/>
                </a:cubicBezTo>
                <a:cubicBezTo>
                  <a:pt x="3587287" y="219508"/>
                  <a:pt x="3583530" y="213360"/>
                  <a:pt x="3580705" y="207667"/>
                </a:cubicBezTo>
                <a:cubicBezTo>
                  <a:pt x="3558133" y="208570"/>
                  <a:pt x="3543069" y="209022"/>
                  <a:pt x="3535512" y="209022"/>
                </a:cubicBezTo>
                <a:cubicBezTo>
                  <a:pt x="3532127" y="226116"/>
                  <a:pt x="3526635" y="230328"/>
                  <a:pt x="3519035" y="221659"/>
                </a:cubicBezTo>
                <a:cubicBezTo>
                  <a:pt x="3511435" y="212991"/>
                  <a:pt x="3508534" y="202135"/>
                  <a:pt x="3510334" y="189093"/>
                </a:cubicBezTo>
                <a:cubicBezTo>
                  <a:pt x="3512134" y="176050"/>
                  <a:pt x="3512811" y="161434"/>
                  <a:pt x="3512367" y="145244"/>
                </a:cubicBezTo>
                <a:cubicBezTo>
                  <a:pt x="3511922" y="129054"/>
                  <a:pt x="3509445" y="115811"/>
                  <a:pt x="3504935" y="105514"/>
                </a:cubicBezTo>
                <a:cubicBezTo>
                  <a:pt x="3500425" y="95218"/>
                  <a:pt x="3502640" y="90773"/>
                  <a:pt x="3511582" y="92178"/>
                </a:cubicBezTo>
                <a:cubicBezTo>
                  <a:pt x="3520523" y="93583"/>
                  <a:pt x="3526427" y="94483"/>
                  <a:pt x="3529295" y="94877"/>
                </a:cubicBezTo>
                <a:cubicBezTo>
                  <a:pt x="3532163" y="95272"/>
                  <a:pt x="3539968" y="94616"/>
                  <a:pt x="3552709" y="92909"/>
                </a:cubicBezTo>
                <a:cubicBezTo>
                  <a:pt x="3565450" y="91203"/>
                  <a:pt x="3574277" y="88503"/>
                  <a:pt x="3579189" y="84811"/>
                </a:cubicBezTo>
                <a:cubicBezTo>
                  <a:pt x="3581644" y="82964"/>
                  <a:pt x="3584403" y="81940"/>
                  <a:pt x="3587464" y="81737"/>
                </a:cubicBezTo>
                <a:close/>
                <a:moveTo>
                  <a:pt x="2366295" y="74712"/>
                </a:moveTo>
                <a:cubicBezTo>
                  <a:pt x="2381445" y="77063"/>
                  <a:pt x="2392494" y="81240"/>
                  <a:pt x="2399442" y="87241"/>
                </a:cubicBezTo>
                <a:cubicBezTo>
                  <a:pt x="2406390" y="93243"/>
                  <a:pt x="2409028" y="101316"/>
                  <a:pt x="2407358" y="111462"/>
                </a:cubicBezTo>
                <a:cubicBezTo>
                  <a:pt x="2405687" y="121608"/>
                  <a:pt x="2400525" y="124755"/>
                  <a:pt x="2391870" y="120905"/>
                </a:cubicBezTo>
                <a:cubicBezTo>
                  <a:pt x="2383216" y="117055"/>
                  <a:pt x="2372966" y="109207"/>
                  <a:pt x="2361121" y="97362"/>
                </a:cubicBezTo>
                <a:cubicBezTo>
                  <a:pt x="2349420" y="79910"/>
                  <a:pt x="2351144" y="72360"/>
                  <a:pt x="2366295" y="74712"/>
                </a:cubicBezTo>
                <a:close/>
                <a:moveTo>
                  <a:pt x="3253540" y="66684"/>
                </a:moveTo>
                <a:cubicBezTo>
                  <a:pt x="3259896" y="66111"/>
                  <a:pt x="3268309" y="69931"/>
                  <a:pt x="3278780" y="78142"/>
                </a:cubicBezTo>
                <a:cubicBezTo>
                  <a:pt x="3292740" y="89091"/>
                  <a:pt x="3293966" y="96695"/>
                  <a:pt x="3282458" y="100954"/>
                </a:cubicBezTo>
                <a:cubicBezTo>
                  <a:pt x="3270950" y="105213"/>
                  <a:pt x="3259384" y="112036"/>
                  <a:pt x="3247762" y="121421"/>
                </a:cubicBezTo>
                <a:cubicBezTo>
                  <a:pt x="3236139" y="130807"/>
                  <a:pt x="3219085" y="145169"/>
                  <a:pt x="3196599" y="164506"/>
                </a:cubicBezTo>
                <a:cubicBezTo>
                  <a:pt x="3174114" y="183844"/>
                  <a:pt x="3148646" y="202132"/>
                  <a:pt x="3120195" y="219368"/>
                </a:cubicBezTo>
                <a:cubicBezTo>
                  <a:pt x="3173196" y="235903"/>
                  <a:pt x="3208390" y="245952"/>
                  <a:pt x="3225778" y="249515"/>
                </a:cubicBezTo>
                <a:cubicBezTo>
                  <a:pt x="3243165" y="253079"/>
                  <a:pt x="3260263" y="255746"/>
                  <a:pt x="3277069" y="257517"/>
                </a:cubicBezTo>
                <a:cubicBezTo>
                  <a:pt x="3293876" y="259288"/>
                  <a:pt x="3311898" y="259044"/>
                  <a:pt x="3331136" y="256786"/>
                </a:cubicBezTo>
                <a:cubicBezTo>
                  <a:pt x="3350373" y="254527"/>
                  <a:pt x="3360293" y="256087"/>
                  <a:pt x="3360895" y="261464"/>
                </a:cubicBezTo>
                <a:cubicBezTo>
                  <a:pt x="3361497" y="266842"/>
                  <a:pt x="3352542" y="273592"/>
                  <a:pt x="3334029" y="281716"/>
                </a:cubicBezTo>
                <a:cubicBezTo>
                  <a:pt x="3315515" y="289840"/>
                  <a:pt x="3299849" y="295052"/>
                  <a:pt x="3287029" y="297354"/>
                </a:cubicBezTo>
                <a:cubicBezTo>
                  <a:pt x="3274209" y="299656"/>
                  <a:pt x="3262227" y="297820"/>
                  <a:pt x="3251085" y="291847"/>
                </a:cubicBezTo>
                <a:cubicBezTo>
                  <a:pt x="3239943" y="285875"/>
                  <a:pt x="3217823" y="276403"/>
                  <a:pt x="3184726" y="263432"/>
                </a:cubicBezTo>
                <a:cubicBezTo>
                  <a:pt x="3151628" y="250462"/>
                  <a:pt x="3129186" y="242198"/>
                  <a:pt x="3117398" y="238642"/>
                </a:cubicBezTo>
                <a:cubicBezTo>
                  <a:pt x="3105611" y="235085"/>
                  <a:pt x="3096662" y="234153"/>
                  <a:pt x="3090554" y="235845"/>
                </a:cubicBezTo>
                <a:cubicBezTo>
                  <a:pt x="3084445" y="237537"/>
                  <a:pt x="3078260" y="240237"/>
                  <a:pt x="3072001" y="243944"/>
                </a:cubicBezTo>
                <a:cubicBezTo>
                  <a:pt x="3065741" y="247651"/>
                  <a:pt x="3058682" y="244478"/>
                  <a:pt x="3050824" y="234426"/>
                </a:cubicBezTo>
                <a:cubicBezTo>
                  <a:pt x="3042965" y="224373"/>
                  <a:pt x="3043862" y="218512"/>
                  <a:pt x="3053513" y="216841"/>
                </a:cubicBezTo>
                <a:cubicBezTo>
                  <a:pt x="3063164" y="215170"/>
                  <a:pt x="3072395" y="214120"/>
                  <a:pt x="3081207" y="213690"/>
                </a:cubicBezTo>
                <a:cubicBezTo>
                  <a:pt x="3090019" y="213260"/>
                  <a:pt x="3098910" y="210904"/>
                  <a:pt x="3107880" y="206624"/>
                </a:cubicBezTo>
                <a:cubicBezTo>
                  <a:pt x="3116850" y="202343"/>
                  <a:pt x="3134685" y="188189"/>
                  <a:pt x="3161387" y="164162"/>
                </a:cubicBezTo>
                <a:cubicBezTo>
                  <a:pt x="3188088" y="140135"/>
                  <a:pt x="3211198" y="118643"/>
                  <a:pt x="3230715" y="99685"/>
                </a:cubicBezTo>
                <a:cubicBezTo>
                  <a:pt x="3207283" y="105894"/>
                  <a:pt x="3184073" y="112606"/>
                  <a:pt x="3161086" y="119819"/>
                </a:cubicBezTo>
                <a:cubicBezTo>
                  <a:pt x="3138098" y="127032"/>
                  <a:pt x="3122733" y="132227"/>
                  <a:pt x="3114989" y="135403"/>
                </a:cubicBezTo>
                <a:cubicBezTo>
                  <a:pt x="3107246" y="138579"/>
                  <a:pt x="3097376" y="135199"/>
                  <a:pt x="3085380" y="125261"/>
                </a:cubicBezTo>
                <a:cubicBezTo>
                  <a:pt x="3073384" y="115323"/>
                  <a:pt x="3071467" y="110354"/>
                  <a:pt x="3079626" y="110354"/>
                </a:cubicBezTo>
                <a:cubicBezTo>
                  <a:pt x="3085821" y="110354"/>
                  <a:pt x="3096211" y="109469"/>
                  <a:pt x="3110795" y="107698"/>
                </a:cubicBezTo>
                <a:cubicBezTo>
                  <a:pt x="3125379" y="105927"/>
                  <a:pt x="3143250" y="102177"/>
                  <a:pt x="3164409" y="96448"/>
                </a:cubicBezTo>
                <a:cubicBezTo>
                  <a:pt x="3185568" y="90719"/>
                  <a:pt x="3203106" y="85832"/>
                  <a:pt x="3217023" y="81788"/>
                </a:cubicBezTo>
                <a:cubicBezTo>
                  <a:pt x="3230941" y="77745"/>
                  <a:pt x="3241223" y="73389"/>
                  <a:pt x="3247869" y="68721"/>
                </a:cubicBezTo>
                <a:cubicBezTo>
                  <a:pt x="3249531" y="67554"/>
                  <a:pt x="3251421" y="66875"/>
                  <a:pt x="3253540" y="66684"/>
                </a:cubicBezTo>
                <a:close/>
                <a:moveTo>
                  <a:pt x="3447610" y="52655"/>
                </a:moveTo>
                <a:cubicBezTo>
                  <a:pt x="3449048" y="52401"/>
                  <a:pt x="3450987" y="52572"/>
                  <a:pt x="3453428" y="53169"/>
                </a:cubicBezTo>
                <a:cubicBezTo>
                  <a:pt x="3463194" y="55557"/>
                  <a:pt x="3471390" y="59117"/>
                  <a:pt x="3478015" y="63849"/>
                </a:cubicBezTo>
                <a:cubicBezTo>
                  <a:pt x="3486160" y="68323"/>
                  <a:pt x="3488196" y="74045"/>
                  <a:pt x="3484124" y="81014"/>
                </a:cubicBezTo>
                <a:cubicBezTo>
                  <a:pt x="3480051" y="87983"/>
                  <a:pt x="3477792" y="102528"/>
                  <a:pt x="3477348" y="124648"/>
                </a:cubicBezTo>
                <a:cubicBezTo>
                  <a:pt x="3476903" y="146768"/>
                  <a:pt x="3476226" y="169418"/>
                  <a:pt x="3475315" y="192599"/>
                </a:cubicBezTo>
                <a:cubicBezTo>
                  <a:pt x="3474404" y="215780"/>
                  <a:pt x="3471981" y="237584"/>
                  <a:pt x="3468045" y="258012"/>
                </a:cubicBezTo>
                <a:cubicBezTo>
                  <a:pt x="3464108" y="278439"/>
                  <a:pt x="3457799" y="279676"/>
                  <a:pt x="3449116" y="261722"/>
                </a:cubicBezTo>
                <a:cubicBezTo>
                  <a:pt x="3440432" y="243768"/>
                  <a:pt x="3438568" y="229962"/>
                  <a:pt x="3443523" y="220304"/>
                </a:cubicBezTo>
                <a:cubicBezTo>
                  <a:pt x="3448477" y="210646"/>
                  <a:pt x="3452077" y="185396"/>
                  <a:pt x="3454321" y="144556"/>
                </a:cubicBezTo>
                <a:cubicBezTo>
                  <a:pt x="3456565" y="103715"/>
                  <a:pt x="3454536" y="77676"/>
                  <a:pt x="3448234" y="66441"/>
                </a:cubicBezTo>
                <a:cubicBezTo>
                  <a:pt x="3443507" y="58014"/>
                  <a:pt x="3443299" y="53419"/>
                  <a:pt x="3447610" y="52655"/>
                </a:cubicBezTo>
                <a:close/>
                <a:moveTo>
                  <a:pt x="852477" y="43073"/>
                </a:moveTo>
                <a:cubicBezTo>
                  <a:pt x="854819" y="42970"/>
                  <a:pt x="857865" y="43378"/>
                  <a:pt x="861615" y="44296"/>
                </a:cubicBezTo>
                <a:cubicBezTo>
                  <a:pt x="875511" y="46261"/>
                  <a:pt x="884710" y="50548"/>
                  <a:pt x="889213" y="57159"/>
                </a:cubicBezTo>
                <a:cubicBezTo>
                  <a:pt x="893716" y="63770"/>
                  <a:pt x="894529" y="71610"/>
                  <a:pt x="891654" y="80681"/>
                </a:cubicBezTo>
                <a:cubicBezTo>
                  <a:pt x="888779" y="89751"/>
                  <a:pt x="883068" y="91361"/>
                  <a:pt x="874521" y="85510"/>
                </a:cubicBezTo>
                <a:cubicBezTo>
                  <a:pt x="865975" y="79659"/>
                  <a:pt x="857937" y="70409"/>
                  <a:pt x="850408" y="57761"/>
                </a:cubicBezTo>
                <a:cubicBezTo>
                  <a:pt x="844762" y="48275"/>
                  <a:pt x="845452" y="43379"/>
                  <a:pt x="852477" y="43073"/>
                </a:cubicBezTo>
                <a:close/>
                <a:moveTo>
                  <a:pt x="138102" y="43073"/>
                </a:moveTo>
                <a:cubicBezTo>
                  <a:pt x="140444" y="42970"/>
                  <a:pt x="143490" y="43378"/>
                  <a:pt x="147240" y="44296"/>
                </a:cubicBezTo>
                <a:cubicBezTo>
                  <a:pt x="161136" y="46261"/>
                  <a:pt x="170335" y="50548"/>
                  <a:pt x="174838" y="57159"/>
                </a:cubicBezTo>
                <a:cubicBezTo>
                  <a:pt x="179341" y="63770"/>
                  <a:pt x="180155" y="71610"/>
                  <a:pt x="177279" y="80681"/>
                </a:cubicBezTo>
                <a:cubicBezTo>
                  <a:pt x="174404" y="89751"/>
                  <a:pt x="168693" y="91361"/>
                  <a:pt x="160147" y="85510"/>
                </a:cubicBezTo>
                <a:cubicBezTo>
                  <a:pt x="151600" y="79659"/>
                  <a:pt x="143562" y="70409"/>
                  <a:pt x="136033" y="57761"/>
                </a:cubicBezTo>
                <a:cubicBezTo>
                  <a:pt x="130387" y="48275"/>
                  <a:pt x="131076" y="43379"/>
                  <a:pt x="138102" y="43073"/>
                </a:cubicBezTo>
                <a:close/>
                <a:moveTo>
                  <a:pt x="2764651" y="40220"/>
                </a:moveTo>
                <a:cubicBezTo>
                  <a:pt x="2774373" y="41173"/>
                  <a:pt x="2783171" y="45113"/>
                  <a:pt x="2791044" y="52040"/>
                </a:cubicBezTo>
                <a:cubicBezTo>
                  <a:pt x="2798917" y="58966"/>
                  <a:pt x="2801982" y="68187"/>
                  <a:pt x="2800240" y="79702"/>
                </a:cubicBezTo>
                <a:cubicBezTo>
                  <a:pt x="2798497" y="91217"/>
                  <a:pt x="2789717" y="90658"/>
                  <a:pt x="2773900" y="78024"/>
                </a:cubicBezTo>
                <a:cubicBezTo>
                  <a:pt x="2764765" y="70711"/>
                  <a:pt x="2758510" y="62343"/>
                  <a:pt x="2755132" y="52922"/>
                </a:cubicBezTo>
                <a:cubicBezTo>
                  <a:pt x="2751755" y="43500"/>
                  <a:pt x="2754928" y="39266"/>
                  <a:pt x="2764651" y="40220"/>
                </a:cubicBezTo>
                <a:close/>
                <a:moveTo>
                  <a:pt x="1688326" y="40220"/>
                </a:moveTo>
                <a:cubicBezTo>
                  <a:pt x="1698048" y="41173"/>
                  <a:pt x="1706846" y="45113"/>
                  <a:pt x="1714719" y="52040"/>
                </a:cubicBezTo>
                <a:cubicBezTo>
                  <a:pt x="1722592" y="58966"/>
                  <a:pt x="1725657" y="68187"/>
                  <a:pt x="1723915" y="79702"/>
                </a:cubicBezTo>
                <a:cubicBezTo>
                  <a:pt x="1722172" y="91217"/>
                  <a:pt x="1713392" y="90658"/>
                  <a:pt x="1697575" y="78024"/>
                </a:cubicBezTo>
                <a:cubicBezTo>
                  <a:pt x="1688440" y="70711"/>
                  <a:pt x="1682185" y="62343"/>
                  <a:pt x="1678807" y="52922"/>
                </a:cubicBezTo>
                <a:cubicBezTo>
                  <a:pt x="1675430" y="43500"/>
                  <a:pt x="1678603" y="39266"/>
                  <a:pt x="1688326" y="40220"/>
                </a:cubicBezTo>
                <a:close/>
                <a:moveTo>
                  <a:pt x="4902721" y="36101"/>
                </a:moveTo>
                <a:cubicBezTo>
                  <a:pt x="4923858" y="36101"/>
                  <a:pt x="4940403" y="41837"/>
                  <a:pt x="4952356" y="53309"/>
                </a:cubicBezTo>
                <a:cubicBezTo>
                  <a:pt x="4964309" y="64781"/>
                  <a:pt x="4970285" y="79315"/>
                  <a:pt x="4970285" y="96910"/>
                </a:cubicBezTo>
                <a:cubicBezTo>
                  <a:pt x="4970285" y="109300"/>
                  <a:pt x="4967442" y="120708"/>
                  <a:pt x="4961756" y="131133"/>
                </a:cubicBezTo>
                <a:cubicBezTo>
                  <a:pt x="4956070" y="141558"/>
                  <a:pt x="4948481" y="150571"/>
                  <a:pt x="4938987" y="158172"/>
                </a:cubicBezTo>
                <a:cubicBezTo>
                  <a:pt x="4930498" y="164998"/>
                  <a:pt x="4924593" y="171723"/>
                  <a:pt x="4921274" y="178348"/>
                </a:cubicBezTo>
                <a:cubicBezTo>
                  <a:pt x="4917954" y="184973"/>
                  <a:pt x="4916294" y="189319"/>
                  <a:pt x="4916294" y="191384"/>
                </a:cubicBezTo>
                <a:lnTo>
                  <a:pt x="4916294" y="204957"/>
                </a:lnTo>
                <a:lnTo>
                  <a:pt x="4883727" y="204957"/>
                </a:lnTo>
                <a:lnTo>
                  <a:pt x="4883727" y="187340"/>
                </a:lnTo>
                <a:cubicBezTo>
                  <a:pt x="4883727" y="178979"/>
                  <a:pt x="4885828" y="170827"/>
                  <a:pt x="4890030" y="162882"/>
                </a:cubicBezTo>
                <a:cubicBezTo>
                  <a:pt x="4894232" y="154938"/>
                  <a:pt x="4901365" y="146391"/>
                  <a:pt x="4911432" y="137242"/>
                </a:cubicBezTo>
                <a:cubicBezTo>
                  <a:pt x="4918373" y="131176"/>
                  <a:pt x="4923141" y="124906"/>
                  <a:pt x="4925737" y="118431"/>
                </a:cubicBezTo>
                <a:cubicBezTo>
                  <a:pt x="4928332" y="111957"/>
                  <a:pt x="4929630" y="105679"/>
                  <a:pt x="4929630" y="99599"/>
                </a:cubicBezTo>
                <a:cubicBezTo>
                  <a:pt x="4929630" y="89045"/>
                  <a:pt x="4927300" y="81247"/>
                  <a:pt x="4922639" y="76207"/>
                </a:cubicBezTo>
                <a:cubicBezTo>
                  <a:pt x="4917979" y="71166"/>
                  <a:pt x="4911339" y="68646"/>
                  <a:pt x="4902721" y="68646"/>
                </a:cubicBezTo>
                <a:cubicBezTo>
                  <a:pt x="4894030" y="68646"/>
                  <a:pt x="4886695" y="72034"/>
                  <a:pt x="4880716" y="78809"/>
                </a:cubicBezTo>
                <a:cubicBezTo>
                  <a:pt x="4874736" y="85585"/>
                  <a:pt x="4871746" y="98394"/>
                  <a:pt x="4871746" y="117237"/>
                </a:cubicBezTo>
                <a:lnTo>
                  <a:pt x="4832446" y="117237"/>
                </a:lnTo>
                <a:cubicBezTo>
                  <a:pt x="4833364" y="88743"/>
                  <a:pt x="4840459" y="68097"/>
                  <a:pt x="4853731" y="55299"/>
                </a:cubicBezTo>
                <a:cubicBezTo>
                  <a:pt x="4867003" y="42500"/>
                  <a:pt x="4883333" y="36101"/>
                  <a:pt x="4902721" y="36101"/>
                </a:cubicBezTo>
                <a:close/>
                <a:moveTo>
                  <a:pt x="781167" y="32057"/>
                </a:moveTo>
                <a:cubicBezTo>
                  <a:pt x="792596" y="32057"/>
                  <a:pt x="803340" y="34079"/>
                  <a:pt x="813400" y="38123"/>
                </a:cubicBezTo>
                <a:cubicBezTo>
                  <a:pt x="823459" y="42166"/>
                  <a:pt x="827672" y="50512"/>
                  <a:pt x="826037" y="63161"/>
                </a:cubicBezTo>
                <a:cubicBezTo>
                  <a:pt x="824402" y="75809"/>
                  <a:pt x="818078" y="79268"/>
                  <a:pt x="807065" y="73539"/>
                </a:cubicBezTo>
                <a:cubicBezTo>
                  <a:pt x="796052" y="67810"/>
                  <a:pt x="785594" y="59464"/>
                  <a:pt x="775692" y="48501"/>
                </a:cubicBezTo>
                <a:cubicBezTo>
                  <a:pt x="765790" y="37538"/>
                  <a:pt x="767615" y="32057"/>
                  <a:pt x="781167" y="32057"/>
                </a:cubicBezTo>
                <a:close/>
                <a:moveTo>
                  <a:pt x="66792" y="32057"/>
                </a:moveTo>
                <a:cubicBezTo>
                  <a:pt x="78221" y="32057"/>
                  <a:pt x="88965" y="34079"/>
                  <a:pt x="99025" y="38123"/>
                </a:cubicBezTo>
                <a:cubicBezTo>
                  <a:pt x="109085" y="42166"/>
                  <a:pt x="113297" y="50512"/>
                  <a:pt x="111662" y="63161"/>
                </a:cubicBezTo>
                <a:cubicBezTo>
                  <a:pt x="110027" y="75809"/>
                  <a:pt x="103703" y="79268"/>
                  <a:pt x="92690" y="73539"/>
                </a:cubicBezTo>
                <a:cubicBezTo>
                  <a:pt x="81677" y="67810"/>
                  <a:pt x="71219" y="59464"/>
                  <a:pt x="61317" y="48501"/>
                </a:cubicBezTo>
                <a:cubicBezTo>
                  <a:pt x="51415" y="37538"/>
                  <a:pt x="53240" y="32057"/>
                  <a:pt x="66792" y="32057"/>
                </a:cubicBezTo>
                <a:close/>
                <a:moveTo>
                  <a:pt x="4211762" y="30452"/>
                </a:moveTo>
                <a:cubicBezTo>
                  <a:pt x="4213655" y="30204"/>
                  <a:pt x="4216179" y="30614"/>
                  <a:pt x="4219332" y="31680"/>
                </a:cubicBezTo>
                <a:cubicBezTo>
                  <a:pt x="4231944" y="35946"/>
                  <a:pt x="4241419" y="41030"/>
                  <a:pt x="4247757" y="46931"/>
                </a:cubicBezTo>
                <a:cubicBezTo>
                  <a:pt x="4254096" y="52832"/>
                  <a:pt x="4256502" y="60504"/>
                  <a:pt x="4254974" y="69947"/>
                </a:cubicBezTo>
                <a:cubicBezTo>
                  <a:pt x="4253447" y="79390"/>
                  <a:pt x="4249984" y="84682"/>
                  <a:pt x="4244585" y="85822"/>
                </a:cubicBezTo>
                <a:cubicBezTo>
                  <a:pt x="4239186" y="86962"/>
                  <a:pt x="4233966" y="84104"/>
                  <a:pt x="4228925" y="77250"/>
                </a:cubicBezTo>
                <a:cubicBezTo>
                  <a:pt x="4223884" y="70395"/>
                  <a:pt x="4218152" y="61454"/>
                  <a:pt x="4211728" y="50426"/>
                </a:cubicBezTo>
                <a:cubicBezTo>
                  <a:pt x="4206070" y="37854"/>
                  <a:pt x="4206082" y="31196"/>
                  <a:pt x="4211762" y="30452"/>
                </a:cubicBezTo>
                <a:close/>
                <a:moveTo>
                  <a:pt x="2567524" y="26754"/>
                </a:moveTo>
                <a:cubicBezTo>
                  <a:pt x="2584552" y="28640"/>
                  <a:pt x="2595601" y="32372"/>
                  <a:pt x="2600671" y="37950"/>
                </a:cubicBezTo>
                <a:cubicBezTo>
                  <a:pt x="2605740" y="43529"/>
                  <a:pt x="2607974" y="50261"/>
                  <a:pt x="2607371" y="58149"/>
                </a:cubicBezTo>
                <a:cubicBezTo>
                  <a:pt x="2606769" y="66036"/>
                  <a:pt x="2601714" y="68345"/>
                  <a:pt x="2592207" y="65075"/>
                </a:cubicBezTo>
                <a:cubicBezTo>
                  <a:pt x="2582699" y="61805"/>
                  <a:pt x="2571643" y="55316"/>
                  <a:pt x="2559038" y="45608"/>
                </a:cubicBezTo>
                <a:cubicBezTo>
                  <a:pt x="2547666" y="31153"/>
                  <a:pt x="2550494" y="24869"/>
                  <a:pt x="2567524" y="26754"/>
                </a:cubicBezTo>
                <a:close/>
                <a:moveTo>
                  <a:pt x="1356478" y="20102"/>
                </a:moveTo>
                <a:cubicBezTo>
                  <a:pt x="1360348" y="19683"/>
                  <a:pt x="1366940" y="21588"/>
                  <a:pt x="1376254" y="25819"/>
                </a:cubicBezTo>
                <a:cubicBezTo>
                  <a:pt x="1390121" y="32257"/>
                  <a:pt x="1395205" y="38133"/>
                  <a:pt x="1391505" y="43446"/>
                </a:cubicBezTo>
                <a:cubicBezTo>
                  <a:pt x="1387805" y="48759"/>
                  <a:pt x="1382908" y="65649"/>
                  <a:pt x="1376813" y="94114"/>
                </a:cubicBezTo>
                <a:cubicBezTo>
                  <a:pt x="1384500" y="92536"/>
                  <a:pt x="1390781" y="90120"/>
                  <a:pt x="1395656" y="86865"/>
                </a:cubicBezTo>
                <a:cubicBezTo>
                  <a:pt x="1400532" y="83610"/>
                  <a:pt x="1406659" y="83197"/>
                  <a:pt x="1414037" y="85628"/>
                </a:cubicBezTo>
                <a:cubicBezTo>
                  <a:pt x="1421415" y="88059"/>
                  <a:pt x="1427628" y="91687"/>
                  <a:pt x="1432676" y="96512"/>
                </a:cubicBezTo>
                <a:cubicBezTo>
                  <a:pt x="1437723" y="101338"/>
                  <a:pt x="1437967" y="106927"/>
                  <a:pt x="1433407" y="113280"/>
                </a:cubicBezTo>
                <a:lnTo>
                  <a:pt x="1430607" y="118967"/>
                </a:lnTo>
                <a:lnTo>
                  <a:pt x="1432041" y="117782"/>
                </a:lnTo>
                <a:cubicBezTo>
                  <a:pt x="1433213" y="117455"/>
                  <a:pt x="1434751" y="117467"/>
                  <a:pt x="1436655" y="117818"/>
                </a:cubicBezTo>
                <a:cubicBezTo>
                  <a:pt x="1444270" y="119224"/>
                  <a:pt x="1450214" y="120349"/>
                  <a:pt x="1454487" y="121195"/>
                </a:cubicBezTo>
                <a:cubicBezTo>
                  <a:pt x="1458761" y="122041"/>
                  <a:pt x="1464726" y="122260"/>
                  <a:pt x="1472384" y="121851"/>
                </a:cubicBezTo>
                <a:cubicBezTo>
                  <a:pt x="1480041" y="121443"/>
                  <a:pt x="1489312" y="120149"/>
                  <a:pt x="1500197" y="117969"/>
                </a:cubicBezTo>
                <a:cubicBezTo>
                  <a:pt x="1511081" y="115789"/>
                  <a:pt x="1519215" y="113068"/>
                  <a:pt x="1524600" y="109806"/>
                </a:cubicBezTo>
                <a:cubicBezTo>
                  <a:pt x="1529985" y="106543"/>
                  <a:pt x="1537004" y="106350"/>
                  <a:pt x="1545659" y="109225"/>
                </a:cubicBezTo>
                <a:cubicBezTo>
                  <a:pt x="1554313" y="112100"/>
                  <a:pt x="1561856" y="116223"/>
                  <a:pt x="1568287" y="121593"/>
                </a:cubicBezTo>
                <a:cubicBezTo>
                  <a:pt x="1574719" y="126964"/>
                  <a:pt x="1575146" y="132460"/>
                  <a:pt x="1569567" y="138081"/>
                </a:cubicBezTo>
                <a:cubicBezTo>
                  <a:pt x="1563989" y="143702"/>
                  <a:pt x="1555980" y="163126"/>
                  <a:pt x="1545540" y="196352"/>
                </a:cubicBezTo>
                <a:cubicBezTo>
                  <a:pt x="1558131" y="210865"/>
                  <a:pt x="1557945" y="218404"/>
                  <a:pt x="1544981" y="218970"/>
                </a:cubicBezTo>
                <a:cubicBezTo>
                  <a:pt x="1532017" y="219537"/>
                  <a:pt x="1506585" y="221541"/>
                  <a:pt x="1468684" y="224983"/>
                </a:cubicBezTo>
                <a:cubicBezTo>
                  <a:pt x="1462489" y="235939"/>
                  <a:pt x="1457538" y="238695"/>
                  <a:pt x="1453831" y="233253"/>
                </a:cubicBezTo>
                <a:cubicBezTo>
                  <a:pt x="1450124" y="227811"/>
                  <a:pt x="1447604" y="219508"/>
                  <a:pt x="1446270" y="208344"/>
                </a:cubicBezTo>
                <a:cubicBezTo>
                  <a:pt x="1444937" y="197181"/>
                  <a:pt x="1443140" y="183676"/>
                  <a:pt x="1440882" y="167830"/>
                </a:cubicBezTo>
                <a:cubicBezTo>
                  <a:pt x="1438623" y="151984"/>
                  <a:pt x="1435451" y="139336"/>
                  <a:pt x="1431364" y="129886"/>
                </a:cubicBezTo>
                <a:cubicBezTo>
                  <a:pt x="1430342" y="127523"/>
                  <a:pt x="1429686" y="125500"/>
                  <a:pt x="1429395" y="123816"/>
                </a:cubicBezTo>
                <a:lnTo>
                  <a:pt x="1429546" y="121121"/>
                </a:lnTo>
                <a:lnTo>
                  <a:pt x="1427618" y="125038"/>
                </a:lnTo>
                <a:cubicBezTo>
                  <a:pt x="1426039" y="129700"/>
                  <a:pt x="1424810" y="135105"/>
                  <a:pt x="1423932" y="141254"/>
                </a:cubicBezTo>
                <a:cubicBezTo>
                  <a:pt x="1422175" y="153550"/>
                  <a:pt x="1419701" y="169260"/>
                  <a:pt x="1416511" y="188383"/>
                </a:cubicBezTo>
                <a:cubicBezTo>
                  <a:pt x="1413320" y="207505"/>
                  <a:pt x="1407960" y="223886"/>
                  <a:pt x="1400432" y="237523"/>
                </a:cubicBezTo>
                <a:cubicBezTo>
                  <a:pt x="1392903" y="251161"/>
                  <a:pt x="1383299" y="260392"/>
                  <a:pt x="1371619" y="265218"/>
                </a:cubicBezTo>
                <a:cubicBezTo>
                  <a:pt x="1359939" y="270043"/>
                  <a:pt x="1353819" y="268394"/>
                  <a:pt x="1353260" y="260270"/>
                </a:cubicBezTo>
                <a:cubicBezTo>
                  <a:pt x="1352700" y="252147"/>
                  <a:pt x="1349259" y="242220"/>
                  <a:pt x="1342935" y="230489"/>
                </a:cubicBezTo>
                <a:cubicBezTo>
                  <a:pt x="1336611" y="218759"/>
                  <a:pt x="1338407" y="215375"/>
                  <a:pt x="1348323" y="220336"/>
                </a:cubicBezTo>
                <a:cubicBezTo>
                  <a:pt x="1358239" y="225298"/>
                  <a:pt x="1365011" y="227779"/>
                  <a:pt x="1368639" y="227779"/>
                </a:cubicBezTo>
                <a:cubicBezTo>
                  <a:pt x="1371135" y="227779"/>
                  <a:pt x="1374010" y="224323"/>
                  <a:pt x="1377265" y="217411"/>
                </a:cubicBezTo>
                <a:cubicBezTo>
                  <a:pt x="1380520" y="210499"/>
                  <a:pt x="1383930" y="200163"/>
                  <a:pt x="1387493" y="186404"/>
                </a:cubicBezTo>
                <a:cubicBezTo>
                  <a:pt x="1391057" y="172644"/>
                  <a:pt x="1393964" y="157024"/>
                  <a:pt x="1396216" y="139544"/>
                </a:cubicBezTo>
                <a:cubicBezTo>
                  <a:pt x="1398467" y="122063"/>
                  <a:pt x="1398736" y="112398"/>
                  <a:pt x="1397022" y="110548"/>
                </a:cubicBezTo>
                <a:cubicBezTo>
                  <a:pt x="1395309" y="108698"/>
                  <a:pt x="1387353" y="110225"/>
                  <a:pt x="1373157" y="115129"/>
                </a:cubicBezTo>
                <a:cubicBezTo>
                  <a:pt x="1361842" y="147366"/>
                  <a:pt x="1351370" y="171275"/>
                  <a:pt x="1341741" y="186856"/>
                </a:cubicBezTo>
                <a:cubicBezTo>
                  <a:pt x="1332111" y="202436"/>
                  <a:pt x="1321790" y="215966"/>
                  <a:pt x="1310777" y="227446"/>
                </a:cubicBezTo>
                <a:cubicBezTo>
                  <a:pt x="1299763" y="238925"/>
                  <a:pt x="1286617" y="248622"/>
                  <a:pt x="1271338" y="256538"/>
                </a:cubicBezTo>
                <a:cubicBezTo>
                  <a:pt x="1256058" y="264454"/>
                  <a:pt x="1255251" y="260987"/>
                  <a:pt x="1268918" y="246138"/>
                </a:cubicBezTo>
                <a:cubicBezTo>
                  <a:pt x="1282584" y="231289"/>
                  <a:pt x="1295888" y="214041"/>
                  <a:pt x="1308830" y="194395"/>
                </a:cubicBezTo>
                <a:cubicBezTo>
                  <a:pt x="1321772" y="174749"/>
                  <a:pt x="1333578" y="149926"/>
                  <a:pt x="1344247" y="119926"/>
                </a:cubicBezTo>
                <a:cubicBezTo>
                  <a:pt x="1330853" y="123397"/>
                  <a:pt x="1319524" y="126516"/>
                  <a:pt x="1310260" y="129283"/>
                </a:cubicBezTo>
                <a:cubicBezTo>
                  <a:pt x="1300997" y="132051"/>
                  <a:pt x="1291525" y="128907"/>
                  <a:pt x="1281845" y="119851"/>
                </a:cubicBezTo>
                <a:cubicBezTo>
                  <a:pt x="1272166" y="110795"/>
                  <a:pt x="1273768" y="106726"/>
                  <a:pt x="1286653" y="107644"/>
                </a:cubicBezTo>
                <a:cubicBezTo>
                  <a:pt x="1299538" y="108562"/>
                  <a:pt x="1319818" y="106088"/>
                  <a:pt x="1347495" y="100223"/>
                </a:cubicBezTo>
                <a:cubicBezTo>
                  <a:pt x="1350736" y="89683"/>
                  <a:pt x="1353256" y="77601"/>
                  <a:pt x="1355056" y="63978"/>
                </a:cubicBezTo>
                <a:cubicBezTo>
                  <a:pt x="1356855" y="50355"/>
                  <a:pt x="1356181" y="38474"/>
                  <a:pt x="1353034" y="28335"/>
                </a:cubicBezTo>
                <a:cubicBezTo>
                  <a:pt x="1351460" y="23266"/>
                  <a:pt x="1352608" y="20522"/>
                  <a:pt x="1356478" y="20102"/>
                </a:cubicBezTo>
                <a:close/>
                <a:moveTo>
                  <a:pt x="3648503" y="18145"/>
                </a:moveTo>
                <a:cubicBezTo>
                  <a:pt x="3651573" y="18048"/>
                  <a:pt x="3655059" y="18720"/>
                  <a:pt x="3658960" y="20161"/>
                </a:cubicBezTo>
                <a:cubicBezTo>
                  <a:pt x="3666760" y="23044"/>
                  <a:pt x="3674561" y="27367"/>
                  <a:pt x="3682363" y="33132"/>
                </a:cubicBezTo>
                <a:cubicBezTo>
                  <a:pt x="3690164" y="38897"/>
                  <a:pt x="3691139" y="44751"/>
                  <a:pt x="3685288" y="50695"/>
                </a:cubicBezTo>
                <a:cubicBezTo>
                  <a:pt x="3679437" y="56639"/>
                  <a:pt x="3676949" y="73220"/>
                  <a:pt x="3677824" y="100438"/>
                </a:cubicBezTo>
                <a:cubicBezTo>
                  <a:pt x="3678699" y="127656"/>
                  <a:pt x="3680265" y="156637"/>
                  <a:pt x="3682524" y="187383"/>
                </a:cubicBezTo>
                <a:cubicBezTo>
                  <a:pt x="3684783" y="218128"/>
                  <a:pt x="3684998" y="241754"/>
                  <a:pt x="3683169" y="258259"/>
                </a:cubicBezTo>
                <a:cubicBezTo>
                  <a:pt x="3681341" y="274765"/>
                  <a:pt x="3677279" y="288230"/>
                  <a:pt x="3670984" y="298655"/>
                </a:cubicBezTo>
                <a:cubicBezTo>
                  <a:pt x="3664688" y="309081"/>
                  <a:pt x="3658300" y="308873"/>
                  <a:pt x="3651818" y="298032"/>
                </a:cubicBezTo>
                <a:cubicBezTo>
                  <a:pt x="3645336" y="287190"/>
                  <a:pt x="3636782" y="276141"/>
                  <a:pt x="3626156" y="264884"/>
                </a:cubicBezTo>
                <a:cubicBezTo>
                  <a:pt x="3615530" y="253627"/>
                  <a:pt x="3615247" y="249128"/>
                  <a:pt x="3625307" y="251387"/>
                </a:cubicBezTo>
                <a:cubicBezTo>
                  <a:pt x="3635366" y="253645"/>
                  <a:pt x="3642511" y="254774"/>
                  <a:pt x="3646742" y="254774"/>
                </a:cubicBezTo>
                <a:cubicBezTo>
                  <a:pt x="3648735" y="254774"/>
                  <a:pt x="3650506" y="250157"/>
                  <a:pt x="3652055" y="240922"/>
                </a:cubicBezTo>
                <a:cubicBezTo>
                  <a:pt x="3653847" y="229235"/>
                  <a:pt x="3654521" y="209979"/>
                  <a:pt x="3654077" y="183156"/>
                </a:cubicBezTo>
                <a:cubicBezTo>
                  <a:pt x="3653632" y="156332"/>
                  <a:pt x="3652962" y="128301"/>
                  <a:pt x="3652065" y="99061"/>
                </a:cubicBezTo>
                <a:cubicBezTo>
                  <a:pt x="3651169" y="69822"/>
                  <a:pt x="3649323" y="53391"/>
                  <a:pt x="3646527" y="49770"/>
                </a:cubicBezTo>
                <a:cubicBezTo>
                  <a:pt x="3643730" y="46149"/>
                  <a:pt x="3634144" y="45691"/>
                  <a:pt x="3617767" y="48394"/>
                </a:cubicBezTo>
                <a:cubicBezTo>
                  <a:pt x="3601391" y="51097"/>
                  <a:pt x="3587140" y="54022"/>
                  <a:pt x="3575016" y="57170"/>
                </a:cubicBezTo>
                <a:cubicBezTo>
                  <a:pt x="3562891" y="60318"/>
                  <a:pt x="3552229" y="57815"/>
                  <a:pt x="3543030" y="49663"/>
                </a:cubicBezTo>
                <a:cubicBezTo>
                  <a:pt x="3533830" y="41510"/>
                  <a:pt x="3534999" y="37893"/>
                  <a:pt x="3546536" y="38811"/>
                </a:cubicBezTo>
                <a:cubicBezTo>
                  <a:pt x="3558072" y="39729"/>
                  <a:pt x="3575503" y="37764"/>
                  <a:pt x="3598827" y="32917"/>
                </a:cubicBezTo>
                <a:cubicBezTo>
                  <a:pt x="3622152" y="28070"/>
                  <a:pt x="3636055" y="24012"/>
                  <a:pt x="3640536" y="20742"/>
                </a:cubicBezTo>
                <a:cubicBezTo>
                  <a:pt x="3642776" y="19107"/>
                  <a:pt x="3645432" y="18242"/>
                  <a:pt x="3648503" y="18145"/>
                </a:cubicBezTo>
                <a:close/>
                <a:moveTo>
                  <a:pt x="949857" y="15096"/>
                </a:moveTo>
                <a:cubicBezTo>
                  <a:pt x="952531" y="15465"/>
                  <a:pt x="955669" y="16229"/>
                  <a:pt x="959272" y="17387"/>
                </a:cubicBezTo>
                <a:cubicBezTo>
                  <a:pt x="971131" y="21344"/>
                  <a:pt x="978843" y="25811"/>
                  <a:pt x="982406" y="30787"/>
                </a:cubicBezTo>
                <a:cubicBezTo>
                  <a:pt x="985970" y="35764"/>
                  <a:pt x="984281" y="39635"/>
                  <a:pt x="977341" y="42403"/>
                </a:cubicBezTo>
                <a:cubicBezTo>
                  <a:pt x="970400" y="45171"/>
                  <a:pt x="961136" y="51900"/>
                  <a:pt x="949549" y="62590"/>
                </a:cubicBezTo>
                <a:cubicBezTo>
                  <a:pt x="937962" y="73281"/>
                  <a:pt x="927458" y="80785"/>
                  <a:pt x="918037" y="85101"/>
                </a:cubicBezTo>
                <a:cubicBezTo>
                  <a:pt x="908615" y="89417"/>
                  <a:pt x="906622" y="87399"/>
                  <a:pt x="912057" y="79046"/>
                </a:cubicBezTo>
                <a:cubicBezTo>
                  <a:pt x="917492" y="70693"/>
                  <a:pt x="923343" y="61164"/>
                  <a:pt x="929609" y="50459"/>
                </a:cubicBezTo>
                <a:cubicBezTo>
                  <a:pt x="935876" y="39754"/>
                  <a:pt x="938783" y="30407"/>
                  <a:pt x="938332" y="22420"/>
                </a:cubicBezTo>
                <a:cubicBezTo>
                  <a:pt x="937993" y="16429"/>
                  <a:pt x="941834" y="13988"/>
                  <a:pt x="949857" y="15096"/>
                </a:cubicBezTo>
                <a:close/>
                <a:moveTo>
                  <a:pt x="235481" y="15096"/>
                </a:moveTo>
                <a:cubicBezTo>
                  <a:pt x="238156" y="15465"/>
                  <a:pt x="241294" y="16229"/>
                  <a:pt x="244897" y="17387"/>
                </a:cubicBezTo>
                <a:cubicBezTo>
                  <a:pt x="256756" y="21344"/>
                  <a:pt x="264468" y="25811"/>
                  <a:pt x="268032" y="30787"/>
                </a:cubicBezTo>
                <a:cubicBezTo>
                  <a:pt x="271595" y="35764"/>
                  <a:pt x="269906" y="39635"/>
                  <a:pt x="262966" y="42403"/>
                </a:cubicBezTo>
                <a:cubicBezTo>
                  <a:pt x="256025" y="45171"/>
                  <a:pt x="246761" y="51900"/>
                  <a:pt x="235174" y="62590"/>
                </a:cubicBezTo>
                <a:cubicBezTo>
                  <a:pt x="223588" y="73281"/>
                  <a:pt x="213083" y="80785"/>
                  <a:pt x="203662" y="85101"/>
                </a:cubicBezTo>
                <a:cubicBezTo>
                  <a:pt x="194240" y="89417"/>
                  <a:pt x="192247" y="87399"/>
                  <a:pt x="197682" y="79046"/>
                </a:cubicBezTo>
                <a:cubicBezTo>
                  <a:pt x="203117" y="70693"/>
                  <a:pt x="208968" y="61164"/>
                  <a:pt x="215234" y="50459"/>
                </a:cubicBezTo>
                <a:cubicBezTo>
                  <a:pt x="221501" y="39754"/>
                  <a:pt x="224409" y="30407"/>
                  <a:pt x="223957" y="22420"/>
                </a:cubicBezTo>
                <a:cubicBezTo>
                  <a:pt x="223618" y="16429"/>
                  <a:pt x="227460" y="13988"/>
                  <a:pt x="235481" y="15096"/>
                </a:cubicBezTo>
                <a:close/>
                <a:moveTo>
                  <a:pt x="3152562" y="14184"/>
                </a:moveTo>
                <a:cubicBezTo>
                  <a:pt x="3156183" y="13404"/>
                  <a:pt x="3162097" y="14325"/>
                  <a:pt x="3170303" y="16946"/>
                </a:cubicBezTo>
                <a:cubicBezTo>
                  <a:pt x="3186715" y="22187"/>
                  <a:pt x="3197313" y="29432"/>
                  <a:pt x="3202095" y="38682"/>
                </a:cubicBezTo>
                <a:cubicBezTo>
                  <a:pt x="3206878" y="47931"/>
                  <a:pt x="3207519" y="56360"/>
                  <a:pt x="3204020" y="63967"/>
                </a:cubicBezTo>
                <a:cubicBezTo>
                  <a:pt x="3200521" y="71575"/>
                  <a:pt x="3194642" y="72729"/>
                  <a:pt x="3186382" y="67430"/>
                </a:cubicBezTo>
                <a:cubicBezTo>
                  <a:pt x="3178122" y="62132"/>
                  <a:pt x="3170299" y="55331"/>
                  <a:pt x="3162914" y="47028"/>
                </a:cubicBezTo>
                <a:cubicBezTo>
                  <a:pt x="3155285" y="38452"/>
                  <a:pt x="3150506" y="29984"/>
                  <a:pt x="3148578" y="21624"/>
                </a:cubicBezTo>
                <a:cubicBezTo>
                  <a:pt x="3147613" y="17444"/>
                  <a:pt x="3148942" y="14964"/>
                  <a:pt x="3152562" y="14184"/>
                </a:cubicBezTo>
                <a:close/>
                <a:moveTo>
                  <a:pt x="2490369" y="13262"/>
                </a:moveTo>
                <a:cubicBezTo>
                  <a:pt x="2494042" y="13692"/>
                  <a:pt x="2498554" y="14594"/>
                  <a:pt x="2503907" y="15967"/>
                </a:cubicBezTo>
                <a:cubicBezTo>
                  <a:pt x="2519494" y="20312"/>
                  <a:pt x="2525940" y="25987"/>
                  <a:pt x="2523245" y="32992"/>
                </a:cubicBezTo>
                <a:cubicBezTo>
                  <a:pt x="2520548" y="39998"/>
                  <a:pt x="2521230" y="56327"/>
                  <a:pt x="2525288" y="81982"/>
                </a:cubicBezTo>
                <a:cubicBezTo>
                  <a:pt x="2527095" y="81337"/>
                  <a:pt x="2533150" y="78698"/>
                  <a:pt x="2543453" y="74066"/>
                </a:cubicBezTo>
                <a:cubicBezTo>
                  <a:pt x="2553757" y="69434"/>
                  <a:pt x="2562637" y="70327"/>
                  <a:pt x="2570094" y="76744"/>
                </a:cubicBezTo>
                <a:cubicBezTo>
                  <a:pt x="2577551" y="83162"/>
                  <a:pt x="2575837" y="88568"/>
                  <a:pt x="2564953" y="92963"/>
                </a:cubicBezTo>
                <a:cubicBezTo>
                  <a:pt x="2554069" y="97358"/>
                  <a:pt x="2541965" y="101456"/>
                  <a:pt x="2528644" y="105256"/>
                </a:cubicBezTo>
                <a:cubicBezTo>
                  <a:pt x="2533978" y="129090"/>
                  <a:pt x="2542790" y="155970"/>
                  <a:pt x="2555080" y="185898"/>
                </a:cubicBezTo>
                <a:cubicBezTo>
                  <a:pt x="2558077" y="173982"/>
                  <a:pt x="2560694" y="162359"/>
                  <a:pt x="2562931" y="151030"/>
                </a:cubicBezTo>
                <a:cubicBezTo>
                  <a:pt x="2565168" y="139701"/>
                  <a:pt x="2564935" y="130309"/>
                  <a:pt x="2562232" y="122852"/>
                </a:cubicBezTo>
                <a:cubicBezTo>
                  <a:pt x="2559529" y="115395"/>
                  <a:pt x="2562594" y="112867"/>
                  <a:pt x="2571428" y="115269"/>
                </a:cubicBezTo>
                <a:cubicBezTo>
                  <a:pt x="2580261" y="117671"/>
                  <a:pt x="2587937" y="120995"/>
                  <a:pt x="2594454" y="125239"/>
                </a:cubicBezTo>
                <a:cubicBezTo>
                  <a:pt x="2600972" y="129484"/>
                  <a:pt x="2602596" y="134227"/>
                  <a:pt x="2599327" y="139468"/>
                </a:cubicBezTo>
                <a:cubicBezTo>
                  <a:pt x="2596057" y="144710"/>
                  <a:pt x="2592407" y="154031"/>
                  <a:pt x="2588378" y="167432"/>
                </a:cubicBezTo>
                <a:cubicBezTo>
                  <a:pt x="2584348" y="180833"/>
                  <a:pt x="2577938" y="195191"/>
                  <a:pt x="2569148" y="210506"/>
                </a:cubicBezTo>
                <a:cubicBezTo>
                  <a:pt x="2579559" y="225692"/>
                  <a:pt x="2589206" y="237986"/>
                  <a:pt x="2598090" y="247386"/>
                </a:cubicBezTo>
                <a:cubicBezTo>
                  <a:pt x="2606973" y="256786"/>
                  <a:pt x="2611788" y="259797"/>
                  <a:pt x="2612534" y="256420"/>
                </a:cubicBezTo>
                <a:cubicBezTo>
                  <a:pt x="2613279" y="253043"/>
                  <a:pt x="2616807" y="244722"/>
                  <a:pt x="2623117" y="231457"/>
                </a:cubicBezTo>
                <a:cubicBezTo>
                  <a:pt x="2629426" y="218193"/>
                  <a:pt x="2632581" y="222380"/>
                  <a:pt x="2632581" y="244019"/>
                </a:cubicBezTo>
                <a:cubicBezTo>
                  <a:pt x="2632581" y="262805"/>
                  <a:pt x="2634381" y="278088"/>
                  <a:pt x="2637981" y="289868"/>
                </a:cubicBezTo>
                <a:cubicBezTo>
                  <a:pt x="2641580" y="301649"/>
                  <a:pt x="2632965" y="302427"/>
                  <a:pt x="2612136" y="292202"/>
                </a:cubicBezTo>
                <a:cubicBezTo>
                  <a:pt x="2591307" y="281978"/>
                  <a:pt x="2571757" y="260546"/>
                  <a:pt x="2553488" y="227908"/>
                </a:cubicBezTo>
                <a:cubicBezTo>
                  <a:pt x="2539392" y="245446"/>
                  <a:pt x="2523603" y="257703"/>
                  <a:pt x="2506122" y="264680"/>
                </a:cubicBezTo>
                <a:cubicBezTo>
                  <a:pt x="2488641" y="271656"/>
                  <a:pt x="2486724" y="268853"/>
                  <a:pt x="2500368" y="256269"/>
                </a:cubicBezTo>
                <a:cubicBezTo>
                  <a:pt x="2514013" y="243686"/>
                  <a:pt x="2527883" y="227155"/>
                  <a:pt x="2541980" y="206677"/>
                </a:cubicBezTo>
                <a:cubicBezTo>
                  <a:pt x="2531397" y="192308"/>
                  <a:pt x="2519652" y="160244"/>
                  <a:pt x="2506746" y="110483"/>
                </a:cubicBezTo>
                <a:cubicBezTo>
                  <a:pt x="2492994" y="114972"/>
                  <a:pt x="2475047" y="118858"/>
                  <a:pt x="2452906" y="122142"/>
                </a:cubicBezTo>
                <a:cubicBezTo>
                  <a:pt x="2452045" y="158265"/>
                  <a:pt x="2448496" y="180872"/>
                  <a:pt x="2442258" y="189964"/>
                </a:cubicBezTo>
                <a:cubicBezTo>
                  <a:pt x="2444868" y="189060"/>
                  <a:pt x="2447464" y="188835"/>
                  <a:pt x="2450045" y="189286"/>
                </a:cubicBezTo>
                <a:cubicBezTo>
                  <a:pt x="2452626" y="189738"/>
                  <a:pt x="2455763" y="189552"/>
                  <a:pt x="2459456" y="188727"/>
                </a:cubicBezTo>
                <a:cubicBezTo>
                  <a:pt x="2463148" y="187902"/>
                  <a:pt x="2466558" y="186906"/>
                  <a:pt x="2469684" y="185737"/>
                </a:cubicBezTo>
                <a:cubicBezTo>
                  <a:pt x="2472810" y="184568"/>
                  <a:pt x="2476183" y="182055"/>
                  <a:pt x="2479804" y="178198"/>
                </a:cubicBezTo>
                <a:cubicBezTo>
                  <a:pt x="2483425" y="174340"/>
                  <a:pt x="2488093" y="173387"/>
                  <a:pt x="2493808" y="175337"/>
                </a:cubicBezTo>
                <a:cubicBezTo>
                  <a:pt x="2499522" y="177287"/>
                  <a:pt x="2505409" y="180227"/>
                  <a:pt x="2511468" y="184156"/>
                </a:cubicBezTo>
                <a:cubicBezTo>
                  <a:pt x="2517526" y="188085"/>
                  <a:pt x="2518010" y="192671"/>
                  <a:pt x="2512920" y="197912"/>
                </a:cubicBezTo>
                <a:cubicBezTo>
                  <a:pt x="2507829" y="203153"/>
                  <a:pt x="2504072" y="211080"/>
                  <a:pt x="2501648" y="221692"/>
                </a:cubicBezTo>
                <a:cubicBezTo>
                  <a:pt x="2509750" y="230066"/>
                  <a:pt x="2510270" y="235222"/>
                  <a:pt x="2503208" y="237157"/>
                </a:cubicBezTo>
                <a:cubicBezTo>
                  <a:pt x="2496145" y="239093"/>
                  <a:pt x="2483823" y="242872"/>
                  <a:pt x="2466242" y="248493"/>
                </a:cubicBezTo>
                <a:cubicBezTo>
                  <a:pt x="2464421" y="258173"/>
                  <a:pt x="2460865" y="258714"/>
                  <a:pt x="2455573" y="250117"/>
                </a:cubicBezTo>
                <a:cubicBezTo>
                  <a:pt x="2450282" y="241520"/>
                  <a:pt x="2446334" y="233106"/>
                  <a:pt x="2443732" y="224875"/>
                </a:cubicBezTo>
                <a:cubicBezTo>
                  <a:pt x="2441129" y="216644"/>
                  <a:pt x="2438845" y="210456"/>
                  <a:pt x="2436881" y="206312"/>
                </a:cubicBezTo>
                <a:cubicBezTo>
                  <a:pt x="2425537" y="235982"/>
                  <a:pt x="2410075" y="256897"/>
                  <a:pt x="2390494" y="269057"/>
                </a:cubicBezTo>
                <a:cubicBezTo>
                  <a:pt x="2370912" y="281218"/>
                  <a:pt x="2367460" y="278135"/>
                  <a:pt x="2380136" y="259808"/>
                </a:cubicBezTo>
                <a:cubicBezTo>
                  <a:pt x="2392813" y="241481"/>
                  <a:pt x="2402937" y="223846"/>
                  <a:pt x="2410509" y="206903"/>
                </a:cubicBezTo>
                <a:cubicBezTo>
                  <a:pt x="2418081" y="189960"/>
                  <a:pt x="2422763" y="171874"/>
                  <a:pt x="2424555" y="152643"/>
                </a:cubicBezTo>
                <a:cubicBezTo>
                  <a:pt x="2426348" y="133413"/>
                  <a:pt x="2424996" y="120206"/>
                  <a:pt x="2420501" y="113021"/>
                </a:cubicBezTo>
                <a:cubicBezTo>
                  <a:pt x="2416005" y="105837"/>
                  <a:pt x="2417385" y="102245"/>
                  <a:pt x="2424641" y="102245"/>
                </a:cubicBezTo>
                <a:cubicBezTo>
                  <a:pt x="2429503" y="102245"/>
                  <a:pt x="2434332" y="102689"/>
                  <a:pt x="2439128" y="103578"/>
                </a:cubicBezTo>
                <a:cubicBezTo>
                  <a:pt x="2443925" y="104467"/>
                  <a:pt x="2451450" y="104055"/>
                  <a:pt x="2461704" y="102342"/>
                </a:cubicBezTo>
                <a:cubicBezTo>
                  <a:pt x="2471957" y="100628"/>
                  <a:pt x="2485221" y="96595"/>
                  <a:pt x="2501498" y="90242"/>
                </a:cubicBezTo>
                <a:cubicBezTo>
                  <a:pt x="2497038" y="75486"/>
                  <a:pt x="2493707" y="62841"/>
                  <a:pt x="2491506" y="52309"/>
                </a:cubicBezTo>
                <a:cubicBezTo>
                  <a:pt x="2489305" y="41776"/>
                  <a:pt x="2485469" y="31712"/>
                  <a:pt x="2479998" y="22119"/>
                </a:cubicBezTo>
                <a:cubicBezTo>
                  <a:pt x="2475895" y="14924"/>
                  <a:pt x="2479352" y="11971"/>
                  <a:pt x="2490369" y="13262"/>
                </a:cubicBezTo>
                <a:close/>
                <a:moveTo>
                  <a:pt x="3958812" y="10200"/>
                </a:moveTo>
                <a:cubicBezTo>
                  <a:pt x="3960700" y="10142"/>
                  <a:pt x="3963035" y="10527"/>
                  <a:pt x="3965815" y="11353"/>
                </a:cubicBezTo>
                <a:cubicBezTo>
                  <a:pt x="3976936" y="14658"/>
                  <a:pt x="3985286" y="18505"/>
                  <a:pt x="3990864" y="22893"/>
                </a:cubicBezTo>
                <a:cubicBezTo>
                  <a:pt x="3996442" y="27281"/>
                  <a:pt x="3997098" y="32100"/>
                  <a:pt x="3992832" y="37348"/>
                </a:cubicBezTo>
                <a:cubicBezTo>
                  <a:pt x="3988566" y="42597"/>
                  <a:pt x="3983525" y="51029"/>
                  <a:pt x="3977710" y="62644"/>
                </a:cubicBezTo>
                <a:cubicBezTo>
                  <a:pt x="3971895" y="74260"/>
                  <a:pt x="3963323" y="86105"/>
                  <a:pt x="3951995" y="98179"/>
                </a:cubicBezTo>
                <a:cubicBezTo>
                  <a:pt x="3980345" y="97391"/>
                  <a:pt x="3997873" y="94494"/>
                  <a:pt x="4004576" y="89489"/>
                </a:cubicBezTo>
                <a:cubicBezTo>
                  <a:pt x="4011281" y="84484"/>
                  <a:pt x="4019049" y="83911"/>
                  <a:pt x="4027883" y="87768"/>
                </a:cubicBezTo>
                <a:cubicBezTo>
                  <a:pt x="4036717" y="91626"/>
                  <a:pt x="4043826" y="96448"/>
                  <a:pt x="4049210" y="102234"/>
                </a:cubicBezTo>
                <a:cubicBezTo>
                  <a:pt x="4054595" y="108020"/>
                  <a:pt x="4055000" y="113405"/>
                  <a:pt x="4050426" y="118388"/>
                </a:cubicBezTo>
                <a:cubicBezTo>
                  <a:pt x="4045851" y="123371"/>
                  <a:pt x="4042679" y="135188"/>
                  <a:pt x="4040907" y="153837"/>
                </a:cubicBezTo>
                <a:cubicBezTo>
                  <a:pt x="4039137" y="172487"/>
                  <a:pt x="4037577" y="191244"/>
                  <a:pt x="4036229" y="210108"/>
                </a:cubicBezTo>
                <a:cubicBezTo>
                  <a:pt x="4034881" y="228973"/>
                  <a:pt x="4030902" y="245245"/>
                  <a:pt x="4024291" y="258926"/>
                </a:cubicBezTo>
                <a:cubicBezTo>
                  <a:pt x="4017680" y="272606"/>
                  <a:pt x="4007423" y="283007"/>
                  <a:pt x="3993520" y="290127"/>
                </a:cubicBezTo>
                <a:cubicBezTo>
                  <a:pt x="3979618" y="297247"/>
                  <a:pt x="3972139" y="295458"/>
                  <a:pt x="3971085" y="284760"/>
                </a:cubicBezTo>
                <a:cubicBezTo>
                  <a:pt x="3970031" y="274062"/>
                  <a:pt x="3964309" y="261887"/>
                  <a:pt x="3953920" y="248235"/>
                </a:cubicBezTo>
                <a:cubicBezTo>
                  <a:pt x="3943530" y="234583"/>
                  <a:pt x="3944936" y="230955"/>
                  <a:pt x="3958136" y="237351"/>
                </a:cubicBezTo>
                <a:cubicBezTo>
                  <a:pt x="3971336" y="243747"/>
                  <a:pt x="3980553" y="247346"/>
                  <a:pt x="3985787" y="248149"/>
                </a:cubicBezTo>
                <a:cubicBezTo>
                  <a:pt x="3991022" y="248952"/>
                  <a:pt x="3995894" y="244145"/>
                  <a:pt x="4000403" y="233727"/>
                </a:cubicBezTo>
                <a:cubicBezTo>
                  <a:pt x="4004914" y="223308"/>
                  <a:pt x="4008068" y="207531"/>
                  <a:pt x="4009868" y="186393"/>
                </a:cubicBezTo>
                <a:cubicBezTo>
                  <a:pt x="4011668" y="165256"/>
                  <a:pt x="4012568" y="147574"/>
                  <a:pt x="4012568" y="133349"/>
                </a:cubicBezTo>
                <a:cubicBezTo>
                  <a:pt x="4012568" y="120514"/>
                  <a:pt x="4011331" y="113269"/>
                  <a:pt x="4008857" y="111613"/>
                </a:cubicBezTo>
                <a:cubicBezTo>
                  <a:pt x="4006383" y="109956"/>
                  <a:pt x="4000235" y="110361"/>
                  <a:pt x="3990412" y="112828"/>
                </a:cubicBezTo>
                <a:lnTo>
                  <a:pt x="3962276" y="119883"/>
                </a:lnTo>
                <a:cubicBezTo>
                  <a:pt x="3955451" y="120815"/>
                  <a:pt x="3949385" y="118578"/>
                  <a:pt x="3944079" y="113172"/>
                </a:cubicBezTo>
                <a:cubicBezTo>
                  <a:pt x="3930355" y="128760"/>
                  <a:pt x="3916069" y="140755"/>
                  <a:pt x="3901219" y="149159"/>
                </a:cubicBezTo>
                <a:cubicBezTo>
                  <a:pt x="3897507" y="151260"/>
                  <a:pt x="3894712" y="152538"/>
                  <a:pt x="3892834" y="152994"/>
                </a:cubicBezTo>
                <a:lnTo>
                  <a:pt x="3891172" y="152361"/>
                </a:lnTo>
                <a:lnTo>
                  <a:pt x="3890854" y="157924"/>
                </a:lnTo>
                <a:cubicBezTo>
                  <a:pt x="3890648" y="165256"/>
                  <a:pt x="3890769" y="174319"/>
                  <a:pt x="3891217" y="185113"/>
                </a:cubicBezTo>
                <a:cubicBezTo>
                  <a:pt x="3892114" y="206702"/>
                  <a:pt x="3891404" y="223050"/>
                  <a:pt x="3889088" y="234157"/>
                </a:cubicBezTo>
                <a:cubicBezTo>
                  <a:pt x="3886772" y="245263"/>
                  <a:pt x="3883660" y="254197"/>
                  <a:pt x="3879752" y="260959"/>
                </a:cubicBezTo>
                <a:cubicBezTo>
                  <a:pt x="3875845" y="267720"/>
                  <a:pt x="3871661" y="267820"/>
                  <a:pt x="3867201" y="261260"/>
                </a:cubicBezTo>
                <a:cubicBezTo>
                  <a:pt x="3862741" y="254699"/>
                  <a:pt x="3859328" y="249250"/>
                  <a:pt x="3856962" y="244912"/>
                </a:cubicBezTo>
                <a:cubicBezTo>
                  <a:pt x="3854596" y="240574"/>
                  <a:pt x="3852283" y="238229"/>
                  <a:pt x="3850025" y="237878"/>
                </a:cubicBezTo>
                <a:cubicBezTo>
                  <a:pt x="3847766" y="237527"/>
                  <a:pt x="3836542" y="239000"/>
                  <a:pt x="3816350" y="242298"/>
                </a:cubicBezTo>
                <a:cubicBezTo>
                  <a:pt x="3811647" y="262403"/>
                  <a:pt x="3806280" y="267903"/>
                  <a:pt x="3800250" y="258797"/>
                </a:cubicBezTo>
                <a:cubicBezTo>
                  <a:pt x="3794220" y="249691"/>
                  <a:pt x="3791205" y="237566"/>
                  <a:pt x="3791205" y="222423"/>
                </a:cubicBezTo>
                <a:cubicBezTo>
                  <a:pt x="3791205" y="208154"/>
                  <a:pt x="3790764" y="190426"/>
                  <a:pt x="3789882" y="169239"/>
                </a:cubicBezTo>
                <a:cubicBezTo>
                  <a:pt x="3789000" y="148051"/>
                  <a:pt x="3785853" y="132714"/>
                  <a:pt x="3780439" y="123228"/>
                </a:cubicBezTo>
                <a:cubicBezTo>
                  <a:pt x="3775026" y="113742"/>
                  <a:pt x="3775947" y="108999"/>
                  <a:pt x="3783203" y="108999"/>
                </a:cubicBezTo>
                <a:cubicBezTo>
                  <a:pt x="3787993" y="108999"/>
                  <a:pt x="3793593" y="109436"/>
                  <a:pt x="3800003" y="110311"/>
                </a:cubicBezTo>
                <a:cubicBezTo>
                  <a:pt x="3806886" y="101664"/>
                  <a:pt x="3814565" y="88292"/>
                  <a:pt x="3823040" y="70194"/>
                </a:cubicBezTo>
                <a:cubicBezTo>
                  <a:pt x="3831515" y="52097"/>
                  <a:pt x="3834179" y="37839"/>
                  <a:pt x="3831031" y="27421"/>
                </a:cubicBezTo>
                <a:cubicBezTo>
                  <a:pt x="3827884" y="17003"/>
                  <a:pt x="3835810" y="15917"/>
                  <a:pt x="3854811" y="24162"/>
                </a:cubicBezTo>
                <a:cubicBezTo>
                  <a:pt x="3871015" y="31992"/>
                  <a:pt x="3876024" y="38886"/>
                  <a:pt x="3869836" y="44844"/>
                </a:cubicBezTo>
                <a:cubicBezTo>
                  <a:pt x="3863648" y="50803"/>
                  <a:pt x="3856983" y="59138"/>
                  <a:pt x="3849842" y="69850"/>
                </a:cubicBezTo>
                <a:cubicBezTo>
                  <a:pt x="3842701" y="80562"/>
                  <a:pt x="3831759" y="94049"/>
                  <a:pt x="3817017" y="110311"/>
                </a:cubicBezTo>
                <a:cubicBezTo>
                  <a:pt x="3834369" y="107816"/>
                  <a:pt x="3846429" y="103593"/>
                  <a:pt x="3853198" y="97642"/>
                </a:cubicBezTo>
                <a:cubicBezTo>
                  <a:pt x="3859966" y="91690"/>
                  <a:pt x="3867294" y="90636"/>
                  <a:pt x="3875181" y="94480"/>
                </a:cubicBezTo>
                <a:cubicBezTo>
                  <a:pt x="3883069" y="98323"/>
                  <a:pt x="3889970" y="102324"/>
                  <a:pt x="3895885" y="106482"/>
                </a:cubicBezTo>
                <a:cubicBezTo>
                  <a:pt x="3901800" y="110641"/>
                  <a:pt x="3903138" y="115520"/>
                  <a:pt x="3899897" y="121120"/>
                </a:cubicBezTo>
                <a:cubicBezTo>
                  <a:pt x="3896656" y="126720"/>
                  <a:pt x="3894175" y="133388"/>
                  <a:pt x="3892454" y="141125"/>
                </a:cubicBezTo>
                <a:cubicBezTo>
                  <a:pt x="3892024" y="143059"/>
                  <a:pt x="3891675" y="145426"/>
                  <a:pt x="3891409" y="148226"/>
                </a:cubicBezTo>
                <a:lnTo>
                  <a:pt x="3891387" y="148598"/>
                </a:lnTo>
                <a:lnTo>
                  <a:pt x="3892576" y="145864"/>
                </a:lnTo>
                <a:cubicBezTo>
                  <a:pt x="3894368" y="143031"/>
                  <a:pt x="3897077" y="139375"/>
                  <a:pt x="3900703" y="134897"/>
                </a:cubicBezTo>
                <a:cubicBezTo>
                  <a:pt x="3915208" y="116987"/>
                  <a:pt x="3928480" y="96512"/>
                  <a:pt x="3940519" y="73475"/>
                </a:cubicBezTo>
                <a:cubicBezTo>
                  <a:pt x="3952558" y="50437"/>
                  <a:pt x="3957003" y="33498"/>
                  <a:pt x="3953855" y="22657"/>
                </a:cubicBezTo>
                <a:cubicBezTo>
                  <a:pt x="3951495" y="14526"/>
                  <a:pt x="3953147" y="10374"/>
                  <a:pt x="3958812" y="10200"/>
                </a:cubicBezTo>
                <a:close/>
                <a:moveTo>
                  <a:pt x="3475327" y="9986"/>
                </a:moveTo>
                <a:cubicBezTo>
                  <a:pt x="3477158" y="9732"/>
                  <a:pt x="3479588" y="9962"/>
                  <a:pt x="3482618" y="10675"/>
                </a:cubicBezTo>
                <a:cubicBezTo>
                  <a:pt x="3494735" y="13529"/>
                  <a:pt x="3504171" y="18340"/>
                  <a:pt x="3510926" y="25109"/>
                </a:cubicBezTo>
                <a:cubicBezTo>
                  <a:pt x="3518726" y="32150"/>
                  <a:pt x="3520917" y="40715"/>
                  <a:pt x="3517497" y="50803"/>
                </a:cubicBezTo>
                <a:cubicBezTo>
                  <a:pt x="3514077" y="60891"/>
                  <a:pt x="3507907" y="62325"/>
                  <a:pt x="3498987" y="55105"/>
                </a:cubicBezTo>
                <a:cubicBezTo>
                  <a:pt x="3490067" y="47885"/>
                  <a:pt x="3482080" y="37961"/>
                  <a:pt x="3475025" y="25335"/>
                </a:cubicBezTo>
                <a:cubicBezTo>
                  <a:pt x="3469733" y="15865"/>
                  <a:pt x="3469834" y="10749"/>
                  <a:pt x="3475327" y="9986"/>
                </a:cubicBezTo>
                <a:close/>
                <a:moveTo>
                  <a:pt x="2860218" y="4815"/>
                </a:moveTo>
                <a:cubicBezTo>
                  <a:pt x="2861862" y="4583"/>
                  <a:pt x="2863950" y="4704"/>
                  <a:pt x="2866481" y="5179"/>
                </a:cubicBezTo>
                <a:cubicBezTo>
                  <a:pt x="2876605" y="7080"/>
                  <a:pt x="2885628" y="10862"/>
                  <a:pt x="2893551" y="16526"/>
                </a:cubicBezTo>
                <a:cubicBezTo>
                  <a:pt x="2901474" y="22191"/>
                  <a:pt x="2903396" y="28446"/>
                  <a:pt x="2899316" y="35294"/>
                </a:cubicBezTo>
                <a:cubicBezTo>
                  <a:pt x="2895236" y="42141"/>
                  <a:pt x="2892780" y="59504"/>
                  <a:pt x="2891949" y="87381"/>
                </a:cubicBezTo>
                <a:cubicBezTo>
                  <a:pt x="2900782" y="85732"/>
                  <a:pt x="2909673" y="83520"/>
                  <a:pt x="2918622" y="80745"/>
                </a:cubicBezTo>
                <a:cubicBezTo>
                  <a:pt x="2927570" y="77970"/>
                  <a:pt x="2935486" y="79813"/>
                  <a:pt x="2942369" y="86273"/>
                </a:cubicBezTo>
                <a:cubicBezTo>
                  <a:pt x="2949252" y="92734"/>
                  <a:pt x="2946291" y="98377"/>
                  <a:pt x="2933485" y="103202"/>
                </a:cubicBezTo>
                <a:cubicBezTo>
                  <a:pt x="2920679" y="108027"/>
                  <a:pt x="2906776" y="111623"/>
                  <a:pt x="2891777" y="113989"/>
                </a:cubicBezTo>
                <a:lnTo>
                  <a:pt x="2890594" y="153504"/>
                </a:lnTo>
                <a:cubicBezTo>
                  <a:pt x="2924264" y="149058"/>
                  <a:pt x="2946893" y="145699"/>
                  <a:pt x="2958480" y="143426"/>
                </a:cubicBezTo>
                <a:cubicBezTo>
                  <a:pt x="2970067" y="141153"/>
                  <a:pt x="2980159" y="141494"/>
                  <a:pt x="2988756" y="144448"/>
                </a:cubicBezTo>
                <a:cubicBezTo>
                  <a:pt x="2997353" y="147402"/>
                  <a:pt x="3003390" y="152604"/>
                  <a:pt x="3006868" y="160054"/>
                </a:cubicBezTo>
                <a:cubicBezTo>
                  <a:pt x="3010345" y="167503"/>
                  <a:pt x="3005781" y="171002"/>
                  <a:pt x="2993176" y="170551"/>
                </a:cubicBezTo>
                <a:cubicBezTo>
                  <a:pt x="2980571" y="170099"/>
                  <a:pt x="2965098" y="170547"/>
                  <a:pt x="2946757" y="171895"/>
                </a:cubicBezTo>
                <a:cubicBezTo>
                  <a:pt x="2928416" y="173243"/>
                  <a:pt x="2903844" y="175437"/>
                  <a:pt x="2873041" y="178477"/>
                </a:cubicBezTo>
                <a:cubicBezTo>
                  <a:pt x="2882950" y="186766"/>
                  <a:pt x="2885858" y="192653"/>
                  <a:pt x="2881764" y="196137"/>
                </a:cubicBezTo>
                <a:cubicBezTo>
                  <a:pt x="2877669" y="199622"/>
                  <a:pt x="2872374" y="205046"/>
                  <a:pt x="2865878" y="212410"/>
                </a:cubicBezTo>
                <a:cubicBezTo>
                  <a:pt x="2859382" y="219774"/>
                  <a:pt x="2854230" y="225072"/>
                  <a:pt x="2850423" y="228306"/>
                </a:cubicBezTo>
                <a:cubicBezTo>
                  <a:pt x="2846616" y="231540"/>
                  <a:pt x="2846799" y="232949"/>
                  <a:pt x="2850972" y="232533"/>
                </a:cubicBezTo>
                <a:cubicBezTo>
                  <a:pt x="2855145" y="232117"/>
                  <a:pt x="2877745" y="229837"/>
                  <a:pt x="2918772" y="225692"/>
                </a:cubicBezTo>
                <a:cubicBezTo>
                  <a:pt x="2913380" y="217791"/>
                  <a:pt x="2908659" y="209409"/>
                  <a:pt x="2904608" y="200547"/>
                </a:cubicBezTo>
                <a:cubicBezTo>
                  <a:pt x="2900556" y="191685"/>
                  <a:pt x="2902801" y="188713"/>
                  <a:pt x="2911340" y="191631"/>
                </a:cubicBezTo>
                <a:cubicBezTo>
                  <a:pt x="2919880" y="194549"/>
                  <a:pt x="2928351" y="199744"/>
                  <a:pt x="2936755" y="207215"/>
                </a:cubicBezTo>
                <a:cubicBezTo>
                  <a:pt x="2945158" y="214686"/>
                  <a:pt x="2952615" y="223563"/>
                  <a:pt x="2959125" y="233845"/>
                </a:cubicBezTo>
                <a:cubicBezTo>
                  <a:pt x="2965636" y="244127"/>
                  <a:pt x="2967192" y="255158"/>
                  <a:pt x="2963793" y="266938"/>
                </a:cubicBezTo>
                <a:cubicBezTo>
                  <a:pt x="2960395" y="278719"/>
                  <a:pt x="2955099" y="281426"/>
                  <a:pt x="2947908" y="275059"/>
                </a:cubicBezTo>
                <a:cubicBezTo>
                  <a:pt x="2940716" y="268692"/>
                  <a:pt x="2932990" y="257478"/>
                  <a:pt x="2924730" y="241417"/>
                </a:cubicBezTo>
                <a:cubicBezTo>
                  <a:pt x="2880835" y="249490"/>
                  <a:pt x="2851875" y="255940"/>
                  <a:pt x="2837850" y="260765"/>
                </a:cubicBezTo>
                <a:cubicBezTo>
                  <a:pt x="2823826" y="265591"/>
                  <a:pt x="2812210" y="270545"/>
                  <a:pt x="2803004" y="275629"/>
                </a:cubicBezTo>
                <a:cubicBezTo>
                  <a:pt x="2793797" y="280712"/>
                  <a:pt x="2789194" y="276478"/>
                  <a:pt x="2789194" y="262927"/>
                </a:cubicBezTo>
                <a:cubicBezTo>
                  <a:pt x="2789194" y="250121"/>
                  <a:pt x="2792862" y="242496"/>
                  <a:pt x="2800197" y="240051"/>
                </a:cubicBezTo>
                <a:cubicBezTo>
                  <a:pt x="2807532" y="237606"/>
                  <a:pt x="2813504" y="234705"/>
                  <a:pt x="2818115" y="231350"/>
                </a:cubicBezTo>
                <a:cubicBezTo>
                  <a:pt x="2822725" y="227994"/>
                  <a:pt x="2829189" y="221279"/>
                  <a:pt x="2837506" y="211205"/>
                </a:cubicBezTo>
                <a:cubicBezTo>
                  <a:pt x="2845823" y="201131"/>
                  <a:pt x="2850871" y="190953"/>
                  <a:pt x="2852649" y="180671"/>
                </a:cubicBezTo>
                <a:cubicBezTo>
                  <a:pt x="2836330" y="184185"/>
                  <a:pt x="2823804" y="187089"/>
                  <a:pt x="2815071" y="189383"/>
                </a:cubicBezTo>
                <a:cubicBezTo>
                  <a:pt x="2806338" y="191678"/>
                  <a:pt x="2797368" y="188752"/>
                  <a:pt x="2788161" y="180607"/>
                </a:cubicBezTo>
                <a:cubicBezTo>
                  <a:pt x="2778955" y="172462"/>
                  <a:pt x="2781128" y="168389"/>
                  <a:pt x="2794679" y="168389"/>
                </a:cubicBezTo>
                <a:cubicBezTo>
                  <a:pt x="2806051" y="168389"/>
                  <a:pt x="2829418" y="164596"/>
                  <a:pt x="2864781" y="157010"/>
                </a:cubicBezTo>
                <a:lnTo>
                  <a:pt x="2864781" y="118571"/>
                </a:lnTo>
                <a:cubicBezTo>
                  <a:pt x="2852764" y="120378"/>
                  <a:pt x="2841887" y="118714"/>
                  <a:pt x="2832150" y="113581"/>
                </a:cubicBezTo>
                <a:cubicBezTo>
                  <a:pt x="2822413" y="108447"/>
                  <a:pt x="2822549" y="104622"/>
                  <a:pt x="2832559" y="102105"/>
                </a:cubicBezTo>
                <a:cubicBezTo>
                  <a:pt x="2842568" y="99588"/>
                  <a:pt x="2853309" y="96803"/>
                  <a:pt x="2864781" y="93748"/>
                </a:cubicBezTo>
                <a:cubicBezTo>
                  <a:pt x="2864781" y="78877"/>
                  <a:pt x="2864566" y="64630"/>
                  <a:pt x="2864136" y="51007"/>
                </a:cubicBezTo>
                <a:cubicBezTo>
                  <a:pt x="2863706" y="37384"/>
                  <a:pt x="2861458" y="25865"/>
                  <a:pt x="2857392" y="16451"/>
                </a:cubicBezTo>
                <a:cubicBezTo>
                  <a:pt x="2854343" y="9390"/>
                  <a:pt x="2855285" y="5512"/>
                  <a:pt x="2860218" y="4815"/>
                </a:cubicBezTo>
                <a:close/>
                <a:moveTo>
                  <a:pt x="1783893" y="4815"/>
                </a:moveTo>
                <a:cubicBezTo>
                  <a:pt x="1785537" y="4583"/>
                  <a:pt x="1787625" y="4704"/>
                  <a:pt x="1790156" y="5179"/>
                </a:cubicBezTo>
                <a:cubicBezTo>
                  <a:pt x="1800280" y="7080"/>
                  <a:pt x="1809303" y="10862"/>
                  <a:pt x="1817226" y="16526"/>
                </a:cubicBezTo>
                <a:cubicBezTo>
                  <a:pt x="1825149" y="22191"/>
                  <a:pt x="1827071" y="28446"/>
                  <a:pt x="1822991" y="35294"/>
                </a:cubicBezTo>
                <a:cubicBezTo>
                  <a:pt x="1818911" y="42141"/>
                  <a:pt x="1816456" y="59504"/>
                  <a:pt x="1815624" y="87381"/>
                </a:cubicBezTo>
                <a:cubicBezTo>
                  <a:pt x="1824457" y="85732"/>
                  <a:pt x="1833348" y="83520"/>
                  <a:pt x="1842297" y="80745"/>
                </a:cubicBezTo>
                <a:cubicBezTo>
                  <a:pt x="1851245" y="77970"/>
                  <a:pt x="1859161" y="79813"/>
                  <a:pt x="1866044" y="86273"/>
                </a:cubicBezTo>
                <a:cubicBezTo>
                  <a:pt x="1872927" y="92734"/>
                  <a:pt x="1869966" y="98377"/>
                  <a:pt x="1857160" y="103202"/>
                </a:cubicBezTo>
                <a:cubicBezTo>
                  <a:pt x="1844354" y="108027"/>
                  <a:pt x="1830452" y="111623"/>
                  <a:pt x="1815452" y="113989"/>
                </a:cubicBezTo>
                <a:lnTo>
                  <a:pt x="1814269" y="153504"/>
                </a:lnTo>
                <a:cubicBezTo>
                  <a:pt x="1847939" y="149058"/>
                  <a:pt x="1870568" y="145699"/>
                  <a:pt x="1882155" y="143426"/>
                </a:cubicBezTo>
                <a:cubicBezTo>
                  <a:pt x="1893742" y="141153"/>
                  <a:pt x="1903834" y="141494"/>
                  <a:pt x="1912431" y="144448"/>
                </a:cubicBezTo>
                <a:cubicBezTo>
                  <a:pt x="1921028" y="147402"/>
                  <a:pt x="1927065" y="152604"/>
                  <a:pt x="1930543" y="160054"/>
                </a:cubicBezTo>
                <a:cubicBezTo>
                  <a:pt x="1934020" y="167503"/>
                  <a:pt x="1929456" y="171002"/>
                  <a:pt x="1916851" y="170551"/>
                </a:cubicBezTo>
                <a:cubicBezTo>
                  <a:pt x="1904246" y="170099"/>
                  <a:pt x="1888773" y="170547"/>
                  <a:pt x="1870432" y="171895"/>
                </a:cubicBezTo>
                <a:cubicBezTo>
                  <a:pt x="1852091" y="173243"/>
                  <a:pt x="1827519" y="175437"/>
                  <a:pt x="1796716" y="178477"/>
                </a:cubicBezTo>
                <a:cubicBezTo>
                  <a:pt x="1806625" y="186766"/>
                  <a:pt x="1809533" y="192653"/>
                  <a:pt x="1805439" y="196137"/>
                </a:cubicBezTo>
                <a:cubicBezTo>
                  <a:pt x="1801345" y="199622"/>
                  <a:pt x="1796049" y="205046"/>
                  <a:pt x="1789553" y="212410"/>
                </a:cubicBezTo>
                <a:cubicBezTo>
                  <a:pt x="1783057" y="219774"/>
                  <a:pt x="1777905" y="225072"/>
                  <a:pt x="1774098" y="228306"/>
                </a:cubicBezTo>
                <a:cubicBezTo>
                  <a:pt x="1770291" y="231540"/>
                  <a:pt x="1770474" y="232949"/>
                  <a:pt x="1774647" y="232533"/>
                </a:cubicBezTo>
                <a:cubicBezTo>
                  <a:pt x="1778820" y="232117"/>
                  <a:pt x="1801420" y="229837"/>
                  <a:pt x="1842447" y="225692"/>
                </a:cubicBezTo>
                <a:cubicBezTo>
                  <a:pt x="1837055" y="217791"/>
                  <a:pt x="1832334" y="209409"/>
                  <a:pt x="1828283" y="200547"/>
                </a:cubicBezTo>
                <a:cubicBezTo>
                  <a:pt x="1824232" y="191685"/>
                  <a:pt x="1826476" y="188713"/>
                  <a:pt x="1835015" y="191631"/>
                </a:cubicBezTo>
                <a:cubicBezTo>
                  <a:pt x="1843555" y="194549"/>
                  <a:pt x="1852026" y="199744"/>
                  <a:pt x="1860430" y="207215"/>
                </a:cubicBezTo>
                <a:cubicBezTo>
                  <a:pt x="1868833" y="214686"/>
                  <a:pt x="1876290" y="223563"/>
                  <a:pt x="1882801" y="233845"/>
                </a:cubicBezTo>
                <a:cubicBezTo>
                  <a:pt x="1889311" y="244127"/>
                  <a:pt x="1890867" y="255158"/>
                  <a:pt x="1887468" y="266938"/>
                </a:cubicBezTo>
                <a:cubicBezTo>
                  <a:pt x="1884070" y="278719"/>
                  <a:pt x="1878774" y="281426"/>
                  <a:pt x="1871583" y="275059"/>
                </a:cubicBezTo>
                <a:cubicBezTo>
                  <a:pt x="1864391" y="268692"/>
                  <a:pt x="1856666" y="257478"/>
                  <a:pt x="1848406" y="241417"/>
                </a:cubicBezTo>
                <a:cubicBezTo>
                  <a:pt x="1804510" y="249490"/>
                  <a:pt x="1775550" y="255940"/>
                  <a:pt x="1761525" y="260765"/>
                </a:cubicBezTo>
                <a:cubicBezTo>
                  <a:pt x="1747501" y="265591"/>
                  <a:pt x="1735885" y="270545"/>
                  <a:pt x="1726679" y="275629"/>
                </a:cubicBezTo>
                <a:cubicBezTo>
                  <a:pt x="1717472" y="280712"/>
                  <a:pt x="1712869" y="276478"/>
                  <a:pt x="1712869" y="262927"/>
                </a:cubicBezTo>
                <a:cubicBezTo>
                  <a:pt x="1712869" y="250121"/>
                  <a:pt x="1716537" y="242496"/>
                  <a:pt x="1723872" y="240051"/>
                </a:cubicBezTo>
                <a:cubicBezTo>
                  <a:pt x="1731207" y="237606"/>
                  <a:pt x="1737179" y="234705"/>
                  <a:pt x="1741790" y="231350"/>
                </a:cubicBezTo>
                <a:cubicBezTo>
                  <a:pt x="1746400" y="227994"/>
                  <a:pt x="1752864" y="221279"/>
                  <a:pt x="1761181" y="211205"/>
                </a:cubicBezTo>
                <a:cubicBezTo>
                  <a:pt x="1769499" y="201131"/>
                  <a:pt x="1774546" y="190953"/>
                  <a:pt x="1776324" y="180671"/>
                </a:cubicBezTo>
                <a:cubicBezTo>
                  <a:pt x="1760005" y="184185"/>
                  <a:pt x="1747479" y="187089"/>
                  <a:pt x="1738746" y="189383"/>
                </a:cubicBezTo>
                <a:cubicBezTo>
                  <a:pt x="1730013" y="191678"/>
                  <a:pt x="1721043" y="188752"/>
                  <a:pt x="1711837" y="180607"/>
                </a:cubicBezTo>
                <a:cubicBezTo>
                  <a:pt x="1702630" y="172462"/>
                  <a:pt x="1704803" y="168389"/>
                  <a:pt x="1718354" y="168389"/>
                </a:cubicBezTo>
                <a:cubicBezTo>
                  <a:pt x="1729726" y="168389"/>
                  <a:pt x="1753093" y="164596"/>
                  <a:pt x="1788456" y="157010"/>
                </a:cubicBezTo>
                <a:lnTo>
                  <a:pt x="1788456" y="118571"/>
                </a:lnTo>
                <a:cubicBezTo>
                  <a:pt x="1776439" y="120378"/>
                  <a:pt x="1765562" y="118714"/>
                  <a:pt x="1755825" y="113581"/>
                </a:cubicBezTo>
                <a:cubicBezTo>
                  <a:pt x="1746088" y="108447"/>
                  <a:pt x="1746224" y="104622"/>
                  <a:pt x="1756234" y="102105"/>
                </a:cubicBezTo>
                <a:cubicBezTo>
                  <a:pt x="1766243" y="99588"/>
                  <a:pt x="1776984" y="96803"/>
                  <a:pt x="1788456" y="93748"/>
                </a:cubicBezTo>
                <a:cubicBezTo>
                  <a:pt x="1788456" y="78877"/>
                  <a:pt x="1788241" y="64630"/>
                  <a:pt x="1787811" y="51007"/>
                </a:cubicBezTo>
                <a:cubicBezTo>
                  <a:pt x="1787381" y="37384"/>
                  <a:pt x="1785133" y="25865"/>
                  <a:pt x="1781068" y="16451"/>
                </a:cubicBezTo>
                <a:cubicBezTo>
                  <a:pt x="1778018" y="9390"/>
                  <a:pt x="1778960" y="5512"/>
                  <a:pt x="1783893" y="4815"/>
                </a:cubicBezTo>
                <a:close/>
                <a:moveTo>
                  <a:pt x="2087008" y="3444"/>
                </a:moveTo>
                <a:cubicBezTo>
                  <a:pt x="2088513" y="3248"/>
                  <a:pt x="2090419" y="3389"/>
                  <a:pt x="2092726" y="3867"/>
                </a:cubicBezTo>
                <a:cubicBezTo>
                  <a:pt x="2101954" y="5782"/>
                  <a:pt x="2110078" y="9123"/>
                  <a:pt x="2117098" y="13891"/>
                </a:cubicBezTo>
                <a:cubicBezTo>
                  <a:pt x="2124117" y="18659"/>
                  <a:pt x="2125791" y="23825"/>
                  <a:pt x="2122120" y="29389"/>
                </a:cubicBezTo>
                <a:cubicBezTo>
                  <a:pt x="2118449" y="34953"/>
                  <a:pt x="2114434" y="50685"/>
                  <a:pt x="2110074" y="76583"/>
                </a:cubicBezTo>
                <a:cubicBezTo>
                  <a:pt x="2139744" y="73098"/>
                  <a:pt x="2164366" y="67502"/>
                  <a:pt x="2183941" y="59794"/>
                </a:cubicBezTo>
                <a:cubicBezTo>
                  <a:pt x="2203515" y="52086"/>
                  <a:pt x="2217694" y="51936"/>
                  <a:pt x="2226477" y="59342"/>
                </a:cubicBezTo>
                <a:cubicBezTo>
                  <a:pt x="2235261" y="66749"/>
                  <a:pt x="2231737" y="73052"/>
                  <a:pt x="2215905" y="78250"/>
                </a:cubicBezTo>
                <a:cubicBezTo>
                  <a:pt x="2200074" y="83448"/>
                  <a:pt x="2180155" y="88320"/>
                  <a:pt x="2156149" y="92866"/>
                </a:cubicBezTo>
                <a:cubicBezTo>
                  <a:pt x="2132144" y="97412"/>
                  <a:pt x="2115932" y="96982"/>
                  <a:pt x="2107515" y="91576"/>
                </a:cubicBezTo>
                <a:cubicBezTo>
                  <a:pt x="2104647" y="106518"/>
                  <a:pt x="2100553" y="125361"/>
                  <a:pt x="2095232" y="148105"/>
                </a:cubicBezTo>
                <a:cubicBezTo>
                  <a:pt x="2156350" y="139228"/>
                  <a:pt x="2192319" y="132510"/>
                  <a:pt x="2203139" y="127950"/>
                </a:cubicBezTo>
                <a:cubicBezTo>
                  <a:pt x="2213958" y="123389"/>
                  <a:pt x="2222936" y="122798"/>
                  <a:pt x="2230070" y="126175"/>
                </a:cubicBezTo>
                <a:cubicBezTo>
                  <a:pt x="2237204" y="129552"/>
                  <a:pt x="2244410" y="133779"/>
                  <a:pt x="2251688" y="138855"/>
                </a:cubicBezTo>
                <a:cubicBezTo>
                  <a:pt x="2258965" y="143932"/>
                  <a:pt x="2260112" y="150575"/>
                  <a:pt x="2255129" y="158785"/>
                </a:cubicBezTo>
                <a:cubicBezTo>
                  <a:pt x="2250146" y="166994"/>
                  <a:pt x="2247432" y="179090"/>
                  <a:pt x="2246988" y="195073"/>
                </a:cubicBezTo>
                <a:cubicBezTo>
                  <a:pt x="2246543" y="211055"/>
                  <a:pt x="2244019" y="229880"/>
                  <a:pt x="2239416" y="251548"/>
                </a:cubicBezTo>
                <a:cubicBezTo>
                  <a:pt x="2234813" y="273216"/>
                  <a:pt x="2225223" y="289765"/>
                  <a:pt x="2210646" y="301194"/>
                </a:cubicBezTo>
                <a:cubicBezTo>
                  <a:pt x="2196069" y="312623"/>
                  <a:pt x="2187415" y="314222"/>
                  <a:pt x="2184683" y="305990"/>
                </a:cubicBezTo>
                <a:cubicBezTo>
                  <a:pt x="2181951" y="297759"/>
                  <a:pt x="2174656" y="287610"/>
                  <a:pt x="2162796" y="275543"/>
                </a:cubicBezTo>
                <a:cubicBezTo>
                  <a:pt x="2150937" y="263475"/>
                  <a:pt x="2149983" y="259059"/>
                  <a:pt x="2159935" y="262292"/>
                </a:cubicBezTo>
                <a:cubicBezTo>
                  <a:pt x="2169887" y="265526"/>
                  <a:pt x="2178728" y="267777"/>
                  <a:pt x="2186458" y="269047"/>
                </a:cubicBezTo>
                <a:cubicBezTo>
                  <a:pt x="2194187" y="270316"/>
                  <a:pt x="2200690" y="266824"/>
                  <a:pt x="2205967" y="258571"/>
                </a:cubicBezTo>
                <a:cubicBezTo>
                  <a:pt x="2211245" y="250318"/>
                  <a:pt x="2215228" y="230701"/>
                  <a:pt x="2217916" y="199719"/>
                </a:cubicBezTo>
                <a:cubicBezTo>
                  <a:pt x="2220605" y="168737"/>
                  <a:pt x="2218605" y="152866"/>
                  <a:pt x="2211915" y="152106"/>
                </a:cubicBezTo>
                <a:cubicBezTo>
                  <a:pt x="2205225" y="151346"/>
                  <a:pt x="2184077" y="153647"/>
                  <a:pt x="2148470" y="159010"/>
                </a:cubicBezTo>
                <a:cubicBezTo>
                  <a:pt x="2112863" y="164374"/>
                  <a:pt x="2090357" y="169325"/>
                  <a:pt x="2080949" y="173863"/>
                </a:cubicBezTo>
                <a:cubicBezTo>
                  <a:pt x="2071542" y="178402"/>
                  <a:pt x="2065469" y="175627"/>
                  <a:pt x="2062730" y="165539"/>
                </a:cubicBezTo>
                <a:cubicBezTo>
                  <a:pt x="2059991" y="155451"/>
                  <a:pt x="2061332" y="147649"/>
                  <a:pt x="2066753" y="142136"/>
                </a:cubicBezTo>
                <a:cubicBezTo>
                  <a:pt x="2072173" y="136622"/>
                  <a:pt x="2076680" y="123766"/>
                  <a:pt x="2080272" y="103568"/>
                </a:cubicBezTo>
                <a:cubicBezTo>
                  <a:pt x="2083864" y="83369"/>
                  <a:pt x="2086331" y="65666"/>
                  <a:pt x="2087671" y="50459"/>
                </a:cubicBezTo>
                <a:cubicBezTo>
                  <a:pt x="2089012" y="35251"/>
                  <a:pt x="2087883" y="23205"/>
                  <a:pt x="2084284" y="14321"/>
                </a:cubicBezTo>
                <a:cubicBezTo>
                  <a:pt x="2081584" y="7659"/>
                  <a:pt x="2082492" y="4033"/>
                  <a:pt x="2087008" y="3444"/>
                </a:cubicBezTo>
                <a:close/>
                <a:moveTo>
                  <a:pt x="4321465" y="695"/>
                </a:moveTo>
                <a:cubicBezTo>
                  <a:pt x="4323057" y="707"/>
                  <a:pt x="4324971" y="1134"/>
                  <a:pt x="4327206" y="1974"/>
                </a:cubicBezTo>
                <a:cubicBezTo>
                  <a:pt x="4336147" y="5337"/>
                  <a:pt x="4344271" y="10191"/>
                  <a:pt x="4351577" y="16537"/>
                </a:cubicBezTo>
                <a:cubicBezTo>
                  <a:pt x="4358883" y="22882"/>
                  <a:pt x="4359611" y="28482"/>
                  <a:pt x="4353760" y="33336"/>
                </a:cubicBezTo>
                <a:cubicBezTo>
                  <a:pt x="4347909" y="38191"/>
                  <a:pt x="4340617" y="45866"/>
                  <a:pt x="4331884" y="56363"/>
                </a:cubicBezTo>
                <a:lnTo>
                  <a:pt x="4299103" y="90070"/>
                </a:lnTo>
                <a:cubicBezTo>
                  <a:pt x="4307219" y="89296"/>
                  <a:pt x="4316189" y="87528"/>
                  <a:pt x="4326012" y="84768"/>
                </a:cubicBezTo>
                <a:cubicBezTo>
                  <a:pt x="4335835" y="82007"/>
                  <a:pt x="4345052" y="84940"/>
                  <a:pt x="4353664" y="93565"/>
                </a:cubicBezTo>
                <a:cubicBezTo>
                  <a:pt x="4362275" y="102191"/>
                  <a:pt x="4358837" y="107834"/>
                  <a:pt x="4343349" y="110494"/>
                </a:cubicBezTo>
                <a:cubicBezTo>
                  <a:pt x="4327862" y="113154"/>
                  <a:pt x="4316282" y="114710"/>
                  <a:pt x="4308610" y="115162"/>
                </a:cubicBezTo>
                <a:cubicBezTo>
                  <a:pt x="4300938" y="115613"/>
                  <a:pt x="4291022" y="116434"/>
                  <a:pt x="4278861" y="117625"/>
                </a:cubicBezTo>
                <a:cubicBezTo>
                  <a:pt x="4286060" y="122601"/>
                  <a:pt x="4288724" y="127143"/>
                  <a:pt x="4286853" y="131251"/>
                </a:cubicBezTo>
                <a:cubicBezTo>
                  <a:pt x="4284981" y="135360"/>
                  <a:pt x="4282317" y="142777"/>
                  <a:pt x="4278861" y="153504"/>
                </a:cubicBezTo>
                <a:cubicBezTo>
                  <a:pt x="4291423" y="152715"/>
                  <a:pt x="4304104" y="151407"/>
                  <a:pt x="4316903" y="149578"/>
                </a:cubicBezTo>
                <a:cubicBezTo>
                  <a:pt x="4329701" y="147750"/>
                  <a:pt x="4341578" y="145699"/>
                  <a:pt x="4352534" y="143426"/>
                </a:cubicBezTo>
                <a:cubicBezTo>
                  <a:pt x="4363490" y="141153"/>
                  <a:pt x="4373231" y="140741"/>
                  <a:pt x="4381756" y="142189"/>
                </a:cubicBezTo>
                <a:cubicBezTo>
                  <a:pt x="4390281" y="143638"/>
                  <a:pt x="4397982" y="148840"/>
                  <a:pt x="4404858" y="157795"/>
                </a:cubicBezTo>
                <a:cubicBezTo>
                  <a:pt x="4411734" y="166751"/>
                  <a:pt x="4401649" y="171228"/>
                  <a:pt x="4374604" y="171228"/>
                </a:cubicBezTo>
                <a:cubicBezTo>
                  <a:pt x="4350483" y="171228"/>
                  <a:pt x="4318569" y="172419"/>
                  <a:pt x="4278861" y="174799"/>
                </a:cubicBezTo>
                <a:cubicBezTo>
                  <a:pt x="4299970" y="198417"/>
                  <a:pt x="4318526" y="217787"/>
                  <a:pt x="4334530" y="232909"/>
                </a:cubicBezTo>
                <a:cubicBezTo>
                  <a:pt x="4350534" y="248031"/>
                  <a:pt x="4365333" y="258883"/>
                  <a:pt x="4378927" y="265465"/>
                </a:cubicBezTo>
                <a:cubicBezTo>
                  <a:pt x="4392522" y="272047"/>
                  <a:pt x="4405561" y="277762"/>
                  <a:pt x="4418044" y="282609"/>
                </a:cubicBezTo>
                <a:cubicBezTo>
                  <a:pt x="4430527" y="287456"/>
                  <a:pt x="4430767" y="291475"/>
                  <a:pt x="4418764" y="294665"/>
                </a:cubicBezTo>
                <a:cubicBezTo>
                  <a:pt x="4406762" y="297856"/>
                  <a:pt x="4391145" y="299451"/>
                  <a:pt x="4371915" y="299451"/>
                </a:cubicBezTo>
                <a:cubicBezTo>
                  <a:pt x="4352355" y="299451"/>
                  <a:pt x="4338373" y="292450"/>
                  <a:pt x="4329970" y="278447"/>
                </a:cubicBezTo>
                <a:cubicBezTo>
                  <a:pt x="4321567" y="264443"/>
                  <a:pt x="4312837" y="250877"/>
                  <a:pt x="4303781" y="237749"/>
                </a:cubicBezTo>
                <a:cubicBezTo>
                  <a:pt x="4294725" y="224621"/>
                  <a:pt x="4284189" y="207394"/>
                  <a:pt x="4272172" y="186070"/>
                </a:cubicBezTo>
                <a:cubicBezTo>
                  <a:pt x="4263639" y="219153"/>
                  <a:pt x="4249385" y="243593"/>
                  <a:pt x="4229409" y="259388"/>
                </a:cubicBezTo>
                <a:cubicBezTo>
                  <a:pt x="4209433" y="275184"/>
                  <a:pt x="4188357" y="284685"/>
                  <a:pt x="4166180" y="287890"/>
                </a:cubicBezTo>
                <a:cubicBezTo>
                  <a:pt x="4144003" y="291095"/>
                  <a:pt x="4143235" y="287631"/>
                  <a:pt x="4163878" y="277500"/>
                </a:cubicBezTo>
                <a:cubicBezTo>
                  <a:pt x="4184521" y="267369"/>
                  <a:pt x="4202313" y="253950"/>
                  <a:pt x="4217256" y="237244"/>
                </a:cubicBezTo>
                <a:cubicBezTo>
                  <a:pt x="4232198" y="220537"/>
                  <a:pt x="4242330" y="200776"/>
                  <a:pt x="4247650" y="177961"/>
                </a:cubicBezTo>
                <a:cubicBezTo>
                  <a:pt x="4216589" y="182464"/>
                  <a:pt x="4194950" y="185615"/>
                  <a:pt x="4182732" y="187415"/>
                </a:cubicBezTo>
                <a:cubicBezTo>
                  <a:pt x="4170514" y="189215"/>
                  <a:pt x="4159156" y="185820"/>
                  <a:pt x="4148659" y="177230"/>
                </a:cubicBezTo>
                <a:cubicBezTo>
                  <a:pt x="4138162" y="168640"/>
                  <a:pt x="4140593" y="164345"/>
                  <a:pt x="4155951" y="164345"/>
                </a:cubicBezTo>
                <a:cubicBezTo>
                  <a:pt x="4168456" y="164345"/>
                  <a:pt x="4182614" y="163467"/>
                  <a:pt x="4198424" y="161710"/>
                </a:cubicBezTo>
                <a:cubicBezTo>
                  <a:pt x="4214234" y="159953"/>
                  <a:pt x="4231675" y="158243"/>
                  <a:pt x="4250747" y="156580"/>
                </a:cubicBezTo>
                <a:cubicBezTo>
                  <a:pt x="4254074" y="138712"/>
                  <a:pt x="4254777" y="126494"/>
                  <a:pt x="4252855" y="119926"/>
                </a:cubicBezTo>
                <a:cubicBezTo>
                  <a:pt x="4243534" y="121733"/>
                  <a:pt x="4234561" y="123311"/>
                  <a:pt x="4225935" y="124659"/>
                </a:cubicBezTo>
                <a:cubicBezTo>
                  <a:pt x="4217310" y="126006"/>
                  <a:pt x="4208422" y="122694"/>
                  <a:pt x="4199273" y="114721"/>
                </a:cubicBezTo>
                <a:cubicBezTo>
                  <a:pt x="4190124" y="106748"/>
                  <a:pt x="4190888" y="102456"/>
                  <a:pt x="4201564" y="101847"/>
                </a:cubicBezTo>
                <a:cubicBezTo>
                  <a:pt x="4212240" y="101237"/>
                  <a:pt x="4221963" y="100495"/>
                  <a:pt x="4230732" y="99621"/>
                </a:cubicBezTo>
                <a:cubicBezTo>
                  <a:pt x="4239501" y="98746"/>
                  <a:pt x="4255939" y="96588"/>
                  <a:pt x="4280044" y="93146"/>
                </a:cubicBezTo>
                <a:cubicBezTo>
                  <a:pt x="4287516" y="83179"/>
                  <a:pt x="4295682" y="69596"/>
                  <a:pt x="4304545" y="52395"/>
                </a:cubicBezTo>
                <a:cubicBezTo>
                  <a:pt x="4313407" y="35194"/>
                  <a:pt x="4317164" y="21649"/>
                  <a:pt x="4315816" y="11762"/>
                </a:cubicBezTo>
                <a:cubicBezTo>
                  <a:pt x="4314805" y="4346"/>
                  <a:pt x="4316688" y="657"/>
                  <a:pt x="4321465" y="695"/>
                </a:cubicBezTo>
                <a:close/>
                <a:moveTo>
                  <a:pt x="4683429" y="144"/>
                </a:moveTo>
                <a:cubicBezTo>
                  <a:pt x="4688185" y="-828"/>
                  <a:pt x="4695785" y="3131"/>
                  <a:pt x="4706228" y="12020"/>
                </a:cubicBezTo>
                <a:cubicBezTo>
                  <a:pt x="4720153" y="23872"/>
                  <a:pt x="4720906" y="30644"/>
                  <a:pt x="4708487" y="32336"/>
                </a:cubicBezTo>
                <a:cubicBezTo>
                  <a:pt x="4696068" y="34028"/>
                  <a:pt x="4670779" y="38639"/>
                  <a:pt x="4632620" y="46167"/>
                </a:cubicBezTo>
                <a:cubicBezTo>
                  <a:pt x="4639130" y="47286"/>
                  <a:pt x="4644135" y="50179"/>
                  <a:pt x="4647634" y="54847"/>
                </a:cubicBezTo>
                <a:cubicBezTo>
                  <a:pt x="4651133" y="59515"/>
                  <a:pt x="4648954" y="64229"/>
                  <a:pt x="4641095" y="68990"/>
                </a:cubicBezTo>
                <a:cubicBezTo>
                  <a:pt x="4633237" y="73751"/>
                  <a:pt x="4625142" y="79200"/>
                  <a:pt x="4616810" y="85338"/>
                </a:cubicBezTo>
                <a:cubicBezTo>
                  <a:pt x="4608478" y="91475"/>
                  <a:pt x="4600710" y="96498"/>
                  <a:pt x="4593504" y="100406"/>
                </a:cubicBezTo>
                <a:cubicBezTo>
                  <a:pt x="4586298" y="104313"/>
                  <a:pt x="4586803" y="106271"/>
                  <a:pt x="4595020" y="106278"/>
                </a:cubicBezTo>
                <a:cubicBezTo>
                  <a:pt x="4603237" y="106285"/>
                  <a:pt x="4619563" y="106289"/>
                  <a:pt x="4643999" y="106289"/>
                </a:cubicBezTo>
                <a:cubicBezTo>
                  <a:pt x="4662455" y="89525"/>
                  <a:pt x="4671980" y="78358"/>
                  <a:pt x="4672576" y="72786"/>
                </a:cubicBezTo>
                <a:cubicBezTo>
                  <a:pt x="4673170" y="67215"/>
                  <a:pt x="4677078" y="66176"/>
                  <a:pt x="4684299" y="69667"/>
                </a:cubicBezTo>
                <a:cubicBezTo>
                  <a:pt x="4691519" y="73159"/>
                  <a:pt x="4697086" y="77935"/>
                  <a:pt x="4701001" y="83993"/>
                </a:cubicBezTo>
                <a:cubicBezTo>
                  <a:pt x="4704916" y="90052"/>
                  <a:pt x="4701847" y="96089"/>
                  <a:pt x="4691795" y="102105"/>
                </a:cubicBezTo>
                <a:cubicBezTo>
                  <a:pt x="4681742" y="108121"/>
                  <a:pt x="4665219" y="119019"/>
                  <a:pt x="4642225" y="134801"/>
                </a:cubicBezTo>
                <a:cubicBezTo>
                  <a:pt x="4619230" y="150582"/>
                  <a:pt x="4604008" y="159444"/>
                  <a:pt x="4596558" y="161387"/>
                </a:cubicBezTo>
                <a:cubicBezTo>
                  <a:pt x="4589108" y="163330"/>
                  <a:pt x="4590245" y="164091"/>
                  <a:pt x="4599967" y="163667"/>
                </a:cubicBezTo>
                <a:cubicBezTo>
                  <a:pt x="4609690" y="163244"/>
                  <a:pt x="4635373" y="160997"/>
                  <a:pt x="4677017" y="156924"/>
                </a:cubicBezTo>
                <a:cubicBezTo>
                  <a:pt x="4668915" y="148492"/>
                  <a:pt x="4664864" y="142433"/>
                  <a:pt x="4664864" y="138748"/>
                </a:cubicBezTo>
                <a:cubicBezTo>
                  <a:pt x="4664864" y="132395"/>
                  <a:pt x="4672425" y="132553"/>
                  <a:pt x="4687547" y="139221"/>
                </a:cubicBezTo>
                <a:cubicBezTo>
                  <a:pt x="4702669" y="145889"/>
                  <a:pt x="4712144" y="153414"/>
                  <a:pt x="4715972" y="161796"/>
                </a:cubicBezTo>
                <a:cubicBezTo>
                  <a:pt x="4719801" y="170178"/>
                  <a:pt x="4719572" y="177667"/>
                  <a:pt x="4715284" y="184264"/>
                </a:cubicBezTo>
                <a:cubicBezTo>
                  <a:pt x="4710996" y="190860"/>
                  <a:pt x="4705927" y="191423"/>
                  <a:pt x="4700076" y="185952"/>
                </a:cubicBezTo>
                <a:cubicBezTo>
                  <a:pt x="4694226" y="180481"/>
                  <a:pt x="4689529" y="175122"/>
                  <a:pt x="4685987" y="169873"/>
                </a:cubicBezTo>
                <a:cubicBezTo>
                  <a:pt x="4670844" y="172569"/>
                  <a:pt x="4651255" y="175817"/>
                  <a:pt x="4627221" y="179617"/>
                </a:cubicBezTo>
                <a:cubicBezTo>
                  <a:pt x="4641619" y="182944"/>
                  <a:pt x="4648143" y="187824"/>
                  <a:pt x="4646795" y="194255"/>
                </a:cubicBezTo>
                <a:cubicBezTo>
                  <a:pt x="4645447" y="200687"/>
                  <a:pt x="4644773" y="210979"/>
                  <a:pt x="4644773" y="225133"/>
                </a:cubicBezTo>
                <a:cubicBezTo>
                  <a:pt x="4644773" y="238885"/>
                  <a:pt x="4645447" y="252620"/>
                  <a:pt x="4646795" y="266336"/>
                </a:cubicBezTo>
                <a:cubicBezTo>
                  <a:pt x="4648143" y="280053"/>
                  <a:pt x="4644462" y="293500"/>
                  <a:pt x="4635750" y="306679"/>
                </a:cubicBezTo>
                <a:cubicBezTo>
                  <a:pt x="4627038" y="319857"/>
                  <a:pt x="4619725" y="321037"/>
                  <a:pt x="4613809" y="310217"/>
                </a:cubicBezTo>
                <a:cubicBezTo>
                  <a:pt x="4607894" y="299398"/>
                  <a:pt x="4600527" y="289471"/>
                  <a:pt x="4591707" y="280436"/>
                </a:cubicBezTo>
                <a:cubicBezTo>
                  <a:pt x="4582888" y="271402"/>
                  <a:pt x="4582229" y="267806"/>
                  <a:pt x="4589728" y="269649"/>
                </a:cubicBezTo>
                <a:cubicBezTo>
                  <a:pt x="4597228" y="271492"/>
                  <a:pt x="4603466" y="272617"/>
                  <a:pt x="4608442" y="273026"/>
                </a:cubicBezTo>
                <a:cubicBezTo>
                  <a:pt x="4613419" y="273435"/>
                  <a:pt x="4616415" y="272248"/>
                  <a:pt x="4617434" y="269466"/>
                </a:cubicBezTo>
                <a:cubicBezTo>
                  <a:pt x="4618452" y="266684"/>
                  <a:pt x="4619187" y="255782"/>
                  <a:pt x="4619639" y="236760"/>
                </a:cubicBezTo>
                <a:cubicBezTo>
                  <a:pt x="4620091" y="217737"/>
                  <a:pt x="4618581" y="200848"/>
                  <a:pt x="4615111" y="186092"/>
                </a:cubicBezTo>
                <a:lnTo>
                  <a:pt x="4613971" y="183360"/>
                </a:lnTo>
                <a:cubicBezTo>
                  <a:pt x="4582135" y="188709"/>
                  <a:pt x="4561467" y="193198"/>
                  <a:pt x="4551967" y="196826"/>
                </a:cubicBezTo>
                <a:cubicBezTo>
                  <a:pt x="4542467" y="200454"/>
                  <a:pt x="4536637" y="196783"/>
                  <a:pt x="4534479" y="185812"/>
                </a:cubicBezTo>
                <a:cubicBezTo>
                  <a:pt x="4532321" y="174842"/>
                  <a:pt x="4537204" y="167905"/>
                  <a:pt x="4549128" y="165001"/>
                </a:cubicBezTo>
                <a:cubicBezTo>
                  <a:pt x="4561052" y="162097"/>
                  <a:pt x="4575417" y="155565"/>
                  <a:pt x="4592224" y="145405"/>
                </a:cubicBezTo>
                <a:cubicBezTo>
                  <a:pt x="4609030" y="135245"/>
                  <a:pt x="4622897" y="127204"/>
                  <a:pt x="4633825" y="121281"/>
                </a:cubicBezTo>
                <a:cubicBezTo>
                  <a:pt x="4597730" y="125727"/>
                  <a:pt x="4573857" y="129986"/>
                  <a:pt x="4562206" y="134059"/>
                </a:cubicBezTo>
                <a:cubicBezTo>
                  <a:pt x="4550555" y="138131"/>
                  <a:pt x="4544729" y="134747"/>
                  <a:pt x="4544729" y="123906"/>
                </a:cubicBezTo>
                <a:cubicBezTo>
                  <a:pt x="4544729" y="113724"/>
                  <a:pt x="4547324" y="107859"/>
                  <a:pt x="4552516" y="106310"/>
                </a:cubicBezTo>
                <a:cubicBezTo>
                  <a:pt x="4557707" y="104761"/>
                  <a:pt x="4563479" y="102080"/>
                  <a:pt x="4569831" y="98265"/>
                </a:cubicBezTo>
                <a:cubicBezTo>
                  <a:pt x="4576184" y="94451"/>
                  <a:pt x="4585297" y="86607"/>
                  <a:pt x="4597171" y="74733"/>
                </a:cubicBezTo>
                <a:cubicBezTo>
                  <a:pt x="4609045" y="62859"/>
                  <a:pt x="4615412" y="55431"/>
                  <a:pt x="4616272" y="52448"/>
                </a:cubicBezTo>
                <a:cubicBezTo>
                  <a:pt x="4583089" y="60536"/>
                  <a:pt x="4559944" y="62899"/>
                  <a:pt x="4546837" y="59536"/>
                </a:cubicBezTo>
                <a:cubicBezTo>
                  <a:pt x="4533730" y="56173"/>
                  <a:pt x="4534354" y="52592"/>
                  <a:pt x="4548708" y="48792"/>
                </a:cubicBezTo>
                <a:cubicBezTo>
                  <a:pt x="4563063" y="44991"/>
                  <a:pt x="4577883" y="41292"/>
                  <a:pt x="4593170" y="37692"/>
                </a:cubicBezTo>
                <a:cubicBezTo>
                  <a:pt x="4608457" y="34093"/>
                  <a:pt x="4625733" y="28791"/>
                  <a:pt x="4644999" y="21785"/>
                </a:cubicBezTo>
                <a:cubicBezTo>
                  <a:pt x="4664265" y="14780"/>
                  <a:pt x="4675805" y="8438"/>
                  <a:pt x="4679620" y="2760"/>
                </a:cubicBezTo>
                <a:cubicBezTo>
                  <a:pt x="4680574" y="1340"/>
                  <a:pt x="4681843" y="468"/>
                  <a:pt x="4683429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2999334" y="2569673"/>
            <a:ext cx="540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814  = 1142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38"/>
          <p:cNvSpPr txBox="1"/>
          <p:nvPr/>
        </p:nvSpPr>
        <p:spPr>
          <a:xfrm>
            <a:off x="2999336" y="3036831"/>
            <a:ext cx="49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1142 = 814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999334" y="2096273"/>
            <a:ext cx="558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814 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+ 1142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1956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55260" y="2676856"/>
            <a:ext cx="802647" cy="80697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10902" y="2670049"/>
            <a:ext cx="802647" cy="8069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17922" y="2676856"/>
            <a:ext cx="802647" cy="8069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40"/>
          <p:cNvGrpSpPr/>
          <p:nvPr/>
        </p:nvGrpSpPr>
        <p:grpSpPr>
          <a:xfrm>
            <a:off x="3837833" y="3484016"/>
            <a:ext cx="1270747" cy="1022774"/>
            <a:chOff x="-216824" y="50496"/>
            <a:chExt cx="1270756" cy="1022987"/>
          </a:xfrm>
        </p:grpSpPr>
        <p:sp>
          <p:nvSpPr>
            <p:cNvPr id="17" name="矩形 16"/>
            <p:cNvSpPr/>
            <p:nvPr/>
          </p:nvSpPr>
          <p:spPr>
            <a:xfrm rot="16200000">
              <a:off x="109990" y="65935"/>
              <a:ext cx="492545" cy="461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8" name="TextBox 37"/>
            <p:cNvSpPr txBox="1"/>
            <p:nvPr/>
          </p:nvSpPr>
          <p:spPr>
            <a:xfrm>
              <a:off x="-216824" y="359103"/>
              <a:ext cx="127075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被减数 </a:t>
              </a:r>
              <a:endPara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40"/>
          <p:cNvGrpSpPr/>
          <p:nvPr/>
        </p:nvGrpSpPr>
        <p:grpSpPr>
          <a:xfrm>
            <a:off x="5427386" y="3484013"/>
            <a:ext cx="952634" cy="1015967"/>
            <a:chOff x="-61815" y="50496"/>
            <a:chExt cx="952641" cy="1016179"/>
          </a:xfrm>
        </p:grpSpPr>
        <p:sp>
          <p:nvSpPr>
            <p:cNvPr id="20" name="矩形 19"/>
            <p:cNvSpPr/>
            <p:nvPr/>
          </p:nvSpPr>
          <p:spPr>
            <a:xfrm rot="16200000">
              <a:off x="109991" y="65935"/>
              <a:ext cx="492546" cy="461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-61815" y="352295"/>
              <a:ext cx="952641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减数 </a:t>
              </a:r>
              <a:endPara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40"/>
          <p:cNvGrpSpPr/>
          <p:nvPr/>
        </p:nvGrpSpPr>
        <p:grpSpPr>
          <a:xfrm>
            <a:off x="6841923" y="3489050"/>
            <a:ext cx="523220" cy="1031024"/>
            <a:chOff x="105990" y="50498"/>
            <a:chExt cx="523224" cy="1031240"/>
          </a:xfrm>
        </p:grpSpPr>
        <p:sp>
          <p:nvSpPr>
            <p:cNvPr id="23" name="矩形 22"/>
            <p:cNvSpPr/>
            <p:nvPr/>
          </p:nvSpPr>
          <p:spPr>
            <a:xfrm rot="16200000">
              <a:off x="109990" y="65937"/>
              <a:ext cx="492546" cy="461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4" name="TextBox 37"/>
            <p:cNvSpPr txBox="1"/>
            <p:nvPr/>
          </p:nvSpPr>
          <p:spPr>
            <a:xfrm>
              <a:off x="105990" y="367358"/>
              <a:ext cx="52322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差 </a:t>
              </a:r>
              <a:endPara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3713043" y="4557346"/>
            <a:ext cx="4215653" cy="59738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减法是加法的逆运算。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4"/>
          <p:cNvSpPr txBox="1"/>
          <p:nvPr/>
        </p:nvSpPr>
        <p:spPr>
          <a:xfrm>
            <a:off x="537028" y="1159742"/>
            <a:ext cx="10890192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加法、减法各部分间的关系是什么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怎样用关系式表达？讨论并展示你们的结果。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2402974" y="2759523"/>
            <a:ext cx="54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814  = 1142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38"/>
          <p:cNvSpPr txBox="1"/>
          <p:nvPr/>
        </p:nvSpPr>
        <p:spPr>
          <a:xfrm>
            <a:off x="2402976" y="3226681"/>
            <a:ext cx="49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1956 – 1142 = 814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402974" y="2286123"/>
            <a:ext cx="558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814  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+ 1142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1956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970" y="4328370"/>
            <a:ext cx="312143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6597" y="4867261"/>
            <a:ext cx="412158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另一个加数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90642" y="4324877"/>
            <a:ext cx="3427412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90644" y="5338498"/>
            <a:ext cx="368458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0642" y="4832757"/>
            <a:ext cx="3427412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968068" y="3801657"/>
            <a:ext cx="356871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加法各部分间的关系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320548" y="3801657"/>
            <a:ext cx="356760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减法各部分间的关系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9" grpId="0"/>
      <p:bldP spid="30" grpId="0"/>
      <p:bldP spid="31" grpId="0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/>
          <p:nvPr/>
        </p:nvSpPr>
        <p:spPr>
          <a:xfrm>
            <a:off x="6495144" y="3691988"/>
            <a:ext cx="3257289" cy="74890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575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2825883" y="3691988"/>
            <a:ext cx="3257289" cy="74890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42711" y="1641997"/>
            <a:ext cx="8609722" cy="1205788"/>
          </a:xfrm>
          <a:custGeom>
            <a:avLst/>
            <a:gdLst/>
            <a:ahLst/>
            <a:cxnLst/>
            <a:rect l="l" t="t" r="r" b="b"/>
            <a:pathLst>
              <a:path w="6938735" h="971767">
                <a:moveTo>
                  <a:pt x="1146307" y="875583"/>
                </a:moveTo>
                <a:cubicBezTo>
                  <a:pt x="1142935" y="875773"/>
                  <a:pt x="1139656" y="877053"/>
                  <a:pt x="1136469" y="879422"/>
                </a:cubicBezTo>
                <a:cubicBezTo>
                  <a:pt x="1130095" y="884162"/>
                  <a:pt x="1126907" y="890479"/>
                  <a:pt x="1126907" y="898373"/>
                </a:cubicBezTo>
                <a:cubicBezTo>
                  <a:pt x="1126907" y="906267"/>
                  <a:pt x="1130457" y="912193"/>
                  <a:pt x="1137555" y="916151"/>
                </a:cubicBezTo>
                <a:cubicBezTo>
                  <a:pt x="1144653" y="920109"/>
                  <a:pt x="1151601" y="919908"/>
                  <a:pt x="1158398" y="915549"/>
                </a:cubicBezTo>
                <a:cubicBezTo>
                  <a:pt x="1165196" y="911175"/>
                  <a:pt x="1168390" y="904865"/>
                  <a:pt x="1167981" y="896620"/>
                </a:cubicBezTo>
                <a:cubicBezTo>
                  <a:pt x="1167573" y="888374"/>
                  <a:pt x="1163812" y="882262"/>
                  <a:pt x="1156700" y="878282"/>
                </a:cubicBezTo>
                <a:cubicBezTo>
                  <a:pt x="1153143" y="876293"/>
                  <a:pt x="1149679" y="875393"/>
                  <a:pt x="1146307" y="875583"/>
                </a:cubicBezTo>
                <a:close/>
                <a:moveTo>
                  <a:pt x="834973" y="860160"/>
                </a:moveTo>
                <a:lnTo>
                  <a:pt x="810903" y="865172"/>
                </a:lnTo>
                <a:cubicBezTo>
                  <a:pt x="805468" y="877375"/>
                  <a:pt x="802905" y="883990"/>
                  <a:pt x="803214" y="885015"/>
                </a:cubicBezTo>
                <a:cubicBezTo>
                  <a:pt x="803522" y="886040"/>
                  <a:pt x="804923" y="886911"/>
                  <a:pt x="807419" y="887628"/>
                </a:cubicBezTo>
                <a:cubicBezTo>
                  <a:pt x="809914" y="888345"/>
                  <a:pt x="814137" y="889937"/>
                  <a:pt x="820088" y="892404"/>
                </a:cubicBezTo>
                <a:cubicBezTo>
                  <a:pt x="825566" y="885750"/>
                  <a:pt x="830528" y="875002"/>
                  <a:pt x="834973" y="860160"/>
                </a:cubicBezTo>
                <a:close/>
                <a:moveTo>
                  <a:pt x="1148789" y="852663"/>
                </a:moveTo>
                <a:cubicBezTo>
                  <a:pt x="1154310" y="852785"/>
                  <a:pt x="1159954" y="854058"/>
                  <a:pt x="1165723" y="856482"/>
                </a:cubicBezTo>
                <a:cubicBezTo>
                  <a:pt x="1177259" y="861328"/>
                  <a:pt x="1184921" y="869008"/>
                  <a:pt x="1188706" y="879519"/>
                </a:cubicBezTo>
                <a:cubicBezTo>
                  <a:pt x="1192492" y="890030"/>
                  <a:pt x="1192937" y="900427"/>
                  <a:pt x="1190040" y="910709"/>
                </a:cubicBezTo>
                <a:cubicBezTo>
                  <a:pt x="1187143" y="920991"/>
                  <a:pt x="1181723" y="928860"/>
                  <a:pt x="1173778" y="934317"/>
                </a:cubicBezTo>
                <a:cubicBezTo>
                  <a:pt x="1165834" y="939773"/>
                  <a:pt x="1156394" y="942501"/>
                  <a:pt x="1145460" y="942501"/>
                </a:cubicBezTo>
                <a:cubicBezTo>
                  <a:pt x="1134526" y="942501"/>
                  <a:pt x="1124624" y="938063"/>
                  <a:pt x="1115754" y="929186"/>
                </a:cubicBezTo>
                <a:cubicBezTo>
                  <a:pt x="1106885" y="920310"/>
                  <a:pt x="1102450" y="910766"/>
                  <a:pt x="1102450" y="900556"/>
                </a:cubicBezTo>
                <a:cubicBezTo>
                  <a:pt x="1102450" y="890346"/>
                  <a:pt x="1104838" y="881416"/>
                  <a:pt x="1109613" y="873765"/>
                </a:cubicBezTo>
                <a:cubicBezTo>
                  <a:pt x="1114388" y="866115"/>
                  <a:pt x="1122050" y="860110"/>
                  <a:pt x="1132597" y="855750"/>
                </a:cubicBezTo>
                <a:cubicBezTo>
                  <a:pt x="1137870" y="853570"/>
                  <a:pt x="1143268" y="852542"/>
                  <a:pt x="1148789" y="852663"/>
                </a:cubicBezTo>
                <a:close/>
                <a:moveTo>
                  <a:pt x="169724" y="804468"/>
                </a:moveTo>
                <a:cubicBezTo>
                  <a:pt x="172042" y="804779"/>
                  <a:pt x="174847" y="805414"/>
                  <a:pt x="178138" y="806373"/>
                </a:cubicBezTo>
                <a:cubicBezTo>
                  <a:pt x="191303" y="810209"/>
                  <a:pt x="200778" y="816021"/>
                  <a:pt x="206564" y="823807"/>
                </a:cubicBezTo>
                <a:cubicBezTo>
                  <a:pt x="212351" y="831594"/>
                  <a:pt x="213778" y="841173"/>
                  <a:pt x="210845" y="852545"/>
                </a:cubicBezTo>
                <a:cubicBezTo>
                  <a:pt x="207912" y="863917"/>
                  <a:pt x="198667" y="861235"/>
                  <a:pt x="183108" y="844500"/>
                </a:cubicBezTo>
                <a:cubicBezTo>
                  <a:pt x="171420" y="828310"/>
                  <a:pt x="164379" y="816949"/>
                  <a:pt x="161985" y="810417"/>
                </a:cubicBezTo>
                <a:cubicBezTo>
                  <a:pt x="160188" y="805518"/>
                  <a:pt x="162768" y="803535"/>
                  <a:pt x="169724" y="804468"/>
                </a:cubicBezTo>
                <a:close/>
                <a:moveTo>
                  <a:pt x="93592" y="777141"/>
                </a:moveTo>
                <a:cubicBezTo>
                  <a:pt x="88666" y="777578"/>
                  <a:pt x="76130" y="779804"/>
                  <a:pt x="55981" y="783820"/>
                </a:cubicBezTo>
                <a:lnTo>
                  <a:pt x="57165" y="822216"/>
                </a:lnTo>
                <a:cubicBezTo>
                  <a:pt x="65095" y="821470"/>
                  <a:pt x="71695" y="819706"/>
                  <a:pt x="76965" y="816924"/>
                </a:cubicBezTo>
                <a:cubicBezTo>
                  <a:pt x="82235" y="814142"/>
                  <a:pt x="87928" y="815759"/>
                  <a:pt x="94044" y="821775"/>
                </a:cubicBezTo>
                <a:cubicBezTo>
                  <a:pt x="100160" y="827790"/>
                  <a:pt x="98403" y="832766"/>
                  <a:pt x="88774" y="836703"/>
                </a:cubicBezTo>
                <a:cubicBezTo>
                  <a:pt x="79145" y="840639"/>
                  <a:pt x="68665" y="842607"/>
                  <a:pt x="57337" y="842607"/>
                </a:cubicBezTo>
                <a:lnTo>
                  <a:pt x="58498" y="877540"/>
                </a:lnTo>
                <a:cubicBezTo>
                  <a:pt x="63030" y="877669"/>
                  <a:pt x="69784" y="875902"/>
                  <a:pt x="78761" y="872238"/>
                </a:cubicBezTo>
                <a:cubicBezTo>
                  <a:pt x="87738" y="868574"/>
                  <a:pt x="93757" y="868768"/>
                  <a:pt x="96819" y="872819"/>
                </a:cubicBezTo>
                <a:cubicBezTo>
                  <a:pt x="99880" y="876870"/>
                  <a:pt x="102136" y="876612"/>
                  <a:pt x="103584" y="872044"/>
                </a:cubicBezTo>
                <a:cubicBezTo>
                  <a:pt x="105032" y="867477"/>
                  <a:pt x="105982" y="851961"/>
                  <a:pt x="106434" y="825496"/>
                </a:cubicBezTo>
                <a:cubicBezTo>
                  <a:pt x="106886" y="799031"/>
                  <a:pt x="106090" y="784246"/>
                  <a:pt x="104046" y="781142"/>
                </a:cubicBezTo>
                <a:cubicBezTo>
                  <a:pt x="102003" y="778037"/>
                  <a:pt x="98518" y="776703"/>
                  <a:pt x="93592" y="777141"/>
                </a:cubicBezTo>
                <a:close/>
                <a:moveTo>
                  <a:pt x="604929" y="773374"/>
                </a:moveTo>
                <a:cubicBezTo>
                  <a:pt x="608573" y="774064"/>
                  <a:pt x="612256" y="775574"/>
                  <a:pt x="615977" y="777904"/>
                </a:cubicBezTo>
                <a:cubicBezTo>
                  <a:pt x="623419" y="782565"/>
                  <a:pt x="623986" y="787071"/>
                  <a:pt x="617676" y="791424"/>
                </a:cubicBezTo>
                <a:cubicBezTo>
                  <a:pt x="611366" y="795776"/>
                  <a:pt x="601472" y="798841"/>
                  <a:pt x="587992" y="800619"/>
                </a:cubicBezTo>
                <a:cubicBezTo>
                  <a:pt x="596998" y="804663"/>
                  <a:pt x="601049" y="808696"/>
                  <a:pt x="600145" y="812719"/>
                </a:cubicBezTo>
                <a:cubicBezTo>
                  <a:pt x="599242" y="816741"/>
                  <a:pt x="598790" y="820351"/>
                  <a:pt x="598790" y="823549"/>
                </a:cubicBezTo>
                <a:cubicBezTo>
                  <a:pt x="612212" y="820853"/>
                  <a:pt x="626191" y="818157"/>
                  <a:pt x="640725" y="815461"/>
                </a:cubicBezTo>
                <a:cubicBezTo>
                  <a:pt x="655258" y="812765"/>
                  <a:pt x="666752" y="816842"/>
                  <a:pt x="675205" y="827690"/>
                </a:cubicBezTo>
                <a:cubicBezTo>
                  <a:pt x="683659" y="838538"/>
                  <a:pt x="680006" y="843289"/>
                  <a:pt x="664246" y="841941"/>
                </a:cubicBezTo>
                <a:cubicBezTo>
                  <a:pt x="648486" y="840593"/>
                  <a:pt x="627120" y="841568"/>
                  <a:pt x="600145" y="844866"/>
                </a:cubicBezTo>
                <a:cubicBezTo>
                  <a:pt x="601909" y="871109"/>
                  <a:pt x="603247" y="892250"/>
                  <a:pt x="604157" y="908289"/>
                </a:cubicBezTo>
                <a:cubicBezTo>
                  <a:pt x="605068" y="924329"/>
                  <a:pt x="604085" y="936435"/>
                  <a:pt x="601210" y="944609"/>
                </a:cubicBezTo>
                <a:cubicBezTo>
                  <a:pt x="598335" y="952783"/>
                  <a:pt x="592975" y="960323"/>
                  <a:pt x="585131" y="967227"/>
                </a:cubicBezTo>
                <a:cubicBezTo>
                  <a:pt x="577287" y="974132"/>
                  <a:pt x="570795" y="973161"/>
                  <a:pt x="565653" y="964313"/>
                </a:cubicBezTo>
                <a:cubicBezTo>
                  <a:pt x="560513" y="955465"/>
                  <a:pt x="551453" y="946889"/>
                  <a:pt x="538475" y="938586"/>
                </a:cubicBezTo>
                <a:cubicBezTo>
                  <a:pt x="525497" y="930283"/>
                  <a:pt x="526655" y="927032"/>
                  <a:pt x="541949" y="928832"/>
                </a:cubicBezTo>
                <a:cubicBezTo>
                  <a:pt x="557243" y="930631"/>
                  <a:pt x="566700" y="931427"/>
                  <a:pt x="570321" y="931219"/>
                </a:cubicBezTo>
                <a:cubicBezTo>
                  <a:pt x="573942" y="931011"/>
                  <a:pt x="575968" y="923207"/>
                  <a:pt x="576398" y="907805"/>
                </a:cubicBezTo>
                <a:cubicBezTo>
                  <a:pt x="576828" y="892404"/>
                  <a:pt x="576233" y="872471"/>
                  <a:pt x="574613" y="848006"/>
                </a:cubicBezTo>
                <a:cubicBezTo>
                  <a:pt x="551037" y="850688"/>
                  <a:pt x="532391" y="852983"/>
                  <a:pt x="518672" y="854892"/>
                </a:cubicBezTo>
                <a:lnTo>
                  <a:pt x="517315" y="855099"/>
                </a:lnTo>
                <a:lnTo>
                  <a:pt x="531038" y="862128"/>
                </a:lnTo>
                <a:cubicBezTo>
                  <a:pt x="535100" y="864953"/>
                  <a:pt x="538583" y="868226"/>
                  <a:pt x="541487" y="871947"/>
                </a:cubicBezTo>
                <a:cubicBezTo>
                  <a:pt x="547294" y="879390"/>
                  <a:pt x="547545" y="887836"/>
                  <a:pt x="542240" y="897287"/>
                </a:cubicBezTo>
                <a:cubicBezTo>
                  <a:pt x="536934" y="906737"/>
                  <a:pt x="531122" y="907034"/>
                  <a:pt x="524806" y="898179"/>
                </a:cubicBezTo>
                <a:cubicBezTo>
                  <a:pt x="518489" y="889324"/>
                  <a:pt x="513065" y="879906"/>
                  <a:pt x="508533" y="869926"/>
                </a:cubicBezTo>
                <a:cubicBezTo>
                  <a:pt x="507353" y="866473"/>
                  <a:pt x="506647" y="863573"/>
                  <a:pt x="506415" y="861225"/>
                </a:cubicBezTo>
                <a:lnTo>
                  <a:pt x="507028" y="856668"/>
                </a:lnTo>
                <a:lnTo>
                  <a:pt x="501791" y="857466"/>
                </a:lnTo>
                <a:cubicBezTo>
                  <a:pt x="497397" y="858228"/>
                  <a:pt x="494234" y="858892"/>
                  <a:pt x="492303" y="859461"/>
                </a:cubicBezTo>
                <a:cubicBezTo>
                  <a:pt x="484581" y="861734"/>
                  <a:pt x="475404" y="858880"/>
                  <a:pt x="464770" y="850900"/>
                </a:cubicBezTo>
                <a:cubicBezTo>
                  <a:pt x="454137" y="842919"/>
                  <a:pt x="455055" y="838628"/>
                  <a:pt x="467523" y="838026"/>
                </a:cubicBezTo>
                <a:cubicBezTo>
                  <a:pt x="479992" y="837423"/>
                  <a:pt x="494551" y="836222"/>
                  <a:pt x="511200" y="834423"/>
                </a:cubicBezTo>
                <a:cubicBezTo>
                  <a:pt x="527849" y="832623"/>
                  <a:pt x="547997" y="830511"/>
                  <a:pt x="571644" y="828088"/>
                </a:cubicBezTo>
                <a:cubicBezTo>
                  <a:pt x="570784" y="818652"/>
                  <a:pt x="569063" y="810894"/>
                  <a:pt x="566482" y="804814"/>
                </a:cubicBezTo>
                <a:cubicBezTo>
                  <a:pt x="554981" y="806621"/>
                  <a:pt x="544921" y="807972"/>
                  <a:pt x="536303" y="808868"/>
                </a:cubicBezTo>
                <a:cubicBezTo>
                  <a:pt x="527684" y="809765"/>
                  <a:pt x="519270" y="806592"/>
                  <a:pt x="511060" y="799350"/>
                </a:cubicBezTo>
                <a:cubicBezTo>
                  <a:pt x="502851" y="792108"/>
                  <a:pt x="504173" y="788487"/>
                  <a:pt x="515029" y="788487"/>
                </a:cubicBezTo>
                <a:cubicBezTo>
                  <a:pt x="523819" y="788487"/>
                  <a:pt x="537142" y="786788"/>
                  <a:pt x="554995" y="783389"/>
                </a:cubicBezTo>
                <a:cubicBezTo>
                  <a:pt x="573939" y="778872"/>
                  <a:pt x="586978" y="775664"/>
                  <a:pt x="594112" y="773764"/>
                </a:cubicBezTo>
                <a:cubicBezTo>
                  <a:pt x="597679" y="772814"/>
                  <a:pt x="601285" y="772684"/>
                  <a:pt x="604929" y="773374"/>
                </a:cubicBezTo>
                <a:close/>
                <a:moveTo>
                  <a:pt x="449197" y="736008"/>
                </a:moveTo>
                <a:cubicBezTo>
                  <a:pt x="453047" y="736104"/>
                  <a:pt x="458822" y="738512"/>
                  <a:pt x="466523" y="743230"/>
                </a:cubicBezTo>
                <a:cubicBezTo>
                  <a:pt x="477322" y="752350"/>
                  <a:pt x="479824" y="759086"/>
                  <a:pt x="474030" y="763439"/>
                </a:cubicBezTo>
                <a:cubicBezTo>
                  <a:pt x="468237" y="767791"/>
                  <a:pt x="457632" y="781382"/>
                  <a:pt x="442217" y="804211"/>
                </a:cubicBezTo>
                <a:cubicBezTo>
                  <a:pt x="444898" y="811625"/>
                  <a:pt x="446010" y="821208"/>
                  <a:pt x="445551" y="832960"/>
                </a:cubicBezTo>
                <a:cubicBezTo>
                  <a:pt x="445092" y="844712"/>
                  <a:pt x="445089" y="861752"/>
                  <a:pt x="445540" y="884079"/>
                </a:cubicBezTo>
                <a:cubicBezTo>
                  <a:pt x="445992" y="906407"/>
                  <a:pt x="443303" y="923974"/>
                  <a:pt x="437474" y="936780"/>
                </a:cubicBezTo>
                <a:cubicBezTo>
                  <a:pt x="431644" y="949585"/>
                  <a:pt x="425779" y="949969"/>
                  <a:pt x="419878" y="937930"/>
                </a:cubicBezTo>
                <a:cubicBezTo>
                  <a:pt x="413977" y="925892"/>
                  <a:pt x="413049" y="913229"/>
                  <a:pt x="417092" y="899943"/>
                </a:cubicBezTo>
                <a:cubicBezTo>
                  <a:pt x="421136" y="886657"/>
                  <a:pt x="422800" y="860346"/>
                  <a:pt x="422083" y="821011"/>
                </a:cubicBezTo>
                <a:cubicBezTo>
                  <a:pt x="419473" y="830045"/>
                  <a:pt x="413762" y="838499"/>
                  <a:pt x="404950" y="846372"/>
                </a:cubicBezTo>
                <a:cubicBezTo>
                  <a:pt x="396138" y="854244"/>
                  <a:pt x="385723" y="860984"/>
                  <a:pt x="373706" y="866591"/>
                </a:cubicBezTo>
                <a:cubicBezTo>
                  <a:pt x="361689" y="872198"/>
                  <a:pt x="359398" y="870252"/>
                  <a:pt x="366834" y="860751"/>
                </a:cubicBezTo>
                <a:cubicBezTo>
                  <a:pt x="374269" y="851251"/>
                  <a:pt x="381282" y="842765"/>
                  <a:pt x="387871" y="835294"/>
                </a:cubicBezTo>
                <a:cubicBezTo>
                  <a:pt x="394461" y="827823"/>
                  <a:pt x="403598" y="815329"/>
                  <a:pt x="415286" y="797812"/>
                </a:cubicBezTo>
                <a:cubicBezTo>
                  <a:pt x="426973" y="780296"/>
                  <a:pt x="434584" y="768002"/>
                  <a:pt x="438119" y="760933"/>
                </a:cubicBezTo>
                <a:cubicBezTo>
                  <a:pt x="441654" y="753863"/>
                  <a:pt x="443421" y="747768"/>
                  <a:pt x="443421" y="742649"/>
                </a:cubicBezTo>
                <a:cubicBezTo>
                  <a:pt x="443421" y="738125"/>
                  <a:pt x="445346" y="735911"/>
                  <a:pt x="449197" y="736008"/>
                </a:cubicBezTo>
                <a:close/>
                <a:moveTo>
                  <a:pt x="774137" y="709662"/>
                </a:moveTo>
                <a:cubicBezTo>
                  <a:pt x="776613" y="709901"/>
                  <a:pt x="779600" y="710453"/>
                  <a:pt x="783101" y="711319"/>
                </a:cubicBezTo>
                <a:cubicBezTo>
                  <a:pt x="797105" y="714782"/>
                  <a:pt x="803235" y="723132"/>
                  <a:pt x="801493" y="736368"/>
                </a:cubicBezTo>
                <a:cubicBezTo>
                  <a:pt x="799750" y="749604"/>
                  <a:pt x="792756" y="751210"/>
                  <a:pt x="780509" y="741186"/>
                </a:cubicBezTo>
                <a:cubicBezTo>
                  <a:pt x="773052" y="730947"/>
                  <a:pt x="768119" y="722544"/>
                  <a:pt x="765710" y="715976"/>
                </a:cubicBezTo>
                <a:cubicBezTo>
                  <a:pt x="763903" y="711050"/>
                  <a:pt x="766713" y="708946"/>
                  <a:pt x="774137" y="709662"/>
                </a:cubicBezTo>
                <a:close/>
                <a:moveTo>
                  <a:pt x="860824" y="690773"/>
                </a:moveTo>
                <a:cubicBezTo>
                  <a:pt x="861697" y="690532"/>
                  <a:pt x="862584" y="690615"/>
                  <a:pt x="863485" y="691024"/>
                </a:cubicBezTo>
                <a:cubicBezTo>
                  <a:pt x="867092" y="692659"/>
                  <a:pt x="872229" y="695850"/>
                  <a:pt x="878898" y="700596"/>
                </a:cubicBezTo>
                <a:cubicBezTo>
                  <a:pt x="886627" y="706963"/>
                  <a:pt x="887448" y="711674"/>
                  <a:pt x="881361" y="714729"/>
                </a:cubicBezTo>
                <a:cubicBezTo>
                  <a:pt x="875273" y="717783"/>
                  <a:pt x="864220" y="724562"/>
                  <a:pt x="848202" y="735067"/>
                </a:cubicBezTo>
                <a:cubicBezTo>
                  <a:pt x="832184" y="745571"/>
                  <a:pt x="828252" y="744829"/>
                  <a:pt x="836404" y="732840"/>
                </a:cubicBezTo>
                <a:cubicBezTo>
                  <a:pt x="844556" y="720852"/>
                  <a:pt x="850206" y="710477"/>
                  <a:pt x="853354" y="701715"/>
                </a:cubicBezTo>
                <a:cubicBezTo>
                  <a:pt x="855715" y="695143"/>
                  <a:pt x="858204" y="691496"/>
                  <a:pt x="860824" y="690773"/>
                </a:cubicBezTo>
                <a:close/>
                <a:moveTo>
                  <a:pt x="601468" y="690540"/>
                </a:moveTo>
                <a:cubicBezTo>
                  <a:pt x="598851" y="690246"/>
                  <a:pt x="590530" y="691221"/>
                  <a:pt x="576505" y="693466"/>
                </a:cubicBezTo>
                <a:cubicBezTo>
                  <a:pt x="562481" y="695710"/>
                  <a:pt x="546068" y="698775"/>
                  <a:pt x="527269" y="702661"/>
                </a:cubicBezTo>
                <a:cubicBezTo>
                  <a:pt x="529061" y="707981"/>
                  <a:pt x="530524" y="712283"/>
                  <a:pt x="531657" y="715567"/>
                </a:cubicBezTo>
                <a:cubicBezTo>
                  <a:pt x="545136" y="712943"/>
                  <a:pt x="556060" y="710487"/>
                  <a:pt x="564428" y="708200"/>
                </a:cubicBezTo>
                <a:cubicBezTo>
                  <a:pt x="572795" y="705913"/>
                  <a:pt x="579492" y="707376"/>
                  <a:pt x="584518" y="712588"/>
                </a:cubicBezTo>
                <a:cubicBezTo>
                  <a:pt x="589544" y="717801"/>
                  <a:pt x="584464" y="722777"/>
                  <a:pt x="569278" y="727516"/>
                </a:cubicBezTo>
                <a:cubicBezTo>
                  <a:pt x="554092" y="732256"/>
                  <a:pt x="542333" y="734181"/>
                  <a:pt x="534001" y="733292"/>
                </a:cubicBezTo>
                <a:cubicBezTo>
                  <a:pt x="536597" y="740878"/>
                  <a:pt x="538533" y="746671"/>
                  <a:pt x="539809" y="750672"/>
                </a:cubicBezTo>
                <a:cubicBezTo>
                  <a:pt x="561950" y="747188"/>
                  <a:pt x="581209" y="744219"/>
                  <a:pt x="597585" y="741767"/>
                </a:cubicBezTo>
                <a:cubicBezTo>
                  <a:pt x="600081" y="725935"/>
                  <a:pt x="602006" y="713513"/>
                  <a:pt x="603361" y="704500"/>
                </a:cubicBezTo>
                <a:cubicBezTo>
                  <a:pt x="604716" y="695488"/>
                  <a:pt x="604085" y="690834"/>
                  <a:pt x="601468" y="690540"/>
                </a:cubicBezTo>
                <a:close/>
                <a:moveTo>
                  <a:pt x="920052" y="682606"/>
                </a:moveTo>
                <a:cubicBezTo>
                  <a:pt x="923433" y="682916"/>
                  <a:pt x="928622" y="684836"/>
                  <a:pt x="935620" y="688368"/>
                </a:cubicBezTo>
                <a:cubicBezTo>
                  <a:pt x="949616" y="695430"/>
                  <a:pt x="954513" y="702080"/>
                  <a:pt x="950312" y="708318"/>
                </a:cubicBezTo>
                <a:cubicBezTo>
                  <a:pt x="946110" y="714556"/>
                  <a:pt x="941998" y="723257"/>
                  <a:pt x="937975" y="734421"/>
                </a:cubicBezTo>
                <a:cubicBezTo>
                  <a:pt x="933954" y="745585"/>
                  <a:pt x="926672" y="759097"/>
                  <a:pt x="916132" y="774957"/>
                </a:cubicBezTo>
                <a:cubicBezTo>
                  <a:pt x="933828" y="771559"/>
                  <a:pt x="949989" y="766210"/>
                  <a:pt x="964617" y="758911"/>
                </a:cubicBezTo>
                <a:cubicBezTo>
                  <a:pt x="979244" y="751612"/>
                  <a:pt x="991016" y="751378"/>
                  <a:pt x="999936" y="758212"/>
                </a:cubicBezTo>
                <a:cubicBezTo>
                  <a:pt x="1008856" y="765045"/>
                  <a:pt x="1007891" y="770670"/>
                  <a:pt x="997043" y="775086"/>
                </a:cubicBezTo>
                <a:cubicBezTo>
                  <a:pt x="986194" y="779503"/>
                  <a:pt x="968223" y="783590"/>
                  <a:pt x="943127" y="787347"/>
                </a:cubicBezTo>
                <a:cubicBezTo>
                  <a:pt x="956621" y="789914"/>
                  <a:pt x="961759" y="796138"/>
                  <a:pt x="958539" y="806018"/>
                </a:cubicBezTo>
                <a:cubicBezTo>
                  <a:pt x="955320" y="815899"/>
                  <a:pt x="952581" y="826715"/>
                  <a:pt x="950322" y="838467"/>
                </a:cubicBezTo>
                <a:cubicBezTo>
                  <a:pt x="948064" y="850218"/>
                  <a:pt x="943866" y="863243"/>
                  <a:pt x="937728" y="877540"/>
                </a:cubicBezTo>
                <a:cubicBezTo>
                  <a:pt x="945329" y="886531"/>
                  <a:pt x="954173" y="895196"/>
                  <a:pt x="964261" y="903535"/>
                </a:cubicBezTo>
                <a:cubicBezTo>
                  <a:pt x="974349" y="911874"/>
                  <a:pt x="984832" y="918216"/>
                  <a:pt x="995709" y="922561"/>
                </a:cubicBezTo>
                <a:cubicBezTo>
                  <a:pt x="1006586" y="926906"/>
                  <a:pt x="1016513" y="931560"/>
                  <a:pt x="1025490" y="936521"/>
                </a:cubicBezTo>
                <a:cubicBezTo>
                  <a:pt x="1034467" y="941483"/>
                  <a:pt x="1029886" y="944846"/>
                  <a:pt x="1011745" y="946610"/>
                </a:cubicBezTo>
                <a:cubicBezTo>
                  <a:pt x="993605" y="948374"/>
                  <a:pt x="979910" y="948535"/>
                  <a:pt x="970660" y="947094"/>
                </a:cubicBezTo>
                <a:cubicBezTo>
                  <a:pt x="961411" y="945653"/>
                  <a:pt x="954660" y="941627"/>
                  <a:pt x="950409" y="935016"/>
                </a:cubicBezTo>
                <a:cubicBezTo>
                  <a:pt x="946157" y="928405"/>
                  <a:pt x="936839" y="914703"/>
                  <a:pt x="922456" y="893910"/>
                </a:cubicBezTo>
                <a:cubicBezTo>
                  <a:pt x="916304" y="902327"/>
                  <a:pt x="909052" y="909322"/>
                  <a:pt x="900698" y="914893"/>
                </a:cubicBezTo>
                <a:cubicBezTo>
                  <a:pt x="892345" y="920464"/>
                  <a:pt x="882228" y="924658"/>
                  <a:pt x="870347" y="927476"/>
                </a:cubicBezTo>
                <a:cubicBezTo>
                  <a:pt x="867377" y="928181"/>
                  <a:pt x="865083" y="928554"/>
                  <a:pt x="863465" y="928595"/>
                </a:cubicBezTo>
                <a:lnTo>
                  <a:pt x="861748" y="928065"/>
                </a:lnTo>
                <a:lnTo>
                  <a:pt x="861173" y="938102"/>
                </a:lnTo>
                <a:cubicBezTo>
                  <a:pt x="858735" y="948234"/>
                  <a:pt x="853737" y="949514"/>
                  <a:pt x="846180" y="941942"/>
                </a:cubicBezTo>
                <a:cubicBezTo>
                  <a:pt x="838623" y="934370"/>
                  <a:pt x="831747" y="927810"/>
                  <a:pt x="825552" y="922260"/>
                </a:cubicBezTo>
                <a:cubicBezTo>
                  <a:pt x="812488" y="932800"/>
                  <a:pt x="799736" y="940372"/>
                  <a:pt x="787296" y="944975"/>
                </a:cubicBezTo>
                <a:cubicBezTo>
                  <a:pt x="774856" y="949578"/>
                  <a:pt x="761695" y="952342"/>
                  <a:pt x="747814" y="953267"/>
                </a:cubicBezTo>
                <a:cubicBezTo>
                  <a:pt x="733932" y="954192"/>
                  <a:pt x="732341" y="951525"/>
                  <a:pt x="743038" y="945265"/>
                </a:cubicBezTo>
                <a:cubicBezTo>
                  <a:pt x="753736" y="939006"/>
                  <a:pt x="764728" y="933270"/>
                  <a:pt x="776014" y="928057"/>
                </a:cubicBezTo>
                <a:cubicBezTo>
                  <a:pt x="787299" y="922844"/>
                  <a:pt x="797510" y="916230"/>
                  <a:pt x="806644" y="908214"/>
                </a:cubicBezTo>
                <a:cubicBezTo>
                  <a:pt x="797108" y="901890"/>
                  <a:pt x="789999" y="897573"/>
                  <a:pt x="785317" y="895265"/>
                </a:cubicBezTo>
                <a:cubicBezTo>
                  <a:pt x="780635" y="892956"/>
                  <a:pt x="779434" y="889561"/>
                  <a:pt x="781714" y="885080"/>
                </a:cubicBezTo>
                <a:cubicBezTo>
                  <a:pt x="783994" y="880598"/>
                  <a:pt x="786002" y="875439"/>
                  <a:pt x="787737" y="869603"/>
                </a:cubicBezTo>
                <a:cubicBezTo>
                  <a:pt x="767948" y="872241"/>
                  <a:pt x="754403" y="875601"/>
                  <a:pt x="747104" y="879680"/>
                </a:cubicBezTo>
                <a:cubicBezTo>
                  <a:pt x="739804" y="883760"/>
                  <a:pt x="731029" y="880824"/>
                  <a:pt x="720775" y="870872"/>
                </a:cubicBezTo>
                <a:cubicBezTo>
                  <a:pt x="710522" y="860920"/>
                  <a:pt x="711845" y="856403"/>
                  <a:pt x="724744" y="857320"/>
                </a:cubicBezTo>
                <a:cubicBezTo>
                  <a:pt x="737643" y="858238"/>
                  <a:pt x="760139" y="856166"/>
                  <a:pt x="792232" y="851104"/>
                </a:cubicBezTo>
                <a:cubicBezTo>
                  <a:pt x="794641" y="841023"/>
                  <a:pt x="794946" y="831888"/>
                  <a:pt x="793146" y="823700"/>
                </a:cubicBezTo>
                <a:cubicBezTo>
                  <a:pt x="791347" y="815511"/>
                  <a:pt x="796771" y="814472"/>
                  <a:pt x="809419" y="820581"/>
                </a:cubicBezTo>
                <a:cubicBezTo>
                  <a:pt x="822067" y="826690"/>
                  <a:pt x="827359" y="831608"/>
                  <a:pt x="825294" y="835337"/>
                </a:cubicBezTo>
                <a:cubicBezTo>
                  <a:pt x="823229" y="839065"/>
                  <a:pt x="820210" y="842787"/>
                  <a:pt x="816238" y="846501"/>
                </a:cubicBezTo>
                <a:lnTo>
                  <a:pt x="835640" y="844307"/>
                </a:lnTo>
                <a:cubicBezTo>
                  <a:pt x="837002" y="840377"/>
                  <a:pt x="837458" y="835713"/>
                  <a:pt x="837006" y="830314"/>
                </a:cubicBezTo>
                <a:cubicBezTo>
                  <a:pt x="836555" y="824915"/>
                  <a:pt x="840272" y="824442"/>
                  <a:pt x="848159" y="828895"/>
                </a:cubicBezTo>
                <a:cubicBezTo>
                  <a:pt x="856046" y="833347"/>
                  <a:pt x="861248" y="837180"/>
                  <a:pt x="863765" y="840392"/>
                </a:cubicBezTo>
                <a:cubicBezTo>
                  <a:pt x="866282" y="843604"/>
                  <a:pt x="866325" y="847802"/>
                  <a:pt x="863894" y="852986"/>
                </a:cubicBezTo>
                <a:cubicBezTo>
                  <a:pt x="861463" y="858170"/>
                  <a:pt x="858452" y="865484"/>
                  <a:pt x="854860" y="874927"/>
                </a:cubicBezTo>
                <a:cubicBezTo>
                  <a:pt x="851267" y="884370"/>
                  <a:pt x="846496" y="893694"/>
                  <a:pt x="840544" y="902901"/>
                </a:cubicBezTo>
                <a:cubicBezTo>
                  <a:pt x="846151" y="906500"/>
                  <a:pt x="851601" y="910734"/>
                  <a:pt x="856893" y="915603"/>
                </a:cubicBezTo>
                <a:lnTo>
                  <a:pt x="861906" y="924833"/>
                </a:lnTo>
                <a:lnTo>
                  <a:pt x="867163" y="920012"/>
                </a:lnTo>
                <a:cubicBezTo>
                  <a:pt x="876922" y="912218"/>
                  <a:pt x="885326" y="904797"/>
                  <a:pt x="892374" y="897749"/>
                </a:cubicBezTo>
                <a:cubicBezTo>
                  <a:pt x="899422" y="890701"/>
                  <a:pt x="905484" y="883642"/>
                  <a:pt x="910561" y="876572"/>
                </a:cubicBezTo>
                <a:cubicBezTo>
                  <a:pt x="904523" y="866864"/>
                  <a:pt x="898687" y="858328"/>
                  <a:pt x="893051" y="850964"/>
                </a:cubicBezTo>
                <a:cubicBezTo>
                  <a:pt x="887415" y="843600"/>
                  <a:pt x="882404" y="836861"/>
                  <a:pt x="878016" y="830744"/>
                </a:cubicBezTo>
                <a:cubicBezTo>
                  <a:pt x="873627" y="824628"/>
                  <a:pt x="874947" y="821000"/>
                  <a:pt x="881973" y="819860"/>
                </a:cubicBezTo>
                <a:cubicBezTo>
                  <a:pt x="889000" y="818720"/>
                  <a:pt x="894284" y="820373"/>
                  <a:pt x="897826" y="824818"/>
                </a:cubicBezTo>
                <a:cubicBezTo>
                  <a:pt x="901369" y="829264"/>
                  <a:pt x="909033" y="840542"/>
                  <a:pt x="920821" y="858654"/>
                </a:cubicBezTo>
                <a:cubicBezTo>
                  <a:pt x="924793" y="849362"/>
                  <a:pt x="927454" y="838266"/>
                  <a:pt x="928801" y="825367"/>
                </a:cubicBezTo>
                <a:cubicBezTo>
                  <a:pt x="930149" y="812468"/>
                  <a:pt x="930472" y="800669"/>
                  <a:pt x="929770" y="789972"/>
                </a:cubicBezTo>
                <a:cubicBezTo>
                  <a:pt x="925138" y="790875"/>
                  <a:pt x="918878" y="790875"/>
                  <a:pt x="910991" y="789972"/>
                </a:cubicBezTo>
                <a:cubicBezTo>
                  <a:pt x="900881" y="801917"/>
                  <a:pt x="890183" y="810754"/>
                  <a:pt x="878898" y="816483"/>
                </a:cubicBezTo>
                <a:cubicBezTo>
                  <a:pt x="867612" y="822212"/>
                  <a:pt x="867623" y="817275"/>
                  <a:pt x="878930" y="801673"/>
                </a:cubicBezTo>
                <a:cubicBezTo>
                  <a:pt x="890237" y="786071"/>
                  <a:pt x="899687" y="766945"/>
                  <a:pt x="907280" y="744294"/>
                </a:cubicBezTo>
                <a:cubicBezTo>
                  <a:pt x="914873" y="721644"/>
                  <a:pt x="918233" y="707806"/>
                  <a:pt x="917358" y="702780"/>
                </a:cubicBezTo>
                <a:cubicBezTo>
                  <a:pt x="916483" y="697753"/>
                  <a:pt x="915809" y="692329"/>
                  <a:pt x="915336" y="686507"/>
                </a:cubicBezTo>
                <a:cubicBezTo>
                  <a:pt x="915100" y="683596"/>
                  <a:pt x="916672" y="682295"/>
                  <a:pt x="920052" y="682606"/>
                </a:cubicBezTo>
                <a:close/>
                <a:moveTo>
                  <a:pt x="451768" y="668705"/>
                </a:moveTo>
                <a:cubicBezTo>
                  <a:pt x="455524" y="669266"/>
                  <a:pt x="461010" y="672203"/>
                  <a:pt x="468223" y="677516"/>
                </a:cubicBezTo>
                <a:cubicBezTo>
                  <a:pt x="478791" y="689619"/>
                  <a:pt x="480835" y="697345"/>
                  <a:pt x="474353" y="700693"/>
                </a:cubicBezTo>
                <a:cubicBezTo>
                  <a:pt x="467871" y="704041"/>
                  <a:pt x="460834" y="709283"/>
                  <a:pt x="453241" y="716417"/>
                </a:cubicBezTo>
                <a:cubicBezTo>
                  <a:pt x="445648" y="723551"/>
                  <a:pt x="437094" y="730969"/>
                  <a:pt x="427579" y="738670"/>
                </a:cubicBezTo>
                <a:cubicBezTo>
                  <a:pt x="418064" y="746370"/>
                  <a:pt x="407976" y="752121"/>
                  <a:pt x="397314" y="755921"/>
                </a:cubicBezTo>
                <a:cubicBezTo>
                  <a:pt x="386652" y="759721"/>
                  <a:pt x="386161" y="756645"/>
                  <a:pt x="395840" y="746693"/>
                </a:cubicBezTo>
                <a:cubicBezTo>
                  <a:pt x="405520" y="736741"/>
                  <a:pt x="416096" y="724258"/>
                  <a:pt x="427568" y="709243"/>
                </a:cubicBezTo>
                <a:cubicBezTo>
                  <a:pt x="439041" y="694229"/>
                  <a:pt x="445078" y="682531"/>
                  <a:pt x="445680" y="674149"/>
                </a:cubicBezTo>
                <a:cubicBezTo>
                  <a:pt x="445981" y="669958"/>
                  <a:pt x="448010" y="668143"/>
                  <a:pt x="451768" y="668705"/>
                </a:cubicBezTo>
                <a:close/>
                <a:moveTo>
                  <a:pt x="607628" y="667936"/>
                </a:moveTo>
                <a:cubicBezTo>
                  <a:pt x="610893" y="668070"/>
                  <a:pt x="614543" y="668969"/>
                  <a:pt x="618580" y="670632"/>
                </a:cubicBezTo>
                <a:cubicBezTo>
                  <a:pt x="626653" y="673959"/>
                  <a:pt x="634150" y="678014"/>
                  <a:pt x="641069" y="682796"/>
                </a:cubicBezTo>
                <a:cubicBezTo>
                  <a:pt x="647988" y="687579"/>
                  <a:pt x="648863" y="693068"/>
                  <a:pt x="643693" y="699263"/>
                </a:cubicBezTo>
                <a:cubicBezTo>
                  <a:pt x="638523" y="705458"/>
                  <a:pt x="633723" y="714101"/>
                  <a:pt x="629292" y="725193"/>
                </a:cubicBezTo>
                <a:cubicBezTo>
                  <a:pt x="624861" y="736285"/>
                  <a:pt x="620103" y="746255"/>
                  <a:pt x="615020" y="755103"/>
                </a:cubicBezTo>
                <a:cubicBezTo>
                  <a:pt x="609936" y="763951"/>
                  <a:pt x="604268" y="765228"/>
                  <a:pt x="598016" y="758932"/>
                </a:cubicBezTo>
                <a:cubicBezTo>
                  <a:pt x="591033" y="759793"/>
                  <a:pt x="571995" y="762818"/>
                  <a:pt x="540906" y="768010"/>
                </a:cubicBezTo>
                <a:cubicBezTo>
                  <a:pt x="535356" y="777259"/>
                  <a:pt x="530015" y="776761"/>
                  <a:pt x="524881" y="766515"/>
                </a:cubicBezTo>
                <a:cubicBezTo>
                  <a:pt x="519747" y="756269"/>
                  <a:pt x="514197" y="743352"/>
                  <a:pt x="508232" y="727764"/>
                </a:cubicBezTo>
                <a:cubicBezTo>
                  <a:pt x="502266" y="712176"/>
                  <a:pt x="496946" y="700854"/>
                  <a:pt x="492271" y="693799"/>
                </a:cubicBezTo>
                <a:cubicBezTo>
                  <a:pt x="487596" y="686744"/>
                  <a:pt x="488887" y="683216"/>
                  <a:pt x="496143" y="683216"/>
                </a:cubicBezTo>
                <a:cubicBezTo>
                  <a:pt x="500760" y="683216"/>
                  <a:pt x="509723" y="683653"/>
                  <a:pt x="523031" y="684528"/>
                </a:cubicBezTo>
                <a:cubicBezTo>
                  <a:pt x="552185" y="681000"/>
                  <a:pt x="570888" y="678365"/>
                  <a:pt x="579140" y="676623"/>
                </a:cubicBezTo>
                <a:cubicBezTo>
                  <a:pt x="587393" y="674881"/>
                  <a:pt x="594011" y="672615"/>
                  <a:pt x="598995" y="669826"/>
                </a:cubicBezTo>
                <a:cubicBezTo>
                  <a:pt x="601486" y="668431"/>
                  <a:pt x="604364" y="667801"/>
                  <a:pt x="607628" y="667936"/>
                </a:cubicBezTo>
                <a:close/>
                <a:moveTo>
                  <a:pt x="201820" y="664048"/>
                </a:moveTo>
                <a:cubicBezTo>
                  <a:pt x="203708" y="663990"/>
                  <a:pt x="206043" y="664375"/>
                  <a:pt x="208823" y="665201"/>
                </a:cubicBezTo>
                <a:cubicBezTo>
                  <a:pt x="219944" y="668506"/>
                  <a:pt x="228294" y="672353"/>
                  <a:pt x="233872" y="676741"/>
                </a:cubicBezTo>
                <a:cubicBezTo>
                  <a:pt x="239450" y="681129"/>
                  <a:pt x="240106" y="685948"/>
                  <a:pt x="235840" y="691196"/>
                </a:cubicBezTo>
                <a:cubicBezTo>
                  <a:pt x="231574" y="696445"/>
                  <a:pt x="226533" y="704877"/>
                  <a:pt x="220718" y="716492"/>
                </a:cubicBezTo>
                <a:cubicBezTo>
                  <a:pt x="214903" y="728108"/>
                  <a:pt x="206332" y="739953"/>
                  <a:pt x="195003" y="752027"/>
                </a:cubicBezTo>
                <a:cubicBezTo>
                  <a:pt x="223353" y="751239"/>
                  <a:pt x="240881" y="748342"/>
                  <a:pt x="247584" y="743337"/>
                </a:cubicBezTo>
                <a:cubicBezTo>
                  <a:pt x="254289" y="738332"/>
                  <a:pt x="262058" y="737759"/>
                  <a:pt x="270891" y="741616"/>
                </a:cubicBezTo>
                <a:cubicBezTo>
                  <a:pt x="279725" y="745474"/>
                  <a:pt x="286834" y="750296"/>
                  <a:pt x="292219" y="756082"/>
                </a:cubicBezTo>
                <a:cubicBezTo>
                  <a:pt x="297603" y="761868"/>
                  <a:pt x="298008" y="767253"/>
                  <a:pt x="293434" y="772236"/>
                </a:cubicBezTo>
                <a:cubicBezTo>
                  <a:pt x="288859" y="777220"/>
                  <a:pt x="285687" y="789036"/>
                  <a:pt x="283915" y="807685"/>
                </a:cubicBezTo>
                <a:cubicBezTo>
                  <a:pt x="282145" y="826335"/>
                  <a:pt x="280585" y="845092"/>
                  <a:pt x="279237" y="863956"/>
                </a:cubicBezTo>
                <a:cubicBezTo>
                  <a:pt x="277889" y="882821"/>
                  <a:pt x="273910" y="899093"/>
                  <a:pt x="267299" y="912774"/>
                </a:cubicBezTo>
                <a:cubicBezTo>
                  <a:pt x="260688" y="926455"/>
                  <a:pt x="250431" y="936855"/>
                  <a:pt x="236528" y="943975"/>
                </a:cubicBezTo>
                <a:cubicBezTo>
                  <a:pt x="222626" y="951095"/>
                  <a:pt x="215147" y="949306"/>
                  <a:pt x="214093" y="938608"/>
                </a:cubicBezTo>
                <a:cubicBezTo>
                  <a:pt x="213039" y="927910"/>
                  <a:pt x="207317" y="915735"/>
                  <a:pt x="196928" y="902083"/>
                </a:cubicBezTo>
                <a:cubicBezTo>
                  <a:pt x="186538" y="888431"/>
                  <a:pt x="187944" y="884803"/>
                  <a:pt x="201144" y="891199"/>
                </a:cubicBezTo>
                <a:cubicBezTo>
                  <a:pt x="214344" y="897595"/>
                  <a:pt x="223561" y="901194"/>
                  <a:pt x="228795" y="901997"/>
                </a:cubicBezTo>
                <a:cubicBezTo>
                  <a:pt x="234030" y="902800"/>
                  <a:pt x="238902" y="897993"/>
                  <a:pt x="243411" y="887575"/>
                </a:cubicBezTo>
                <a:cubicBezTo>
                  <a:pt x="247922" y="877157"/>
                  <a:pt x="251077" y="861379"/>
                  <a:pt x="252876" y="840241"/>
                </a:cubicBezTo>
                <a:cubicBezTo>
                  <a:pt x="254676" y="819104"/>
                  <a:pt x="255576" y="801422"/>
                  <a:pt x="255576" y="787197"/>
                </a:cubicBezTo>
                <a:cubicBezTo>
                  <a:pt x="255576" y="774362"/>
                  <a:pt x="254339" y="767117"/>
                  <a:pt x="251865" y="765461"/>
                </a:cubicBezTo>
                <a:cubicBezTo>
                  <a:pt x="249391" y="763804"/>
                  <a:pt x="243243" y="764209"/>
                  <a:pt x="233420" y="766676"/>
                </a:cubicBezTo>
                <a:lnTo>
                  <a:pt x="205284" y="773731"/>
                </a:lnTo>
                <a:cubicBezTo>
                  <a:pt x="198459" y="774663"/>
                  <a:pt x="192393" y="772426"/>
                  <a:pt x="187087" y="767020"/>
                </a:cubicBezTo>
                <a:cubicBezTo>
                  <a:pt x="173363" y="782608"/>
                  <a:pt x="159077" y="794603"/>
                  <a:pt x="144227" y="803007"/>
                </a:cubicBezTo>
                <a:cubicBezTo>
                  <a:pt x="140515" y="805108"/>
                  <a:pt x="137720" y="806386"/>
                  <a:pt x="135842" y="806842"/>
                </a:cubicBezTo>
                <a:lnTo>
                  <a:pt x="134180" y="806209"/>
                </a:lnTo>
                <a:lnTo>
                  <a:pt x="133862" y="811772"/>
                </a:lnTo>
                <a:cubicBezTo>
                  <a:pt x="133656" y="819104"/>
                  <a:pt x="133777" y="828167"/>
                  <a:pt x="134225" y="838961"/>
                </a:cubicBezTo>
                <a:cubicBezTo>
                  <a:pt x="135121" y="860551"/>
                  <a:pt x="134412" y="876898"/>
                  <a:pt x="132096" y="888005"/>
                </a:cubicBezTo>
                <a:cubicBezTo>
                  <a:pt x="129780" y="899111"/>
                  <a:pt x="126668" y="908045"/>
                  <a:pt x="122760" y="914807"/>
                </a:cubicBezTo>
                <a:cubicBezTo>
                  <a:pt x="118853" y="921568"/>
                  <a:pt x="114669" y="921669"/>
                  <a:pt x="110209" y="915108"/>
                </a:cubicBezTo>
                <a:cubicBezTo>
                  <a:pt x="105749" y="908547"/>
                  <a:pt x="102336" y="903098"/>
                  <a:pt x="99970" y="898760"/>
                </a:cubicBezTo>
                <a:cubicBezTo>
                  <a:pt x="97604" y="894422"/>
                  <a:pt x="95291" y="892077"/>
                  <a:pt x="93033" y="891726"/>
                </a:cubicBezTo>
                <a:cubicBezTo>
                  <a:pt x="90774" y="891375"/>
                  <a:pt x="79549" y="892848"/>
                  <a:pt x="59359" y="896147"/>
                </a:cubicBezTo>
                <a:cubicBezTo>
                  <a:pt x="54655" y="916252"/>
                  <a:pt x="49288" y="921751"/>
                  <a:pt x="43258" y="912645"/>
                </a:cubicBezTo>
                <a:cubicBezTo>
                  <a:pt x="37228" y="903539"/>
                  <a:pt x="34213" y="891414"/>
                  <a:pt x="34213" y="876271"/>
                </a:cubicBezTo>
                <a:cubicBezTo>
                  <a:pt x="34213" y="862003"/>
                  <a:pt x="33772" y="844274"/>
                  <a:pt x="32891" y="823087"/>
                </a:cubicBezTo>
                <a:cubicBezTo>
                  <a:pt x="32008" y="801899"/>
                  <a:pt x="28861" y="786562"/>
                  <a:pt x="23447" y="777076"/>
                </a:cubicBezTo>
                <a:cubicBezTo>
                  <a:pt x="18034" y="767590"/>
                  <a:pt x="18955" y="762847"/>
                  <a:pt x="26211" y="762847"/>
                </a:cubicBezTo>
                <a:cubicBezTo>
                  <a:pt x="31001" y="762847"/>
                  <a:pt x="36601" y="763284"/>
                  <a:pt x="43011" y="764159"/>
                </a:cubicBezTo>
                <a:cubicBezTo>
                  <a:pt x="49894" y="755512"/>
                  <a:pt x="57573" y="742140"/>
                  <a:pt x="66048" y="724043"/>
                </a:cubicBezTo>
                <a:cubicBezTo>
                  <a:pt x="74523" y="705945"/>
                  <a:pt x="77187" y="691687"/>
                  <a:pt x="74039" y="681269"/>
                </a:cubicBezTo>
                <a:cubicBezTo>
                  <a:pt x="70892" y="670851"/>
                  <a:pt x="78818" y="669765"/>
                  <a:pt x="97819" y="678010"/>
                </a:cubicBezTo>
                <a:cubicBezTo>
                  <a:pt x="114024" y="685840"/>
                  <a:pt x="119032" y="692734"/>
                  <a:pt x="112844" y="698693"/>
                </a:cubicBezTo>
                <a:cubicBezTo>
                  <a:pt x="106656" y="704651"/>
                  <a:pt x="99992" y="712986"/>
                  <a:pt x="92850" y="723698"/>
                </a:cubicBezTo>
                <a:cubicBezTo>
                  <a:pt x="85709" y="734410"/>
                  <a:pt x="74767" y="747897"/>
                  <a:pt x="60025" y="764159"/>
                </a:cubicBezTo>
                <a:cubicBezTo>
                  <a:pt x="77377" y="761664"/>
                  <a:pt x="89437" y="757441"/>
                  <a:pt x="96206" y="751490"/>
                </a:cubicBezTo>
                <a:cubicBezTo>
                  <a:pt x="102974" y="745538"/>
                  <a:pt x="110302" y="744484"/>
                  <a:pt x="118189" y="748328"/>
                </a:cubicBezTo>
                <a:cubicBezTo>
                  <a:pt x="126076" y="752171"/>
                  <a:pt x="132978" y="756172"/>
                  <a:pt x="138893" y="760330"/>
                </a:cubicBezTo>
                <a:cubicBezTo>
                  <a:pt x="144808" y="764489"/>
                  <a:pt x="146146" y="769368"/>
                  <a:pt x="142905" y="774968"/>
                </a:cubicBezTo>
                <a:cubicBezTo>
                  <a:pt x="139664" y="780568"/>
                  <a:pt x="137183" y="787236"/>
                  <a:pt x="135462" y="794973"/>
                </a:cubicBezTo>
                <a:cubicBezTo>
                  <a:pt x="135032" y="796907"/>
                  <a:pt x="134684" y="799274"/>
                  <a:pt x="134417" y="802074"/>
                </a:cubicBezTo>
                <a:lnTo>
                  <a:pt x="134395" y="802446"/>
                </a:lnTo>
                <a:lnTo>
                  <a:pt x="135584" y="799712"/>
                </a:lnTo>
                <a:cubicBezTo>
                  <a:pt x="137376" y="796879"/>
                  <a:pt x="140085" y="793223"/>
                  <a:pt x="143711" y="788746"/>
                </a:cubicBezTo>
                <a:cubicBezTo>
                  <a:pt x="158216" y="770835"/>
                  <a:pt x="171489" y="750360"/>
                  <a:pt x="183527" y="727323"/>
                </a:cubicBezTo>
                <a:cubicBezTo>
                  <a:pt x="195566" y="704285"/>
                  <a:pt x="200011" y="687346"/>
                  <a:pt x="196863" y="676505"/>
                </a:cubicBezTo>
                <a:cubicBezTo>
                  <a:pt x="194502" y="668374"/>
                  <a:pt x="196155" y="664222"/>
                  <a:pt x="201820" y="664048"/>
                </a:cubicBezTo>
                <a:close/>
                <a:moveTo>
                  <a:pt x="805655" y="660813"/>
                </a:moveTo>
                <a:cubicBezTo>
                  <a:pt x="809498" y="659529"/>
                  <a:pt x="816500" y="661458"/>
                  <a:pt x="826660" y="666599"/>
                </a:cubicBezTo>
                <a:cubicBezTo>
                  <a:pt x="836820" y="671740"/>
                  <a:pt x="840322" y="677344"/>
                  <a:pt x="837168" y="683410"/>
                </a:cubicBezTo>
                <a:cubicBezTo>
                  <a:pt x="834013" y="689475"/>
                  <a:pt x="832435" y="711445"/>
                  <a:pt x="832435" y="749317"/>
                </a:cubicBezTo>
                <a:lnTo>
                  <a:pt x="854462" y="745381"/>
                </a:lnTo>
                <a:cubicBezTo>
                  <a:pt x="865017" y="742613"/>
                  <a:pt x="872534" y="743814"/>
                  <a:pt x="877015" y="748984"/>
                </a:cubicBezTo>
                <a:cubicBezTo>
                  <a:pt x="881497" y="754153"/>
                  <a:pt x="879134" y="758445"/>
                  <a:pt x="869928" y="761858"/>
                </a:cubicBezTo>
                <a:cubicBezTo>
                  <a:pt x="860721" y="765271"/>
                  <a:pt x="847779" y="768174"/>
                  <a:pt x="831101" y="770569"/>
                </a:cubicBezTo>
                <a:lnTo>
                  <a:pt x="831101" y="775474"/>
                </a:lnTo>
                <a:cubicBezTo>
                  <a:pt x="844883" y="777094"/>
                  <a:pt x="855749" y="780686"/>
                  <a:pt x="863700" y="786250"/>
                </a:cubicBezTo>
                <a:cubicBezTo>
                  <a:pt x="871652" y="791814"/>
                  <a:pt x="874115" y="798999"/>
                  <a:pt x="871089" y="807804"/>
                </a:cubicBezTo>
                <a:cubicBezTo>
                  <a:pt x="868064" y="816609"/>
                  <a:pt x="861539" y="816150"/>
                  <a:pt x="851515" y="806427"/>
                </a:cubicBezTo>
                <a:cubicBezTo>
                  <a:pt x="841491" y="796704"/>
                  <a:pt x="834687" y="789871"/>
                  <a:pt x="831101" y="785928"/>
                </a:cubicBezTo>
                <a:cubicBezTo>
                  <a:pt x="831101" y="794245"/>
                  <a:pt x="829793" y="802849"/>
                  <a:pt x="827176" y="811740"/>
                </a:cubicBezTo>
                <a:cubicBezTo>
                  <a:pt x="824559" y="820631"/>
                  <a:pt x="820257" y="821126"/>
                  <a:pt x="814270" y="813224"/>
                </a:cubicBezTo>
                <a:cubicBezTo>
                  <a:pt x="808283" y="805323"/>
                  <a:pt x="805963" y="798547"/>
                  <a:pt x="807311" y="792897"/>
                </a:cubicBezTo>
                <a:cubicBezTo>
                  <a:pt x="808659" y="787247"/>
                  <a:pt x="809297" y="782221"/>
                  <a:pt x="809225" y="777818"/>
                </a:cubicBezTo>
                <a:cubicBezTo>
                  <a:pt x="791329" y="805179"/>
                  <a:pt x="772249" y="823270"/>
                  <a:pt x="751987" y="832089"/>
                </a:cubicBezTo>
                <a:cubicBezTo>
                  <a:pt x="731724" y="840908"/>
                  <a:pt x="726895" y="840320"/>
                  <a:pt x="737499" y="830325"/>
                </a:cubicBezTo>
                <a:cubicBezTo>
                  <a:pt x="748104" y="820330"/>
                  <a:pt x="758959" y="809557"/>
                  <a:pt x="770066" y="798006"/>
                </a:cubicBezTo>
                <a:cubicBezTo>
                  <a:pt x="781172" y="786455"/>
                  <a:pt x="788862" y="777926"/>
                  <a:pt x="793136" y="772419"/>
                </a:cubicBezTo>
                <a:cubicBezTo>
                  <a:pt x="784187" y="776807"/>
                  <a:pt x="776846" y="779482"/>
                  <a:pt x="771109" y="780443"/>
                </a:cubicBezTo>
                <a:cubicBezTo>
                  <a:pt x="765374" y="781403"/>
                  <a:pt x="758386" y="778030"/>
                  <a:pt x="750148" y="770322"/>
                </a:cubicBezTo>
                <a:cubicBezTo>
                  <a:pt x="741909" y="762614"/>
                  <a:pt x="743351" y="759219"/>
                  <a:pt x="754471" y="760137"/>
                </a:cubicBezTo>
                <a:cubicBezTo>
                  <a:pt x="765592" y="761055"/>
                  <a:pt x="783879" y="759054"/>
                  <a:pt x="809333" y="754135"/>
                </a:cubicBezTo>
                <a:lnTo>
                  <a:pt x="809333" y="707566"/>
                </a:lnTo>
                <a:cubicBezTo>
                  <a:pt x="809333" y="689497"/>
                  <a:pt x="807759" y="677509"/>
                  <a:pt x="804611" y="671600"/>
                </a:cubicBezTo>
                <a:cubicBezTo>
                  <a:pt x="801464" y="665692"/>
                  <a:pt x="801812" y="662096"/>
                  <a:pt x="805655" y="660813"/>
                </a:cubicBezTo>
                <a:close/>
                <a:moveTo>
                  <a:pt x="3461791" y="238065"/>
                </a:moveTo>
                <a:cubicBezTo>
                  <a:pt x="3465774" y="237422"/>
                  <a:pt x="3470176" y="237720"/>
                  <a:pt x="3474998" y="238960"/>
                </a:cubicBezTo>
                <a:cubicBezTo>
                  <a:pt x="3484642" y="241441"/>
                  <a:pt x="3490941" y="246658"/>
                  <a:pt x="3493895" y="254609"/>
                </a:cubicBezTo>
                <a:cubicBezTo>
                  <a:pt x="3496849" y="262561"/>
                  <a:pt x="3496433" y="272509"/>
                  <a:pt x="3492647" y="284455"/>
                </a:cubicBezTo>
                <a:cubicBezTo>
                  <a:pt x="3488861" y="296400"/>
                  <a:pt x="3481985" y="307826"/>
                  <a:pt x="3472019" y="318731"/>
                </a:cubicBezTo>
                <a:cubicBezTo>
                  <a:pt x="3462052" y="329637"/>
                  <a:pt x="3452444" y="335574"/>
                  <a:pt x="3443195" y="336542"/>
                </a:cubicBezTo>
                <a:cubicBezTo>
                  <a:pt x="3433946" y="337510"/>
                  <a:pt x="3432139" y="335026"/>
                  <a:pt x="3437774" y="329089"/>
                </a:cubicBezTo>
                <a:cubicBezTo>
                  <a:pt x="3443410" y="323152"/>
                  <a:pt x="3448605" y="317161"/>
                  <a:pt x="3453359" y="311117"/>
                </a:cubicBezTo>
                <a:cubicBezTo>
                  <a:pt x="3458112" y="305072"/>
                  <a:pt x="3462246" y="297834"/>
                  <a:pt x="3465759" y="289402"/>
                </a:cubicBezTo>
                <a:cubicBezTo>
                  <a:pt x="3459435" y="289402"/>
                  <a:pt x="3454119" y="287785"/>
                  <a:pt x="3449809" y="284552"/>
                </a:cubicBezTo>
                <a:cubicBezTo>
                  <a:pt x="3445500" y="281318"/>
                  <a:pt x="3442582" y="277087"/>
                  <a:pt x="3441055" y="271860"/>
                </a:cubicBezTo>
                <a:cubicBezTo>
                  <a:pt x="3439527" y="266633"/>
                  <a:pt x="3439248" y="261751"/>
                  <a:pt x="3440216" y="257212"/>
                </a:cubicBezTo>
                <a:cubicBezTo>
                  <a:pt x="3441184" y="252673"/>
                  <a:pt x="3444812" y="247876"/>
                  <a:pt x="3451100" y="242821"/>
                </a:cubicBezTo>
                <a:cubicBezTo>
                  <a:pt x="3454244" y="240294"/>
                  <a:pt x="3457808" y="238709"/>
                  <a:pt x="3461791" y="238065"/>
                </a:cubicBezTo>
                <a:close/>
                <a:moveTo>
                  <a:pt x="614826" y="224731"/>
                </a:moveTo>
                <a:cubicBezTo>
                  <a:pt x="613915" y="223749"/>
                  <a:pt x="603050" y="225036"/>
                  <a:pt x="582227" y="228592"/>
                </a:cubicBezTo>
                <a:lnTo>
                  <a:pt x="556952" y="230980"/>
                </a:lnTo>
                <a:cubicBezTo>
                  <a:pt x="558702" y="241707"/>
                  <a:pt x="559971" y="253480"/>
                  <a:pt x="560760" y="266300"/>
                </a:cubicBezTo>
                <a:cubicBezTo>
                  <a:pt x="575559" y="266372"/>
                  <a:pt x="592366" y="264364"/>
                  <a:pt x="611180" y="260277"/>
                </a:cubicBezTo>
                <a:cubicBezTo>
                  <a:pt x="613632" y="248834"/>
                  <a:pt x="615081" y="240294"/>
                  <a:pt x="615525" y="234658"/>
                </a:cubicBezTo>
                <a:cubicBezTo>
                  <a:pt x="615970" y="229023"/>
                  <a:pt x="615737" y="225714"/>
                  <a:pt x="614826" y="224731"/>
                </a:cubicBezTo>
                <a:close/>
                <a:moveTo>
                  <a:pt x="4338063" y="211105"/>
                </a:moveTo>
                <a:cubicBezTo>
                  <a:pt x="4329717" y="211979"/>
                  <a:pt x="4319744" y="213248"/>
                  <a:pt x="4308142" y="214912"/>
                </a:cubicBezTo>
                <a:cubicBezTo>
                  <a:pt x="4303009" y="223000"/>
                  <a:pt x="4300442" y="227108"/>
                  <a:pt x="4300442" y="227237"/>
                </a:cubicBezTo>
                <a:cubicBezTo>
                  <a:pt x="4300442" y="226965"/>
                  <a:pt x="4309239" y="229188"/>
                  <a:pt x="4326835" y="233905"/>
                </a:cubicBezTo>
                <a:cubicBezTo>
                  <a:pt x="4331696" y="228083"/>
                  <a:pt x="4335439" y="220483"/>
                  <a:pt x="4338063" y="211105"/>
                </a:cubicBezTo>
                <a:close/>
                <a:moveTo>
                  <a:pt x="4655886" y="206302"/>
                </a:moveTo>
                <a:cubicBezTo>
                  <a:pt x="4662796" y="206793"/>
                  <a:pt x="4668662" y="208437"/>
                  <a:pt x="4673484" y="211234"/>
                </a:cubicBezTo>
                <a:cubicBezTo>
                  <a:pt x="4683128" y="216826"/>
                  <a:pt x="4687036" y="222028"/>
                  <a:pt x="4685207" y="226839"/>
                </a:cubicBezTo>
                <a:cubicBezTo>
                  <a:pt x="4683379" y="231650"/>
                  <a:pt x="4676915" y="234056"/>
                  <a:pt x="4665816" y="234056"/>
                </a:cubicBezTo>
                <a:cubicBezTo>
                  <a:pt x="4656839" y="233153"/>
                  <a:pt x="4648442" y="232701"/>
                  <a:pt x="4640627" y="232701"/>
                </a:cubicBezTo>
                <a:cubicBezTo>
                  <a:pt x="4632654" y="232701"/>
                  <a:pt x="4621092" y="233145"/>
                  <a:pt x="4605942" y="234035"/>
                </a:cubicBezTo>
                <a:cubicBezTo>
                  <a:pt x="4590791" y="234924"/>
                  <a:pt x="4575100" y="236946"/>
                  <a:pt x="4558867" y="240100"/>
                </a:cubicBezTo>
                <a:cubicBezTo>
                  <a:pt x="4542633" y="243255"/>
                  <a:pt x="4531523" y="245062"/>
                  <a:pt x="4525536" y="245521"/>
                </a:cubicBezTo>
                <a:cubicBezTo>
                  <a:pt x="4519549" y="245980"/>
                  <a:pt x="4512250" y="242137"/>
                  <a:pt x="4503639" y="233991"/>
                </a:cubicBezTo>
                <a:cubicBezTo>
                  <a:pt x="4495027" y="225846"/>
                  <a:pt x="4497046" y="221774"/>
                  <a:pt x="4509694" y="221774"/>
                </a:cubicBezTo>
                <a:cubicBezTo>
                  <a:pt x="4519589" y="221774"/>
                  <a:pt x="4537951" y="220433"/>
                  <a:pt x="4564782" y="217751"/>
                </a:cubicBezTo>
                <a:cubicBezTo>
                  <a:pt x="4591612" y="215070"/>
                  <a:pt x="4614026" y="211915"/>
                  <a:pt x="4632023" y="208287"/>
                </a:cubicBezTo>
                <a:cubicBezTo>
                  <a:pt x="4641022" y="206473"/>
                  <a:pt x="4648976" y="205811"/>
                  <a:pt x="4655886" y="206302"/>
                </a:cubicBezTo>
                <a:close/>
                <a:moveTo>
                  <a:pt x="6848058" y="199814"/>
                </a:moveTo>
                <a:cubicBezTo>
                  <a:pt x="6850269" y="199755"/>
                  <a:pt x="6853348" y="200428"/>
                  <a:pt x="6857296" y="201834"/>
                </a:cubicBezTo>
                <a:cubicBezTo>
                  <a:pt x="6873084" y="207455"/>
                  <a:pt x="6884134" y="213449"/>
                  <a:pt x="6890443" y="219816"/>
                </a:cubicBezTo>
                <a:cubicBezTo>
                  <a:pt x="6896753" y="226183"/>
                  <a:pt x="6899012" y="234199"/>
                  <a:pt x="6897218" y="243865"/>
                </a:cubicBezTo>
                <a:cubicBezTo>
                  <a:pt x="6895426" y="253530"/>
                  <a:pt x="6889898" y="254717"/>
                  <a:pt x="6880634" y="247425"/>
                </a:cubicBezTo>
                <a:cubicBezTo>
                  <a:pt x="6871371" y="240133"/>
                  <a:pt x="6861691" y="231030"/>
                  <a:pt x="6851595" y="220117"/>
                </a:cubicBezTo>
                <a:cubicBezTo>
                  <a:pt x="6842604" y="206759"/>
                  <a:pt x="6841425" y="199992"/>
                  <a:pt x="6848058" y="199814"/>
                </a:cubicBezTo>
                <a:close/>
                <a:moveTo>
                  <a:pt x="2362439" y="179936"/>
                </a:moveTo>
                <a:lnTo>
                  <a:pt x="2621767" y="179936"/>
                </a:lnTo>
                <a:lnTo>
                  <a:pt x="2621767" y="209771"/>
                </a:lnTo>
                <a:lnTo>
                  <a:pt x="2362439" y="209771"/>
                </a:lnTo>
                <a:close/>
                <a:moveTo>
                  <a:pt x="1321563" y="174612"/>
                </a:moveTo>
                <a:cubicBezTo>
                  <a:pt x="1310836" y="175480"/>
                  <a:pt x="1302028" y="179158"/>
                  <a:pt x="1295137" y="185647"/>
                </a:cubicBezTo>
                <a:cubicBezTo>
                  <a:pt x="1288247" y="192136"/>
                  <a:pt x="1284587" y="200407"/>
                  <a:pt x="1284157" y="210459"/>
                </a:cubicBezTo>
                <a:cubicBezTo>
                  <a:pt x="1283740" y="220497"/>
                  <a:pt x="1285408" y="229263"/>
                  <a:pt x="1289158" y="236756"/>
                </a:cubicBezTo>
                <a:cubicBezTo>
                  <a:pt x="1292908" y="244248"/>
                  <a:pt x="1299637" y="248794"/>
                  <a:pt x="1309345" y="250393"/>
                </a:cubicBezTo>
                <a:cubicBezTo>
                  <a:pt x="1319053" y="251992"/>
                  <a:pt x="1329213" y="251777"/>
                  <a:pt x="1339825" y="249748"/>
                </a:cubicBezTo>
                <a:cubicBezTo>
                  <a:pt x="1350437" y="247719"/>
                  <a:pt x="1357862" y="242076"/>
                  <a:pt x="1362099" y="232819"/>
                </a:cubicBezTo>
                <a:cubicBezTo>
                  <a:pt x="1366337" y="223563"/>
                  <a:pt x="1367824" y="214421"/>
                  <a:pt x="1366562" y="205394"/>
                </a:cubicBezTo>
                <a:cubicBezTo>
                  <a:pt x="1365300" y="196366"/>
                  <a:pt x="1360167" y="188763"/>
                  <a:pt x="1351161" y="182582"/>
                </a:cubicBezTo>
                <a:cubicBezTo>
                  <a:pt x="1342155" y="176401"/>
                  <a:pt x="1332290" y="173745"/>
                  <a:pt x="1321563" y="174612"/>
                </a:cubicBezTo>
                <a:close/>
                <a:moveTo>
                  <a:pt x="1143169" y="156985"/>
                </a:moveTo>
                <a:cubicBezTo>
                  <a:pt x="1130421" y="158691"/>
                  <a:pt x="1121150" y="164915"/>
                  <a:pt x="1115356" y="175656"/>
                </a:cubicBezTo>
                <a:cubicBezTo>
                  <a:pt x="1109563" y="186396"/>
                  <a:pt x="1107100" y="197998"/>
                  <a:pt x="1107967" y="210459"/>
                </a:cubicBezTo>
                <a:cubicBezTo>
                  <a:pt x="1108835" y="222921"/>
                  <a:pt x="1113033" y="233124"/>
                  <a:pt x="1120562" y="241068"/>
                </a:cubicBezTo>
                <a:cubicBezTo>
                  <a:pt x="1128091" y="249013"/>
                  <a:pt x="1137853" y="253179"/>
                  <a:pt x="1149848" y="253566"/>
                </a:cubicBezTo>
                <a:cubicBezTo>
                  <a:pt x="1161844" y="253953"/>
                  <a:pt x="1172014" y="249766"/>
                  <a:pt x="1180361" y="241004"/>
                </a:cubicBezTo>
                <a:cubicBezTo>
                  <a:pt x="1188706" y="232242"/>
                  <a:pt x="1192880" y="218913"/>
                  <a:pt x="1192880" y="201016"/>
                </a:cubicBezTo>
                <a:cubicBezTo>
                  <a:pt x="1192880" y="183120"/>
                  <a:pt x="1187782" y="170880"/>
                  <a:pt x="1177586" y="164298"/>
                </a:cubicBezTo>
                <a:cubicBezTo>
                  <a:pt x="1167390" y="157716"/>
                  <a:pt x="1155917" y="155278"/>
                  <a:pt x="1143169" y="156985"/>
                </a:cubicBezTo>
                <a:close/>
                <a:moveTo>
                  <a:pt x="5655282" y="147671"/>
                </a:moveTo>
                <a:cubicBezTo>
                  <a:pt x="5648542" y="148531"/>
                  <a:pt x="5636732" y="150144"/>
                  <a:pt x="5619854" y="152510"/>
                </a:cubicBezTo>
                <a:cubicBezTo>
                  <a:pt x="5622493" y="175813"/>
                  <a:pt x="5624268" y="195190"/>
                  <a:pt x="5625178" y="210642"/>
                </a:cubicBezTo>
                <a:cubicBezTo>
                  <a:pt x="5626088" y="226094"/>
                  <a:pt x="5626931" y="239254"/>
                  <a:pt x="5627706" y="250124"/>
                </a:cubicBezTo>
                <a:cubicBezTo>
                  <a:pt x="5634188" y="250124"/>
                  <a:pt x="5646362" y="249343"/>
                  <a:pt x="5664230" y="247780"/>
                </a:cubicBezTo>
                <a:cubicBezTo>
                  <a:pt x="5664230" y="205763"/>
                  <a:pt x="5663348" y="179685"/>
                  <a:pt x="5661584" y="169547"/>
                </a:cubicBezTo>
                <a:cubicBezTo>
                  <a:pt x="5659820" y="159408"/>
                  <a:pt x="5657720" y="152116"/>
                  <a:pt x="5655282" y="147671"/>
                </a:cubicBezTo>
                <a:close/>
                <a:moveTo>
                  <a:pt x="5722006" y="140916"/>
                </a:moveTo>
                <a:cubicBezTo>
                  <a:pt x="5704928" y="142680"/>
                  <a:pt x="5690674" y="144193"/>
                  <a:pt x="5679244" y="145455"/>
                </a:cubicBezTo>
                <a:cubicBezTo>
                  <a:pt x="5681840" y="146416"/>
                  <a:pt x="5683388" y="147882"/>
                  <a:pt x="5683890" y="149854"/>
                </a:cubicBezTo>
                <a:cubicBezTo>
                  <a:pt x="5684392" y="151826"/>
                  <a:pt x="5684643" y="155995"/>
                  <a:pt x="5684643" y="162362"/>
                </a:cubicBezTo>
                <a:cubicBezTo>
                  <a:pt x="5690107" y="162448"/>
                  <a:pt x="5696682" y="161118"/>
                  <a:pt x="5704368" y="158372"/>
                </a:cubicBezTo>
                <a:cubicBezTo>
                  <a:pt x="5712055" y="155626"/>
                  <a:pt x="5718113" y="157669"/>
                  <a:pt x="5722544" y="164502"/>
                </a:cubicBezTo>
                <a:cubicBezTo>
                  <a:pt x="5726976" y="171336"/>
                  <a:pt x="5724076" y="175863"/>
                  <a:pt x="5713844" y="178086"/>
                </a:cubicBezTo>
                <a:cubicBezTo>
                  <a:pt x="5703612" y="180309"/>
                  <a:pt x="5693878" y="181420"/>
                  <a:pt x="5684643" y="181420"/>
                </a:cubicBezTo>
                <a:lnTo>
                  <a:pt x="5684643" y="200156"/>
                </a:lnTo>
                <a:cubicBezTo>
                  <a:pt x="5690064" y="200256"/>
                  <a:pt x="5696162" y="199156"/>
                  <a:pt x="5702938" y="196854"/>
                </a:cubicBezTo>
                <a:cubicBezTo>
                  <a:pt x="5709714" y="194552"/>
                  <a:pt x="5715332" y="196510"/>
                  <a:pt x="5719791" y="202726"/>
                </a:cubicBezTo>
                <a:cubicBezTo>
                  <a:pt x="5724251" y="208943"/>
                  <a:pt x="5722089" y="213471"/>
                  <a:pt x="5713306" y="216310"/>
                </a:cubicBezTo>
                <a:cubicBezTo>
                  <a:pt x="5704523" y="219149"/>
                  <a:pt x="5694968" y="220569"/>
                  <a:pt x="5684643" y="220569"/>
                </a:cubicBezTo>
                <a:lnTo>
                  <a:pt x="5684643" y="244704"/>
                </a:lnTo>
                <a:lnTo>
                  <a:pt x="5721124" y="241133"/>
                </a:lnTo>
                <a:cubicBezTo>
                  <a:pt x="5722788" y="223537"/>
                  <a:pt x="5723846" y="204124"/>
                  <a:pt x="5724298" y="182894"/>
                </a:cubicBezTo>
                <a:cubicBezTo>
                  <a:pt x="5724750" y="161663"/>
                  <a:pt x="5723986" y="147671"/>
                  <a:pt x="5722006" y="140916"/>
                </a:cubicBezTo>
                <a:close/>
                <a:moveTo>
                  <a:pt x="5793034" y="133076"/>
                </a:moveTo>
                <a:cubicBezTo>
                  <a:pt x="5788918" y="132008"/>
                  <a:pt x="5773481" y="133359"/>
                  <a:pt x="5746722" y="137131"/>
                </a:cubicBezTo>
                <a:cubicBezTo>
                  <a:pt x="5755728" y="144071"/>
                  <a:pt x="5758850" y="150022"/>
                  <a:pt x="5756090" y="154984"/>
                </a:cubicBezTo>
                <a:cubicBezTo>
                  <a:pt x="5753330" y="159946"/>
                  <a:pt x="5751060" y="168880"/>
                  <a:pt x="5749282" y="181786"/>
                </a:cubicBezTo>
                <a:cubicBezTo>
                  <a:pt x="5747504" y="194692"/>
                  <a:pt x="5745754" y="213413"/>
                  <a:pt x="5744033" y="237949"/>
                </a:cubicBezTo>
                <a:cubicBezTo>
                  <a:pt x="5757714" y="236143"/>
                  <a:pt x="5767484" y="236261"/>
                  <a:pt x="5773342" y="238304"/>
                </a:cubicBezTo>
                <a:cubicBezTo>
                  <a:pt x="5779199" y="240348"/>
                  <a:pt x="5782692" y="243273"/>
                  <a:pt x="5783817" y="247081"/>
                </a:cubicBezTo>
                <a:cubicBezTo>
                  <a:pt x="5784942" y="250888"/>
                  <a:pt x="5787115" y="245593"/>
                  <a:pt x="5790334" y="231195"/>
                </a:cubicBezTo>
                <a:cubicBezTo>
                  <a:pt x="5793554" y="216798"/>
                  <a:pt x="5795838" y="201923"/>
                  <a:pt x="5797185" y="186572"/>
                </a:cubicBezTo>
                <a:cubicBezTo>
                  <a:pt x="5798534" y="171221"/>
                  <a:pt x="5799207" y="158225"/>
                  <a:pt x="5799207" y="147585"/>
                </a:cubicBezTo>
                <a:cubicBezTo>
                  <a:pt x="5799207" y="138980"/>
                  <a:pt x="5797150" y="134144"/>
                  <a:pt x="5793034" y="133076"/>
                </a:cubicBezTo>
                <a:close/>
                <a:moveTo>
                  <a:pt x="6769536" y="133014"/>
                </a:moveTo>
                <a:cubicBezTo>
                  <a:pt x="6773177" y="133647"/>
                  <a:pt x="6776130" y="135295"/>
                  <a:pt x="6778396" y="137959"/>
                </a:cubicBezTo>
                <a:cubicBezTo>
                  <a:pt x="6782928" y="143286"/>
                  <a:pt x="6780024" y="147330"/>
                  <a:pt x="6769684" y="150091"/>
                </a:cubicBezTo>
                <a:cubicBezTo>
                  <a:pt x="6759345" y="152851"/>
                  <a:pt x="6745162" y="155565"/>
                  <a:pt x="6727136" y="158232"/>
                </a:cubicBezTo>
                <a:cubicBezTo>
                  <a:pt x="6733446" y="160383"/>
                  <a:pt x="6736601" y="164033"/>
                  <a:pt x="6736601" y="169181"/>
                </a:cubicBezTo>
                <a:lnTo>
                  <a:pt x="6736601" y="181248"/>
                </a:lnTo>
                <a:cubicBezTo>
                  <a:pt x="6739111" y="181392"/>
                  <a:pt x="6744086" y="179628"/>
                  <a:pt x="6751529" y="175957"/>
                </a:cubicBezTo>
                <a:cubicBezTo>
                  <a:pt x="6758972" y="172286"/>
                  <a:pt x="6765766" y="173275"/>
                  <a:pt x="6771910" y="178925"/>
                </a:cubicBezTo>
                <a:cubicBezTo>
                  <a:pt x="6778055" y="184575"/>
                  <a:pt x="6776496" y="188877"/>
                  <a:pt x="6767232" y="191831"/>
                </a:cubicBezTo>
                <a:cubicBezTo>
                  <a:pt x="6757968" y="194785"/>
                  <a:pt x="6747636" y="196262"/>
                  <a:pt x="6736236" y="196262"/>
                </a:cubicBezTo>
                <a:lnTo>
                  <a:pt x="6733891" y="224505"/>
                </a:lnTo>
                <a:lnTo>
                  <a:pt x="6777673" y="242182"/>
                </a:lnTo>
                <a:lnTo>
                  <a:pt x="6777611" y="242249"/>
                </a:lnTo>
                <a:lnTo>
                  <a:pt x="6777796" y="242232"/>
                </a:lnTo>
                <a:lnTo>
                  <a:pt x="6809277" y="254943"/>
                </a:lnTo>
                <a:cubicBezTo>
                  <a:pt x="6829412" y="262149"/>
                  <a:pt x="6844554" y="266415"/>
                  <a:pt x="6854704" y="267741"/>
                </a:cubicBezTo>
                <a:cubicBezTo>
                  <a:pt x="6875002" y="270394"/>
                  <a:pt x="6894092" y="271721"/>
                  <a:pt x="6911974" y="271721"/>
                </a:cubicBezTo>
                <a:cubicBezTo>
                  <a:pt x="6932725" y="271721"/>
                  <a:pt x="6941408" y="273925"/>
                  <a:pt x="6938024" y="278335"/>
                </a:cubicBezTo>
                <a:cubicBezTo>
                  <a:pt x="6934640" y="282745"/>
                  <a:pt x="6923282" y="287939"/>
                  <a:pt x="6903952" y="293919"/>
                </a:cubicBezTo>
                <a:cubicBezTo>
                  <a:pt x="6884621" y="299899"/>
                  <a:pt x="6869298" y="302889"/>
                  <a:pt x="6857984" y="302889"/>
                </a:cubicBezTo>
                <a:cubicBezTo>
                  <a:pt x="6846469" y="302889"/>
                  <a:pt x="6830863" y="298082"/>
                  <a:pt x="6811167" y="288466"/>
                </a:cubicBezTo>
                <a:cubicBezTo>
                  <a:pt x="6791470" y="278851"/>
                  <a:pt x="6769326" y="266888"/>
                  <a:pt x="6744732" y="252576"/>
                </a:cubicBezTo>
                <a:cubicBezTo>
                  <a:pt x="6720138" y="238265"/>
                  <a:pt x="6700464" y="228040"/>
                  <a:pt x="6685708" y="221903"/>
                </a:cubicBezTo>
                <a:cubicBezTo>
                  <a:pt x="6682137" y="229001"/>
                  <a:pt x="6675552" y="238268"/>
                  <a:pt x="6665950" y="249705"/>
                </a:cubicBezTo>
                <a:cubicBezTo>
                  <a:pt x="6656350" y="261141"/>
                  <a:pt x="6644326" y="270391"/>
                  <a:pt x="6629878" y="277453"/>
                </a:cubicBezTo>
                <a:cubicBezTo>
                  <a:pt x="6615430" y="284516"/>
                  <a:pt x="6615448" y="279988"/>
                  <a:pt x="6629932" y="263869"/>
                </a:cubicBezTo>
                <a:cubicBezTo>
                  <a:pt x="6644416" y="247751"/>
                  <a:pt x="6654988" y="231546"/>
                  <a:pt x="6661648" y="215256"/>
                </a:cubicBezTo>
                <a:cubicBezTo>
                  <a:pt x="6668310" y="198966"/>
                  <a:pt x="6671192" y="188325"/>
                  <a:pt x="6670296" y="183335"/>
                </a:cubicBezTo>
                <a:cubicBezTo>
                  <a:pt x="6669400" y="178344"/>
                  <a:pt x="6674602" y="177893"/>
                  <a:pt x="6685902" y="181980"/>
                </a:cubicBezTo>
                <a:cubicBezTo>
                  <a:pt x="6697202" y="186067"/>
                  <a:pt x="6702317" y="190021"/>
                  <a:pt x="6701249" y="193842"/>
                </a:cubicBezTo>
                <a:cubicBezTo>
                  <a:pt x="6700180" y="197664"/>
                  <a:pt x="6696664" y="202716"/>
                  <a:pt x="6690698" y="208997"/>
                </a:cubicBezTo>
                <a:cubicBezTo>
                  <a:pt x="6703619" y="214173"/>
                  <a:pt x="6710767" y="217077"/>
                  <a:pt x="6712144" y="217708"/>
                </a:cubicBezTo>
                <a:cubicBezTo>
                  <a:pt x="6712144" y="195696"/>
                  <a:pt x="6711714" y="181707"/>
                  <a:pt x="6710853" y="175742"/>
                </a:cubicBezTo>
                <a:cubicBezTo>
                  <a:pt x="6709993" y="169776"/>
                  <a:pt x="6708982" y="165818"/>
                  <a:pt x="6707820" y="163868"/>
                </a:cubicBezTo>
                <a:cubicBezTo>
                  <a:pt x="6679040" y="171884"/>
                  <a:pt x="6660982" y="176814"/>
                  <a:pt x="6653647" y="178656"/>
                </a:cubicBezTo>
                <a:cubicBezTo>
                  <a:pt x="6646312" y="180499"/>
                  <a:pt x="6638252" y="177885"/>
                  <a:pt x="6629469" y="170816"/>
                </a:cubicBezTo>
                <a:cubicBezTo>
                  <a:pt x="6620686" y="163746"/>
                  <a:pt x="6622030" y="159910"/>
                  <a:pt x="6633502" y="159308"/>
                </a:cubicBezTo>
                <a:cubicBezTo>
                  <a:pt x="6644974" y="158705"/>
                  <a:pt x="6665843" y="155063"/>
                  <a:pt x="6696108" y="148380"/>
                </a:cubicBezTo>
                <a:cubicBezTo>
                  <a:pt x="6726373" y="141698"/>
                  <a:pt x="6746521" y="136958"/>
                  <a:pt x="6756552" y="134162"/>
                </a:cubicBezTo>
                <a:cubicBezTo>
                  <a:pt x="6761568" y="132764"/>
                  <a:pt x="6765896" y="132381"/>
                  <a:pt x="6769536" y="133014"/>
                </a:cubicBezTo>
                <a:close/>
                <a:moveTo>
                  <a:pt x="6077400" y="132828"/>
                </a:moveTo>
                <a:lnTo>
                  <a:pt x="6036788" y="137840"/>
                </a:lnTo>
                <a:cubicBezTo>
                  <a:pt x="6036000" y="150331"/>
                  <a:pt x="6034294" y="159724"/>
                  <a:pt x="6031669" y="166019"/>
                </a:cubicBezTo>
                <a:cubicBezTo>
                  <a:pt x="6044590" y="168500"/>
                  <a:pt x="6052545" y="173085"/>
                  <a:pt x="6055535" y="179775"/>
                </a:cubicBezTo>
                <a:lnTo>
                  <a:pt x="6055240" y="195279"/>
                </a:lnTo>
                <a:lnTo>
                  <a:pt x="6063408" y="183238"/>
                </a:lnTo>
                <a:cubicBezTo>
                  <a:pt x="6070944" y="168159"/>
                  <a:pt x="6075608" y="151356"/>
                  <a:pt x="6077400" y="132828"/>
                </a:cubicBezTo>
                <a:close/>
                <a:moveTo>
                  <a:pt x="6471830" y="131473"/>
                </a:moveTo>
                <a:cubicBezTo>
                  <a:pt x="6467715" y="131473"/>
                  <a:pt x="6449740" y="133969"/>
                  <a:pt x="6417904" y="138959"/>
                </a:cubicBezTo>
                <a:lnTo>
                  <a:pt x="6420184" y="154253"/>
                </a:lnTo>
                <a:cubicBezTo>
                  <a:pt x="6428602" y="153464"/>
                  <a:pt x="6437718" y="151467"/>
                  <a:pt x="6447535" y="148262"/>
                </a:cubicBezTo>
                <a:cubicBezTo>
                  <a:pt x="6457350" y="145057"/>
                  <a:pt x="6464990" y="146660"/>
                  <a:pt x="6470454" y="153070"/>
                </a:cubicBezTo>
                <a:cubicBezTo>
                  <a:pt x="6475918" y="159480"/>
                  <a:pt x="6470798" y="164008"/>
                  <a:pt x="6455096" y="166653"/>
                </a:cubicBezTo>
                <a:cubicBezTo>
                  <a:pt x="6439393" y="169299"/>
                  <a:pt x="6427900" y="170170"/>
                  <a:pt x="6420614" y="169267"/>
                </a:cubicBezTo>
                <a:lnTo>
                  <a:pt x="6420614" y="185314"/>
                </a:lnTo>
                <a:cubicBezTo>
                  <a:pt x="6431657" y="184482"/>
                  <a:pt x="6441558" y="182922"/>
                  <a:pt x="6450320" y="180635"/>
                </a:cubicBezTo>
                <a:cubicBezTo>
                  <a:pt x="6459082" y="178348"/>
                  <a:pt x="6466220" y="179854"/>
                  <a:pt x="6471734" y="185152"/>
                </a:cubicBezTo>
                <a:cubicBezTo>
                  <a:pt x="6477248" y="190451"/>
                  <a:pt x="6474208" y="194527"/>
                  <a:pt x="6462614" y="197381"/>
                </a:cubicBezTo>
                <a:cubicBezTo>
                  <a:pt x="6451020" y="200235"/>
                  <a:pt x="6437020" y="201210"/>
                  <a:pt x="6420614" y="200306"/>
                </a:cubicBezTo>
                <a:lnTo>
                  <a:pt x="6420614" y="223107"/>
                </a:lnTo>
                <a:cubicBezTo>
                  <a:pt x="6438081" y="220454"/>
                  <a:pt x="6451145" y="218214"/>
                  <a:pt x="6459806" y="216385"/>
                </a:cubicBezTo>
                <a:cubicBezTo>
                  <a:pt x="6468468" y="214557"/>
                  <a:pt x="6474648" y="215220"/>
                  <a:pt x="6478348" y="218375"/>
                </a:cubicBezTo>
                <a:cubicBezTo>
                  <a:pt x="6482048" y="221530"/>
                  <a:pt x="6483898" y="217730"/>
                  <a:pt x="6483898" y="206975"/>
                </a:cubicBezTo>
                <a:cubicBezTo>
                  <a:pt x="6483898" y="193566"/>
                  <a:pt x="6483683" y="178409"/>
                  <a:pt x="6483252" y="161502"/>
                </a:cubicBezTo>
                <a:cubicBezTo>
                  <a:pt x="6482822" y="144595"/>
                  <a:pt x="6481676" y="135363"/>
                  <a:pt x="6479811" y="133807"/>
                </a:cubicBezTo>
                <a:cubicBezTo>
                  <a:pt x="6477947" y="132251"/>
                  <a:pt x="6475287" y="131473"/>
                  <a:pt x="6471830" y="131473"/>
                </a:cubicBezTo>
                <a:close/>
                <a:moveTo>
                  <a:pt x="6324386" y="125918"/>
                </a:moveTo>
                <a:cubicBezTo>
                  <a:pt x="6327414" y="125592"/>
                  <a:pt x="6330566" y="126167"/>
                  <a:pt x="6333842" y="127645"/>
                </a:cubicBezTo>
                <a:cubicBezTo>
                  <a:pt x="6340396" y="130599"/>
                  <a:pt x="6346372" y="134761"/>
                  <a:pt x="6351771" y="140131"/>
                </a:cubicBezTo>
                <a:cubicBezTo>
                  <a:pt x="6357170" y="145502"/>
                  <a:pt x="6356812" y="150994"/>
                  <a:pt x="6350696" y="156608"/>
                </a:cubicBezTo>
                <a:cubicBezTo>
                  <a:pt x="6344579" y="162222"/>
                  <a:pt x="6339406" y="169127"/>
                  <a:pt x="6335176" y="177323"/>
                </a:cubicBezTo>
                <a:cubicBezTo>
                  <a:pt x="6330946" y="185518"/>
                  <a:pt x="6332204" y="194524"/>
                  <a:pt x="6338951" y="204340"/>
                </a:cubicBezTo>
                <a:cubicBezTo>
                  <a:pt x="6345698" y="214155"/>
                  <a:pt x="6346820" y="225717"/>
                  <a:pt x="6342317" y="239025"/>
                </a:cubicBezTo>
                <a:cubicBezTo>
                  <a:pt x="6351266" y="241133"/>
                  <a:pt x="6364552" y="245353"/>
                  <a:pt x="6382176" y="251684"/>
                </a:cubicBezTo>
                <a:cubicBezTo>
                  <a:pt x="6399800" y="258015"/>
                  <a:pt x="6418130" y="262948"/>
                  <a:pt x="6437167" y="266483"/>
                </a:cubicBezTo>
                <a:cubicBezTo>
                  <a:pt x="6456204" y="270018"/>
                  <a:pt x="6477502" y="272678"/>
                  <a:pt x="6501063" y="274463"/>
                </a:cubicBezTo>
                <a:cubicBezTo>
                  <a:pt x="6524624" y="276249"/>
                  <a:pt x="6547476" y="275782"/>
                  <a:pt x="6569616" y="273065"/>
                </a:cubicBezTo>
                <a:cubicBezTo>
                  <a:pt x="6591758" y="270348"/>
                  <a:pt x="6592490" y="274148"/>
                  <a:pt x="6571810" y="284466"/>
                </a:cubicBezTo>
                <a:cubicBezTo>
                  <a:pt x="6551132" y="294783"/>
                  <a:pt x="6533573" y="302685"/>
                  <a:pt x="6519132" y="308170"/>
                </a:cubicBezTo>
                <a:cubicBezTo>
                  <a:pt x="6504692" y="313655"/>
                  <a:pt x="6480625" y="310529"/>
                  <a:pt x="6446932" y="298791"/>
                </a:cubicBezTo>
                <a:cubicBezTo>
                  <a:pt x="6413240" y="287054"/>
                  <a:pt x="6387238" y="277156"/>
                  <a:pt x="6368926" y="269096"/>
                </a:cubicBezTo>
                <a:cubicBezTo>
                  <a:pt x="6350613" y="261037"/>
                  <a:pt x="6335079" y="257441"/>
                  <a:pt x="6322324" y="258309"/>
                </a:cubicBezTo>
                <a:cubicBezTo>
                  <a:pt x="6309568" y="259177"/>
                  <a:pt x="6300462" y="261424"/>
                  <a:pt x="6295006" y="265052"/>
                </a:cubicBezTo>
                <a:cubicBezTo>
                  <a:pt x="6289548" y="268680"/>
                  <a:pt x="6282321" y="266762"/>
                  <a:pt x="6273323" y="259298"/>
                </a:cubicBezTo>
                <a:cubicBezTo>
                  <a:pt x="6264324" y="251834"/>
                  <a:pt x="6265077" y="246424"/>
                  <a:pt x="6275582" y="243069"/>
                </a:cubicBezTo>
                <a:cubicBezTo>
                  <a:pt x="6286086" y="239713"/>
                  <a:pt x="6302036" y="237627"/>
                  <a:pt x="6323431" y="236809"/>
                </a:cubicBezTo>
                <a:cubicBezTo>
                  <a:pt x="6324220" y="226599"/>
                  <a:pt x="6321466" y="215557"/>
                  <a:pt x="6315171" y="203683"/>
                </a:cubicBezTo>
                <a:cubicBezTo>
                  <a:pt x="6308876" y="191810"/>
                  <a:pt x="6307750" y="181019"/>
                  <a:pt x="6311794" y="171310"/>
                </a:cubicBezTo>
                <a:cubicBezTo>
                  <a:pt x="6315838" y="161602"/>
                  <a:pt x="6317860" y="155493"/>
                  <a:pt x="6317860" y="152984"/>
                </a:cubicBezTo>
                <a:cubicBezTo>
                  <a:pt x="6317860" y="153041"/>
                  <a:pt x="6316408" y="153744"/>
                  <a:pt x="6313504" y="155092"/>
                </a:cubicBezTo>
                <a:cubicBezTo>
                  <a:pt x="6310600" y="156440"/>
                  <a:pt x="6306312" y="158014"/>
                  <a:pt x="6300641" y="159813"/>
                </a:cubicBezTo>
                <a:cubicBezTo>
                  <a:pt x="6294970" y="161613"/>
                  <a:pt x="6288100" y="160484"/>
                  <a:pt x="6280034" y="156425"/>
                </a:cubicBezTo>
                <a:cubicBezTo>
                  <a:pt x="6271968" y="152367"/>
                  <a:pt x="6271716" y="149019"/>
                  <a:pt x="6279282" y="146380"/>
                </a:cubicBezTo>
                <a:cubicBezTo>
                  <a:pt x="6286846" y="143741"/>
                  <a:pt x="6293414" y="141350"/>
                  <a:pt x="6298985" y="139206"/>
                </a:cubicBezTo>
                <a:cubicBezTo>
                  <a:pt x="6304556" y="137062"/>
                  <a:pt x="6310120" y="133861"/>
                  <a:pt x="6315677" y="129602"/>
                </a:cubicBezTo>
                <a:cubicBezTo>
                  <a:pt x="6318455" y="127472"/>
                  <a:pt x="6321358" y="126245"/>
                  <a:pt x="6324386" y="125918"/>
                </a:cubicBezTo>
                <a:close/>
                <a:moveTo>
                  <a:pt x="3941019" y="122686"/>
                </a:moveTo>
                <a:cubicBezTo>
                  <a:pt x="3936236" y="123124"/>
                  <a:pt x="3929532" y="124024"/>
                  <a:pt x="3920907" y="125386"/>
                </a:cubicBezTo>
                <a:cubicBezTo>
                  <a:pt x="3912281" y="126748"/>
                  <a:pt x="3897894" y="129043"/>
                  <a:pt x="3877746" y="132269"/>
                </a:cubicBezTo>
                <a:lnTo>
                  <a:pt x="3877746" y="155608"/>
                </a:lnTo>
                <a:cubicBezTo>
                  <a:pt x="3891484" y="152984"/>
                  <a:pt x="3902684" y="150528"/>
                  <a:pt x="3911345" y="148241"/>
                </a:cubicBezTo>
                <a:cubicBezTo>
                  <a:pt x="3920007" y="145953"/>
                  <a:pt x="3927819" y="147441"/>
                  <a:pt x="3934781" y="152704"/>
                </a:cubicBezTo>
                <a:cubicBezTo>
                  <a:pt x="3941743" y="157967"/>
                  <a:pt x="3937369" y="162269"/>
                  <a:pt x="3921660" y="165610"/>
                </a:cubicBezTo>
                <a:cubicBezTo>
                  <a:pt x="3905950" y="168952"/>
                  <a:pt x="3891312" y="170170"/>
                  <a:pt x="3877746" y="169267"/>
                </a:cubicBezTo>
                <a:lnTo>
                  <a:pt x="3877746" y="192046"/>
                </a:lnTo>
                <a:cubicBezTo>
                  <a:pt x="3888631" y="189451"/>
                  <a:pt x="3899450" y="187228"/>
                  <a:pt x="3910205" y="185378"/>
                </a:cubicBezTo>
                <a:cubicBezTo>
                  <a:pt x="3920961" y="183528"/>
                  <a:pt x="3928812" y="185260"/>
                  <a:pt x="3933759" y="190573"/>
                </a:cubicBezTo>
                <a:cubicBezTo>
                  <a:pt x="3938707" y="195886"/>
                  <a:pt x="3935634" y="199962"/>
                  <a:pt x="3924542" y="202802"/>
                </a:cubicBezTo>
                <a:cubicBezTo>
                  <a:pt x="3913450" y="205641"/>
                  <a:pt x="3897851" y="206609"/>
                  <a:pt x="3877746" y="205705"/>
                </a:cubicBezTo>
                <a:lnTo>
                  <a:pt x="3877746" y="228506"/>
                </a:lnTo>
                <a:cubicBezTo>
                  <a:pt x="3890581" y="227675"/>
                  <a:pt x="3902540" y="225889"/>
                  <a:pt x="3913626" y="223150"/>
                </a:cubicBezTo>
                <a:cubicBezTo>
                  <a:pt x="3924711" y="220411"/>
                  <a:pt x="3932974" y="221960"/>
                  <a:pt x="3938416" y="227797"/>
                </a:cubicBezTo>
                <a:cubicBezTo>
                  <a:pt x="3943858" y="233633"/>
                  <a:pt x="3940119" y="237935"/>
                  <a:pt x="3927199" y="240703"/>
                </a:cubicBezTo>
                <a:cubicBezTo>
                  <a:pt x="3914278" y="243470"/>
                  <a:pt x="3897794" y="244854"/>
                  <a:pt x="3877746" y="244854"/>
                </a:cubicBezTo>
                <a:lnTo>
                  <a:pt x="3877746" y="268989"/>
                </a:lnTo>
                <a:cubicBezTo>
                  <a:pt x="3915275" y="266336"/>
                  <a:pt x="3939545" y="264644"/>
                  <a:pt x="3950559" y="263912"/>
                </a:cubicBezTo>
                <a:cubicBezTo>
                  <a:pt x="3953197" y="197101"/>
                  <a:pt x="3954294" y="158286"/>
                  <a:pt x="3953850" y="147466"/>
                </a:cubicBezTo>
                <a:cubicBezTo>
                  <a:pt x="3953405" y="136647"/>
                  <a:pt x="3952351" y="129702"/>
                  <a:pt x="3950688" y="126634"/>
                </a:cubicBezTo>
                <a:cubicBezTo>
                  <a:pt x="3949024" y="123565"/>
                  <a:pt x="3945801" y="122249"/>
                  <a:pt x="3941019" y="122686"/>
                </a:cubicBezTo>
                <a:close/>
                <a:moveTo>
                  <a:pt x="6835699" y="121944"/>
                </a:moveTo>
                <a:cubicBezTo>
                  <a:pt x="6841579" y="122905"/>
                  <a:pt x="6847003" y="124572"/>
                  <a:pt x="6851972" y="126945"/>
                </a:cubicBezTo>
                <a:cubicBezTo>
                  <a:pt x="6856941" y="129319"/>
                  <a:pt x="6858496" y="132452"/>
                  <a:pt x="6856640" y="136345"/>
                </a:cubicBezTo>
                <a:cubicBezTo>
                  <a:pt x="6854782" y="140239"/>
                  <a:pt x="6853190" y="147735"/>
                  <a:pt x="6851864" y="158834"/>
                </a:cubicBezTo>
                <a:cubicBezTo>
                  <a:pt x="6850538" y="169934"/>
                  <a:pt x="6847752" y="181144"/>
                  <a:pt x="6843508" y="192466"/>
                </a:cubicBezTo>
                <a:cubicBezTo>
                  <a:pt x="6839263" y="203787"/>
                  <a:pt x="6832659" y="213693"/>
                  <a:pt x="6823696" y="222182"/>
                </a:cubicBezTo>
                <a:cubicBezTo>
                  <a:pt x="6814734" y="230672"/>
                  <a:pt x="6803122" y="237024"/>
                  <a:pt x="6788860" y="241240"/>
                </a:cubicBezTo>
                <a:lnTo>
                  <a:pt x="6777796" y="242232"/>
                </a:lnTo>
                <a:lnTo>
                  <a:pt x="6777673" y="242182"/>
                </a:lnTo>
                <a:lnTo>
                  <a:pt x="6786645" y="232626"/>
                </a:lnTo>
                <a:cubicBezTo>
                  <a:pt x="6799429" y="222666"/>
                  <a:pt x="6808879" y="211789"/>
                  <a:pt x="6814996" y="199994"/>
                </a:cubicBezTo>
                <a:cubicBezTo>
                  <a:pt x="6821112" y="188200"/>
                  <a:pt x="6825296" y="175293"/>
                  <a:pt x="6827546" y="161276"/>
                </a:cubicBezTo>
                <a:cubicBezTo>
                  <a:pt x="6829798" y="147258"/>
                  <a:pt x="6829572" y="136736"/>
                  <a:pt x="6826870" y="129709"/>
                </a:cubicBezTo>
                <a:cubicBezTo>
                  <a:pt x="6824166" y="122683"/>
                  <a:pt x="6827110" y="120094"/>
                  <a:pt x="6835699" y="121944"/>
                </a:cubicBezTo>
                <a:close/>
                <a:moveTo>
                  <a:pt x="2362439" y="112437"/>
                </a:moveTo>
                <a:lnTo>
                  <a:pt x="2621767" y="112437"/>
                </a:lnTo>
                <a:lnTo>
                  <a:pt x="2621767" y="142272"/>
                </a:lnTo>
                <a:lnTo>
                  <a:pt x="2362439" y="142272"/>
                </a:lnTo>
                <a:close/>
                <a:moveTo>
                  <a:pt x="4287728" y="109366"/>
                </a:moveTo>
                <a:cubicBezTo>
                  <a:pt x="4289123" y="108954"/>
                  <a:pt x="4290909" y="109239"/>
                  <a:pt x="4293085" y="110221"/>
                </a:cubicBezTo>
                <a:cubicBezTo>
                  <a:pt x="4301789" y="114150"/>
                  <a:pt x="4308114" y="118642"/>
                  <a:pt x="4312057" y="123697"/>
                </a:cubicBezTo>
                <a:cubicBezTo>
                  <a:pt x="4316001" y="128752"/>
                  <a:pt x="4316115" y="135363"/>
                  <a:pt x="4312401" y="143530"/>
                </a:cubicBezTo>
                <a:cubicBezTo>
                  <a:pt x="4308687" y="151697"/>
                  <a:pt x="4299789" y="147821"/>
                  <a:pt x="4285707" y="131904"/>
                </a:cubicBezTo>
                <a:cubicBezTo>
                  <a:pt x="4282868" y="118115"/>
                  <a:pt x="4283541" y="110603"/>
                  <a:pt x="4287728" y="109366"/>
                </a:cubicBezTo>
                <a:close/>
                <a:moveTo>
                  <a:pt x="3137559" y="100434"/>
                </a:moveTo>
                <a:lnTo>
                  <a:pt x="3070232" y="200177"/>
                </a:lnTo>
                <a:lnTo>
                  <a:pt x="3137559" y="200177"/>
                </a:lnTo>
                <a:close/>
                <a:moveTo>
                  <a:pt x="994434" y="100434"/>
                </a:moveTo>
                <a:lnTo>
                  <a:pt x="927107" y="200177"/>
                </a:lnTo>
                <a:lnTo>
                  <a:pt x="994434" y="200177"/>
                </a:lnTo>
                <a:close/>
                <a:moveTo>
                  <a:pt x="1321004" y="73385"/>
                </a:moveTo>
                <a:cubicBezTo>
                  <a:pt x="1309044" y="74252"/>
                  <a:pt x="1300716" y="77619"/>
                  <a:pt x="1296019" y="83484"/>
                </a:cubicBezTo>
                <a:cubicBezTo>
                  <a:pt x="1291323" y="89349"/>
                  <a:pt x="1288975" y="96469"/>
                  <a:pt x="1288975" y="104844"/>
                </a:cubicBezTo>
                <a:cubicBezTo>
                  <a:pt x="1288975" y="113204"/>
                  <a:pt x="1291836" y="121059"/>
                  <a:pt x="1297557" y="128408"/>
                </a:cubicBezTo>
                <a:cubicBezTo>
                  <a:pt x="1303279" y="135757"/>
                  <a:pt x="1312088" y="139432"/>
                  <a:pt x="1323983" y="139432"/>
                </a:cubicBezTo>
                <a:cubicBezTo>
                  <a:pt x="1335878" y="139432"/>
                  <a:pt x="1344916" y="135736"/>
                  <a:pt x="1351097" y="128344"/>
                </a:cubicBezTo>
                <a:cubicBezTo>
                  <a:pt x="1357277" y="120951"/>
                  <a:pt x="1360156" y="112114"/>
                  <a:pt x="1359733" y="101832"/>
                </a:cubicBezTo>
                <a:cubicBezTo>
                  <a:pt x="1359310" y="91550"/>
                  <a:pt x="1355739" y="84022"/>
                  <a:pt x="1349021" y="79246"/>
                </a:cubicBezTo>
                <a:cubicBezTo>
                  <a:pt x="1342302" y="74471"/>
                  <a:pt x="1332963" y="72517"/>
                  <a:pt x="1321004" y="73385"/>
                </a:cubicBezTo>
                <a:close/>
                <a:moveTo>
                  <a:pt x="2939559" y="72718"/>
                </a:moveTo>
                <a:cubicBezTo>
                  <a:pt x="2929800" y="72295"/>
                  <a:pt x="2920970" y="77508"/>
                  <a:pt x="2913069" y="88356"/>
                </a:cubicBezTo>
                <a:cubicBezTo>
                  <a:pt x="2905167" y="99204"/>
                  <a:pt x="2899890" y="116724"/>
                  <a:pt x="2897237" y="140916"/>
                </a:cubicBezTo>
                <a:cubicBezTo>
                  <a:pt x="2894598" y="165094"/>
                  <a:pt x="2895495" y="186694"/>
                  <a:pt x="2899926" y="205716"/>
                </a:cubicBezTo>
                <a:cubicBezTo>
                  <a:pt x="2904357" y="224738"/>
                  <a:pt x="2911208" y="237792"/>
                  <a:pt x="2920479" y="244876"/>
                </a:cubicBezTo>
                <a:cubicBezTo>
                  <a:pt x="2929750" y="251960"/>
                  <a:pt x="2939057" y="253448"/>
                  <a:pt x="2948399" y="249339"/>
                </a:cubicBezTo>
                <a:cubicBezTo>
                  <a:pt x="2957742" y="245231"/>
                  <a:pt x="2964815" y="235978"/>
                  <a:pt x="2969619" y="221580"/>
                </a:cubicBezTo>
                <a:cubicBezTo>
                  <a:pt x="2974423" y="207182"/>
                  <a:pt x="2976825" y="191315"/>
                  <a:pt x="2976825" y="173978"/>
                </a:cubicBezTo>
                <a:cubicBezTo>
                  <a:pt x="2976825" y="156640"/>
                  <a:pt x="2976165" y="140927"/>
                  <a:pt x="2974846" y="126838"/>
                </a:cubicBezTo>
                <a:cubicBezTo>
                  <a:pt x="2973527" y="112749"/>
                  <a:pt x="2969755" y="100312"/>
                  <a:pt x="2963532" y="89528"/>
                </a:cubicBezTo>
                <a:cubicBezTo>
                  <a:pt x="2957308" y="78744"/>
                  <a:pt x="2949317" y="73141"/>
                  <a:pt x="2939559" y="72718"/>
                </a:cubicBezTo>
                <a:close/>
                <a:moveTo>
                  <a:pt x="6074088" y="68039"/>
                </a:moveTo>
                <a:cubicBezTo>
                  <a:pt x="6057166" y="70735"/>
                  <a:pt x="6043026" y="72886"/>
                  <a:pt x="6031669" y="74493"/>
                </a:cubicBezTo>
                <a:cubicBezTo>
                  <a:pt x="6040660" y="78780"/>
                  <a:pt x="6044235" y="83233"/>
                  <a:pt x="6042392" y="87850"/>
                </a:cubicBezTo>
                <a:cubicBezTo>
                  <a:pt x="6040550" y="92468"/>
                  <a:pt x="6038775" y="102908"/>
                  <a:pt x="6037068" y="119169"/>
                </a:cubicBezTo>
                <a:cubicBezTo>
                  <a:pt x="6048742" y="118381"/>
                  <a:pt x="6062687" y="116767"/>
                  <a:pt x="6078906" y="114330"/>
                </a:cubicBezTo>
                <a:cubicBezTo>
                  <a:pt x="6080598" y="91342"/>
                  <a:pt x="6078992" y="75912"/>
                  <a:pt x="6074088" y="68039"/>
                </a:cubicBezTo>
                <a:close/>
                <a:moveTo>
                  <a:pt x="4595733" y="66909"/>
                </a:moveTo>
                <a:cubicBezTo>
                  <a:pt x="4597059" y="67008"/>
                  <a:pt x="4598662" y="67417"/>
                  <a:pt x="4600543" y="68136"/>
                </a:cubicBezTo>
                <a:cubicBezTo>
                  <a:pt x="4608064" y="71011"/>
                  <a:pt x="4615066" y="74539"/>
                  <a:pt x="4621548" y="78719"/>
                </a:cubicBezTo>
                <a:cubicBezTo>
                  <a:pt x="4628029" y="82899"/>
                  <a:pt x="4629865" y="87589"/>
                  <a:pt x="4627054" y="92787"/>
                </a:cubicBezTo>
                <a:cubicBezTo>
                  <a:pt x="4624243" y="97985"/>
                  <a:pt x="4620250" y="106328"/>
                  <a:pt x="4615073" y="117814"/>
                </a:cubicBezTo>
                <a:cubicBezTo>
                  <a:pt x="4634992" y="116108"/>
                  <a:pt x="4652874" y="112534"/>
                  <a:pt x="4668720" y="107091"/>
                </a:cubicBezTo>
                <a:cubicBezTo>
                  <a:pt x="4684566" y="101649"/>
                  <a:pt x="4697131" y="102090"/>
                  <a:pt x="4706417" y="108414"/>
                </a:cubicBezTo>
                <a:cubicBezTo>
                  <a:pt x="4715702" y="114738"/>
                  <a:pt x="4715325" y="119926"/>
                  <a:pt x="4705287" y="123977"/>
                </a:cubicBezTo>
                <a:cubicBezTo>
                  <a:pt x="4695249" y="128028"/>
                  <a:pt x="4684397" y="130950"/>
                  <a:pt x="4672731" y="132742"/>
                </a:cubicBezTo>
                <a:cubicBezTo>
                  <a:pt x="4661066" y="134535"/>
                  <a:pt x="4649342" y="136123"/>
                  <a:pt x="4637562" y="137507"/>
                </a:cubicBezTo>
                <a:cubicBezTo>
                  <a:pt x="4625781" y="138891"/>
                  <a:pt x="4617303" y="138228"/>
                  <a:pt x="4612126" y="135517"/>
                </a:cubicBezTo>
                <a:cubicBezTo>
                  <a:pt x="4610491" y="141167"/>
                  <a:pt x="4606519" y="152812"/>
                  <a:pt x="4600209" y="170450"/>
                </a:cubicBezTo>
                <a:cubicBezTo>
                  <a:pt x="4656695" y="165187"/>
                  <a:pt x="4688305" y="160724"/>
                  <a:pt x="4695038" y="157060"/>
                </a:cubicBezTo>
                <a:cubicBezTo>
                  <a:pt x="4701770" y="153396"/>
                  <a:pt x="4709958" y="153737"/>
                  <a:pt x="4719602" y="158082"/>
                </a:cubicBezTo>
                <a:cubicBezTo>
                  <a:pt x="4729246" y="162427"/>
                  <a:pt x="4736506" y="167471"/>
                  <a:pt x="4741382" y="173214"/>
                </a:cubicBezTo>
                <a:cubicBezTo>
                  <a:pt x="4746257" y="178957"/>
                  <a:pt x="4746415" y="184525"/>
                  <a:pt x="4741855" y="189917"/>
                </a:cubicBezTo>
                <a:cubicBezTo>
                  <a:pt x="4737295" y="195309"/>
                  <a:pt x="4733889" y="212420"/>
                  <a:pt x="4731637" y="241251"/>
                </a:cubicBezTo>
                <a:cubicBezTo>
                  <a:pt x="4729386" y="270082"/>
                  <a:pt x="4720520" y="291614"/>
                  <a:pt x="4705040" y="305847"/>
                </a:cubicBezTo>
                <a:cubicBezTo>
                  <a:pt x="4689559" y="320079"/>
                  <a:pt x="4680195" y="322399"/>
                  <a:pt x="4676947" y="312805"/>
                </a:cubicBezTo>
                <a:cubicBezTo>
                  <a:pt x="4673699" y="303212"/>
                  <a:pt x="4667497" y="293511"/>
                  <a:pt x="4658341" y="283702"/>
                </a:cubicBezTo>
                <a:cubicBezTo>
                  <a:pt x="4649185" y="273893"/>
                  <a:pt x="4649353" y="270154"/>
                  <a:pt x="4658846" y="272484"/>
                </a:cubicBezTo>
                <a:cubicBezTo>
                  <a:pt x="4668339" y="274814"/>
                  <a:pt x="4675416" y="276840"/>
                  <a:pt x="4680077" y="278561"/>
                </a:cubicBezTo>
                <a:cubicBezTo>
                  <a:pt x="4684738" y="280282"/>
                  <a:pt x="4689441" y="277023"/>
                  <a:pt x="4694188" y="268784"/>
                </a:cubicBezTo>
                <a:cubicBezTo>
                  <a:pt x="4698934" y="260546"/>
                  <a:pt x="4702656" y="244385"/>
                  <a:pt x="4705352" y="220300"/>
                </a:cubicBezTo>
                <a:cubicBezTo>
                  <a:pt x="4708048" y="196216"/>
                  <a:pt x="4706843" y="183263"/>
                  <a:pt x="4701738" y="181442"/>
                </a:cubicBezTo>
                <a:cubicBezTo>
                  <a:pt x="4696633" y="179621"/>
                  <a:pt x="4686953" y="179592"/>
                  <a:pt x="4672699" y="181356"/>
                </a:cubicBezTo>
                <a:cubicBezTo>
                  <a:pt x="4658445" y="183120"/>
                  <a:pt x="4642545" y="185353"/>
                  <a:pt x="4625000" y="188056"/>
                </a:cubicBezTo>
                <a:cubicBezTo>
                  <a:pt x="4607455" y="190759"/>
                  <a:pt x="4594448" y="193929"/>
                  <a:pt x="4585980" y="197564"/>
                </a:cubicBezTo>
                <a:cubicBezTo>
                  <a:pt x="4577512" y="201199"/>
                  <a:pt x="4571891" y="198650"/>
                  <a:pt x="4569116" y="189917"/>
                </a:cubicBezTo>
                <a:cubicBezTo>
                  <a:pt x="4566341" y="181184"/>
                  <a:pt x="4567456" y="174480"/>
                  <a:pt x="4572461" y="169805"/>
                </a:cubicBezTo>
                <a:cubicBezTo>
                  <a:pt x="4577466" y="165130"/>
                  <a:pt x="4582191" y="153450"/>
                  <a:pt x="4586636" y="134764"/>
                </a:cubicBezTo>
                <a:cubicBezTo>
                  <a:pt x="4591082" y="116079"/>
                  <a:pt x="4593305" y="103259"/>
                  <a:pt x="4593305" y="96304"/>
                </a:cubicBezTo>
                <a:cubicBezTo>
                  <a:pt x="4593305" y="88718"/>
                  <a:pt x="4592630" y="81408"/>
                  <a:pt x="4591283" y="74374"/>
                </a:cubicBezTo>
                <a:cubicBezTo>
                  <a:pt x="4590272" y="69099"/>
                  <a:pt x="4591755" y="66610"/>
                  <a:pt x="4595733" y="66909"/>
                </a:cubicBezTo>
                <a:close/>
                <a:moveTo>
                  <a:pt x="4377520" y="64860"/>
                </a:moveTo>
                <a:cubicBezTo>
                  <a:pt x="4385161" y="63986"/>
                  <a:pt x="4391371" y="65964"/>
                  <a:pt x="4396152" y="70793"/>
                </a:cubicBezTo>
                <a:cubicBezTo>
                  <a:pt x="4402526" y="77231"/>
                  <a:pt x="4400443" y="82649"/>
                  <a:pt x="4389903" y="87044"/>
                </a:cubicBezTo>
                <a:cubicBezTo>
                  <a:pt x="4379363" y="91439"/>
                  <a:pt x="4369339" y="94110"/>
                  <a:pt x="4359832" y="95056"/>
                </a:cubicBezTo>
                <a:cubicBezTo>
                  <a:pt x="4369726" y="100334"/>
                  <a:pt x="4372992" y="105385"/>
                  <a:pt x="4369630" y="110210"/>
                </a:cubicBezTo>
                <a:cubicBezTo>
                  <a:pt x="4366267" y="115036"/>
                  <a:pt x="4358950" y="127021"/>
                  <a:pt x="4347678" y="146165"/>
                </a:cubicBezTo>
                <a:cubicBezTo>
                  <a:pt x="4358333" y="144530"/>
                  <a:pt x="4369486" y="141422"/>
                  <a:pt x="4381138" y="136840"/>
                </a:cubicBezTo>
                <a:cubicBezTo>
                  <a:pt x="4392789" y="132258"/>
                  <a:pt x="4402723" y="134313"/>
                  <a:pt x="4410940" y="143003"/>
                </a:cubicBezTo>
                <a:cubicBezTo>
                  <a:pt x="4419157" y="151693"/>
                  <a:pt x="4415923" y="157117"/>
                  <a:pt x="4401239" y="159275"/>
                </a:cubicBezTo>
                <a:cubicBezTo>
                  <a:pt x="4386555" y="161434"/>
                  <a:pt x="4357451" y="165668"/>
                  <a:pt x="4313929" y="171977"/>
                </a:cubicBezTo>
                <a:cubicBezTo>
                  <a:pt x="4324727" y="178359"/>
                  <a:pt x="4328624" y="183310"/>
                  <a:pt x="4325619" y="186830"/>
                </a:cubicBezTo>
                <a:cubicBezTo>
                  <a:pt x="4322615" y="190351"/>
                  <a:pt x="4319622" y="192993"/>
                  <a:pt x="4316639" y="194757"/>
                </a:cubicBezTo>
                <a:cubicBezTo>
                  <a:pt x="4347184" y="191272"/>
                  <a:pt x="4372318" y="187701"/>
                  <a:pt x="4392043" y="184045"/>
                </a:cubicBezTo>
                <a:cubicBezTo>
                  <a:pt x="4411768" y="180388"/>
                  <a:pt x="4426850" y="183016"/>
                  <a:pt x="4437290" y="191928"/>
                </a:cubicBezTo>
                <a:cubicBezTo>
                  <a:pt x="4447730" y="200841"/>
                  <a:pt x="4445995" y="205591"/>
                  <a:pt x="4432085" y="206179"/>
                </a:cubicBezTo>
                <a:cubicBezTo>
                  <a:pt x="4418175" y="206767"/>
                  <a:pt x="4393639" y="207828"/>
                  <a:pt x="4358476" y="209362"/>
                </a:cubicBezTo>
                <a:cubicBezTo>
                  <a:pt x="4365675" y="214568"/>
                  <a:pt x="4367765" y="218626"/>
                  <a:pt x="4364747" y="221537"/>
                </a:cubicBezTo>
                <a:cubicBezTo>
                  <a:pt x="4361728" y="224448"/>
                  <a:pt x="4359157" y="227818"/>
                  <a:pt x="4357035" y="231647"/>
                </a:cubicBezTo>
                <a:cubicBezTo>
                  <a:pt x="4354913" y="235476"/>
                  <a:pt x="4352246" y="239541"/>
                  <a:pt x="4349033" y="243843"/>
                </a:cubicBezTo>
                <a:cubicBezTo>
                  <a:pt x="4365008" y="250253"/>
                  <a:pt x="4380022" y="257456"/>
                  <a:pt x="4394076" y="265450"/>
                </a:cubicBezTo>
                <a:cubicBezTo>
                  <a:pt x="4408130" y="273445"/>
                  <a:pt x="4414310" y="283483"/>
                  <a:pt x="4412618" y="295565"/>
                </a:cubicBezTo>
                <a:cubicBezTo>
                  <a:pt x="4410926" y="307646"/>
                  <a:pt x="4402669" y="308199"/>
                  <a:pt x="4387849" y="297221"/>
                </a:cubicBezTo>
                <a:cubicBezTo>
                  <a:pt x="4373028" y="286244"/>
                  <a:pt x="4354949" y="275535"/>
                  <a:pt x="4333611" y="265095"/>
                </a:cubicBezTo>
                <a:cubicBezTo>
                  <a:pt x="4326670" y="272624"/>
                  <a:pt x="4316219" y="280346"/>
                  <a:pt x="4302259" y="288262"/>
                </a:cubicBezTo>
                <a:cubicBezTo>
                  <a:pt x="4288299" y="296178"/>
                  <a:pt x="4272779" y="300595"/>
                  <a:pt x="4255700" y="301512"/>
                </a:cubicBezTo>
                <a:cubicBezTo>
                  <a:pt x="4238621" y="302430"/>
                  <a:pt x="4236251" y="300014"/>
                  <a:pt x="4248591" y="294263"/>
                </a:cubicBezTo>
                <a:cubicBezTo>
                  <a:pt x="4260931" y="288513"/>
                  <a:pt x="4273005" y="282142"/>
                  <a:pt x="4284814" y="275151"/>
                </a:cubicBezTo>
                <a:cubicBezTo>
                  <a:pt x="4296624" y="268161"/>
                  <a:pt x="4306723" y="260865"/>
                  <a:pt x="4315112" y="253265"/>
                </a:cubicBezTo>
                <a:cubicBezTo>
                  <a:pt x="4294347" y="244790"/>
                  <a:pt x="4281509" y="239602"/>
                  <a:pt x="4276597" y="237702"/>
                </a:cubicBezTo>
                <a:cubicBezTo>
                  <a:pt x="4271686" y="235802"/>
                  <a:pt x="4270618" y="232755"/>
                  <a:pt x="4273392" y="228560"/>
                </a:cubicBezTo>
                <a:cubicBezTo>
                  <a:pt x="4276167" y="224366"/>
                  <a:pt x="4279275" y="220347"/>
                  <a:pt x="4282717" y="216504"/>
                </a:cubicBezTo>
                <a:cubicBezTo>
                  <a:pt x="4270628" y="219214"/>
                  <a:pt x="4260705" y="221469"/>
                  <a:pt x="4252947" y="223269"/>
                </a:cubicBezTo>
                <a:cubicBezTo>
                  <a:pt x="4245189" y="225068"/>
                  <a:pt x="4237191" y="221896"/>
                  <a:pt x="4228952" y="213750"/>
                </a:cubicBezTo>
                <a:cubicBezTo>
                  <a:pt x="4220714" y="205605"/>
                  <a:pt x="4223815" y="201532"/>
                  <a:pt x="4238255" y="201532"/>
                </a:cubicBezTo>
                <a:cubicBezTo>
                  <a:pt x="4249928" y="201532"/>
                  <a:pt x="4267402" y="200285"/>
                  <a:pt x="4290676" y="197790"/>
                </a:cubicBezTo>
                <a:cubicBezTo>
                  <a:pt x="4296168" y="189530"/>
                  <a:pt x="4297610" y="182274"/>
                  <a:pt x="4294999" y="176021"/>
                </a:cubicBezTo>
                <a:cubicBezTo>
                  <a:pt x="4291156" y="176882"/>
                  <a:pt x="4286213" y="177545"/>
                  <a:pt x="4280168" y="178011"/>
                </a:cubicBezTo>
                <a:cubicBezTo>
                  <a:pt x="4274124" y="178477"/>
                  <a:pt x="4266964" y="175982"/>
                  <a:pt x="4258690" y="170525"/>
                </a:cubicBezTo>
                <a:cubicBezTo>
                  <a:pt x="4250416" y="165069"/>
                  <a:pt x="4253137" y="161462"/>
                  <a:pt x="4266853" y="159706"/>
                </a:cubicBezTo>
                <a:cubicBezTo>
                  <a:pt x="4280570" y="157949"/>
                  <a:pt x="4300951" y="154540"/>
                  <a:pt x="4327996" y="149477"/>
                </a:cubicBezTo>
                <a:cubicBezTo>
                  <a:pt x="4329316" y="146265"/>
                  <a:pt x="4331775" y="137503"/>
                  <a:pt x="4335374" y="123192"/>
                </a:cubicBezTo>
                <a:cubicBezTo>
                  <a:pt x="4338974" y="108880"/>
                  <a:pt x="4339884" y="100843"/>
                  <a:pt x="4338106" y="99079"/>
                </a:cubicBezTo>
                <a:cubicBezTo>
                  <a:pt x="4326821" y="101775"/>
                  <a:pt x="4316607" y="103800"/>
                  <a:pt x="4307465" y="105155"/>
                </a:cubicBezTo>
                <a:cubicBezTo>
                  <a:pt x="4298323" y="106511"/>
                  <a:pt x="4291422" y="106941"/>
                  <a:pt x="4286761" y="106446"/>
                </a:cubicBezTo>
                <a:cubicBezTo>
                  <a:pt x="4282101" y="105951"/>
                  <a:pt x="4277340" y="103148"/>
                  <a:pt x="4272478" y="98036"/>
                </a:cubicBezTo>
                <a:cubicBezTo>
                  <a:pt x="4267617" y="92923"/>
                  <a:pt x="4268208" y="90012"/>
                  <a:pt x="4274253" y="89302"/>
                </a:cubicBezTo>
                <a:cubicBezTo>
                  <a:pt x="4280297" y="88593"/>
                  <a:pt x="4289073" y="87130"/>
                  <a:pt x="4300581" y="84914"/>
                </a:cubicBezTo>
                <a:cubicBezTo>
                  <a:pt x="4312089" y="82699"/>
                  <a:pt x="4324225" y="79770"/>
                  <a:pt x="4336988" y="76127"/>
                </a:cubicBezTo>
                <a:lnTo>
                  <a:pt x="4369404" y="66684"/>
                </a:lnTo>
                <a:cubicBezTo>
                  <a:pt x="4372268" y="65759"/>
                  <a:pt x="4374974" y="65151"/>
                  <a:pt x="4377520" y="64860"/>
                </a:cubicBezTo>
                <a:close/>
                <a:moveTo>
                  <a:pt x="594660" y="63995"/>
                </a:moveTo>
                <a:cubicBezTo>
                  <a:pt x="591491" y="63995"/>
                  <a:pt x="574276" y="66527"/>
                  <a:pt x="543014" y="71589"/>
                </a:cubicBezTo>
                <a:cubicBezTo>
                  <a:pt x="541451" y="84022"/>
                  <a:pt x="540246" y="95379"/>
                  <a:pt x="539400" y="105661"/>
                </a:cubicBezTo>
                <a:lnTo>
                  <a:pt x="592143" y="95616"/>
                </a:lnTo>
                <a:cubicBezTo>
                  <a:pt x="593778" y="85047"/>
                  <a:pt x="595044" y="77135"/>
                  <a:pt x="595940" y="71879"/>
                </a:cubicBezTo>
                <a:cubicBezTo>
                  <a:pt x="596836" y="66623"/>
                  <a:pt x="596410" y="63995"/>
                  <a:pt x="594660" y="63995"/>
                </a:cubicBezTo>
                <a:close/>
                <a:moveTo>
                  <a:pt x="6522760" y="61084"/>
                </a:moveTo>
                <a:cubicBezTo>
                  <a:pt x="6530306" y="61161"/>
                  <a:pt x="6536958" y="63974"/>
                  <a:pt x="6542718" y="69524"/>
                </a:cubicBezTo>
                <a:cubicBezTo>
                  <a:pt x="6550398" y="76923"/>
                  <a:pt x="6550974" y="81896"/>
                  <a:pt x="6544450" y="84441"/>
                </a:cubicBezTo>
                <a:cubicBezTo>
                  <a:pt x="6537925" y="86986"/>
                  <a:pt x="6525208" y="88485"/>
                  <a:pt x="6506301" y="88937"/>
                </a:cubicBezTo>
                <a:cubicBezTo>
                  <a:pt x="6487394" y="89388"/>
                  <a:pt x="6469178" y="90675"/>
                  <a:pt x="6451654" y="92798"/>
                </a:cubicBezTo>
                <a:cubicBezTo>
                  <a:pt x="6457950" y="100011"/>
                  <a:pt x="6459290" y="104525"/>
                  <a:pt x="6455676" y="106339"/>
                </a:cubicBezTo>
                <a:cubicBezTo>
                  <a:pt x="6452062" y="108153"/>
                  <a:pt x="6446226" y="112881"/>
                  <a:pt x="6438167" y="120525"/>
                </a:cubicBezTo>
                <a:cubicBezTo>
                  <a:pt x="6456838" y="117972"/>
                  <a:pt x="6469375" y="115082"/>
                  <a:pt x="6475778" y="111856"/>
                </a:cubicBezTo>
                <a:cubicBezTo>
                  <a:pt x="6482180" y="108629"/>
                  <a:pt x="6487587" y="108253"/>
                  <a:pt x="6491997" y="110727"/>
                </a:cubicBezTo>
                <a:cubicBezTo>
                  <a:pt x="6496406" y="113200"/>
                  <a:pt x="6501809" y="116244"/>
                  <a:pt x="6508204" y="119858"/>
                </a:cubicBezTo>
                <a:cubicBezTo>
                  <a:pt x="6514600" y="123472"/>
                  <a:pt x="6516848" y="127232"/>
                  <a:pt x="6514948" y="131140"/>
                </a:cubicBezTo>
                <a:cubicBezTo>
                  <a:pt x="6513048" y="135048"/>
                  <a:pt x="6511248" y="139769"/>
                  <a:pt x="6509549" y="145304"/>
                </a:cubicBezTo>
                <a:cubicBezTo>
                  <a:pt x="6507850" y="150840"/>
                  <a:pt x="6507900" y="165979"/>
                  <a:pt x="6509700" y="190724"/>
                </a:cubicBezTo>
                <a:cubicBezTo>
                  <a:pt x="6511499" y="215468"/>
                  <a:pt x="6511434" y="230966"/>
                  <a:pt x="6509506" y="237218"/>
                </a:cubicBezTo>
                <a:cubicBezTo>
                  <a:pt x="6507578" y="243470"/>
                  <a:pt x="6503656" y="249906"/>
                  <a:pt x="6497740" y="256524"/>
                </a:cubicBezTo>
                <a:cubicBezTo>
                  <a:pt x="6491824" y="263142"/>
                  <a:pt x="6487587" y="262296"/>
                  <a:pt x="6485028" y="253985"/>
                </a:cubicBezTo>
                <a:cubicBezTo>
                  <a:pt x="6482468" y="245675"/>
                  <a:pt x="6480256" y="239032"/>
                  <a:pt x="6478392" y="234056"/>
                </a:cubicBezTo>
                <a:cubicBezTo>
                  <a:pt x="6467924" y="234056"/>
                  <a:pt x="6448428" y="235311"/>
                  <a:pt x="6419904" y="237820"/>
                </a:cubicBezTo>
                <a:cubicBezTo>
                  <a:pt x="6416262" y="252404"/>
                  <a:pt x="6410720" y="254634"/>
                  <a:pt x="6403277" y="244510"/>
                </a:cubicBezTo>
                <a:cubicBezTo>
                  <a:pt x="6395834" y="234386"/>
                  <a:pt x="6393014" y="225785"/>
                  <a:pt x="6394813" y="218708"/>
                </a:cubicBezTo>
                <a:cubicBezTo>
                  <a:pt x="6396612" y="211632"/>
                  <a:pt x="6397512" y="197374"/>
                  <a:pt x="6397512" y="175935"/>
                </a:cubicBezTo>
                <a:cubicBezTo>
                  <a:pt x="6397512" y="154339"/>
                  <a:pt x="6395487" y="140067"/>
                  <a:pt x="6391436" y="133119"/>
                </a:cubicBezTo>
                <a:cubicBezTo>
                  <a:pt x="6387384" y="126171"/>
                  <a:pt x="6387930" y="122109"/>
                  <a:pt x="6393071" y="120933"/>
                </a:cubicBezTo>
                <a:cubicBezTo>
                  <a:pt x="6398212" y="119757"/>
                  <a:pt x="6402812" y="119843"/>
                  <a:pt x="6406870" y="121191"/>
                </a:cubicBezTo>
                <a:cubicBezTo>
                  <a:pt x="6410928" y="122539"/>
                  <a:pt x="6415359" y="123342"/>
                  <a:pt x="6420163" y="123601"/>
                </a:cubicBezTo>
                <a:cubicBezTo>
                  <a:pt x="6425770" y="113175"/>
                  <a:pt x="6429018" y="104105"/>
                  <a:pt x="6429907" y="96390"/>
                </a:cubicBezTo>
                <a:cubicBezTo>
                  <a:pt x="6418808" y="98154"/>
                  <a:pt x="6408960" y="100169"/>
                  <a:pt x="6400363" y="102434"/>
                </a:cubicBezTo>
                <a:cubicBezTo>
                  <a:pt x="6391766" y="104700"/>
                  <a:pt x="6383290" y="102524"/>
                  <a:pt x="6374938" y="95906"/>
                </a:cubicBezTo>
                <a:cubicBezTo>
                  <a:pt x="6366584" y="89288"/>
                  <a:pt x="6367908" y="85678"/>
                  <a:pt x="6378906" y="85076"/>
                </a:cubicBezTo>
                <a:cubicBezTo>
                  <a:pt x="6389906" y="84473"/>
                  <a:pt x="6404166" y="82824"/>
                  <a:pt x="6421690" y="80128"/>
                </a:cubicBezTo>
                <a:cubicBezTo>
                  <a:pt x="6439214" y="77432"/>
                  <a:pt x="6456419" y="74306"/>
                  <a:pt x="6473304" y="70750"/>
                </a:cubicBezTo>
                <a:cubicBezTo>
                  <a:pt x="6490190" y="67193"/>
                  <a:pt x="6504060" y="64250"/>
                  <a:pt x="6514916" y="61920"/>
                </a:cubicBezTo>
                <a:cubicBezTo>
                  <a:pt x="6517630" y="61337"/>
                  <a:pt x="6520244" y="61059"/>
                  <a:pt x="6522760" y="61084"/>
                </a:cubicBezTo>
                <a:close/>
                <a:moveTo>
                  <a:pt x="218035" y="57217"/>
                </a:moveTo>
                <a:cubicBezTo>
                  <a:pt x="216131" y="56520"/>
                  <a:pt x="213530" y="56718"/>
                  <a:pt x="210232" y="57811"/>
                </a:cubicBezTo>
                <a:cubicBezTo>
                  <a:pt x="203635" y="59998"/>
                  <a:pt x="192264" y="63917"/>
                  <a:pt x="176117" y="69567"/>
                </a:cubicBezTo>
                <a:lnTo>
                  <a:pt x="176117" y="90819"/>
                </a:lnTo>
                <a:cubicBezTo>
                  <a:pt x="183215" y="89155"/>
                  <a:pt x="189654" y="87166"/>
                  <a:pt x="195433" y="84850"/>
                </a:cubicBezTo>
                <a:cubicBezTo>
                  <a:pt x="201212" y="82534"/>
                  <a:pt x="206410" y="83889"/>
                  <a:pt x="211028" y="88915"/>
                </a:cubicBezTo>
                <a:cubicBezTo>
                  <a:pt x="215645" y="93941"/>
                  <a:pt x="213362" y="98692"/>
                  <a:pt x="204177" y="103166"/>
                </a:cubicBezTo>
                <a:cubicBezTo>
                  <a:pt x="194992" y="107640"/>
                  <a:pt x="185639" y="109877"/>
                  <a:pt x="176117" y="109877"/>
                </a:cubicBezTo>
                <a:lnTo>
                  <a:pt x="176117" y="135367"/>
                </a:lnTo>
                <a:cubicBezTo>
                  <a:pt x="190256" y="131036"/>
                  <a:pt x="202882" y="127680"/>
                  <a:pt x="213996" y="125300"/>
                </a:cubicBezTo>
                <a:cubicBezTo>
                  <a:pt x="220119" y="88073"/>
                  <a:pt x="222672" y="66971"/>
                  <a:pt x="221654" y="61995"/>
                </a:cubicBezTo>
                <a:cubicBezTo>
                  <a:pt x="221145" y="59507"/>
                  <a:pt x="219939" y="57914"/>
                  <a:pt x="218035" y="57217"/>
                </a:cubicBezTo>
                <a:close/>
                <a:moveTo>
                  <a:pt x="6311902" y="50422"/>
                </a:moveTo>
                <a:cubicBezTo>
                  <a:pt x="6323216" y="52287"/>
                  <a:pt x="6333140" y="55234"/>
                  <a:pt x="6341672" y="59263"/>
                </a:cubicBezTo>
                <a:cubicBezTo>
                  <a:pt x="6350204" y="63293"/>
                  <a:pt x="6353914" y="71388"/>
                  <a:pt x="6352804" y="83548"/>
                </a:cubicBezTo>
                <a:cubicBezTo>
                  <a:pt x="6351692" y="95709"/>
                  <a:pt x="6345594" y="98702"/>
                  <a:pt x="6334509" y="92529"/>
                </a:cubicBezTo>
                <a:cubicBezTo>
                  <a:pt x="6323424" y="86355"/>
                  <a:pt x="6315020" y="80408"/>
                  <a:pt x="6309298" y="74686"/>
                </a:cubicBezTo>
                <a:cubicBezTo>
                  <a:pt x="6304882" y="68534"/>
                  <a:pt x="6301383" y="62486"/>
                  <a:pt x="6298802" y="56542"/>
                </a:cubicBezTo>
                <a:cubicBezTo>
                  <a:pt x="6296220" y="50598"/>
                  <a:pt x="6300587" y="48558"/>
                  <a:pt x="6311902" y="50422"/>
                </a:cubicBezTo>
                <a:close/>
                <a:moveTo>
                  <a:pt x="6737382" y="48723"/>
                </a:moveTo>
                <a:cubicBezTo>
                  <a:pt x="6735072" y="48781"/>
                  <a:pt x="6732020" y="49146"/>
                  <a:pt x="6728223" y="49820"/>
                </a:cubicBezTo>
                <a:cubicBezTo>
                  <a:pt x="6720630" y="51168"/>
                  <a:pt x="6711721" y="53233"/>
                  <a:pt x="6701496" y="56015"/>
                </a:cubicBezTo>
                <a:cubicBezTo>
                  <a:pt x="6702342" y="57363"/>
                  <a:pt x="6703540" y="64017"/>
                  <a:pt x="6705088" y="75977"/>
                </a:cubicBezTo>
                <a:cubicBezTo>
                  <a:pt x="6707914" y="76106"/>
                  <a:pt x="6712646" y="74564"/>
                  <a:pt x="6719286" y="71352"/>
                </a:cubicBezTo>
                <a:cubicBezTo>
                  <a:pt x="6725925" y="68140"/>
                  <a:pt x="6731819" y="69402"/>
                  <a:pt x="6736967" y="75138"/>
                </a:cubicBezTo>
                <a:cubicBezTo>
                  <a:pt x="6742116" y="80874"/>
                  <a:pt x="6739824" y="85172"/>
                  <a:pt x="6730094" y="88033"/>
                </a:cubicBezTo>
                <a:cubicBezTo>
                  <a:pt x="6720364" y="90894"/>
                  <a:pt x="6712632" y="92325"/>
                  <a:pt x="6706896" y="92325"/>
                </a:cubicBezTo>
                <a:lnTo>
                  <a:pt x="6709240" y="113770"/>
                </a:lnTo>
                <a:cubicBezTo>
                  <a:pt x="6726348" y="111376"/>
                  <a:pt x="6735386" y="109368"/>
                  <a:pt x="6736354" y="107747"/>
                </a:cubicBezTo>
                <a:cubicBezTo>
                  <a:pt x="6737322" y="106127"/>
                  <a:pt x="6738928" y="96290"/>
                  <a:pt x="6741172" y="78235"/>
                </a:cubicBezTo>
                <a:cubicBezTo>
                  <a:pt x="6743416" y="60181"/>
                  <a:pt x="6743718" y="50595"/>
                  <a:pt x="6742076" y="49476"/>
                </a:cubicBezTo>
                <a:cubicBezTo>
                  <a:pt x="6741255" y="48917"/>
                  <a:pt x="6739690" y="48666"/>
                  <a:pt x="6737382" y="48723"/>
                </a:cubicBezTo>
                <a:close/>
                <a:moveTo>
                  <a:pt x="2172559" y="46314"/>
                </a:moveTo>
                <a:lnTo>
                  <a:pt x="2286907" y="46314"/>
                </a:lnTo>
                <a:lnTo>
                  <a:pt x="2286907" y="77482"/>
                </a:lnTo>
                <a:lnTo>
                  <a:pt x="2199769" y="77482"/>
                </a:lnTo>
                <a:cubicBezTo>
                  <a:pt x="2195625" y="99997"/>
                  <a:pt x="2191380" y="116588"/>
                  <a:pt x="2187035" y="127257"/>
                </a:cubicBezTo>
                <a:cubicBezTo>
                  <a:pt x="2196958" y="121880"/>
                  <a:pt x="2208194" y="119431"/>
                  <a:pt x="2220742" y="119912"/>
                </a:cubicBezTo>
                <a:cubicBezTo>
                  <a:pt x="2233289" y="120392"/>
                  <a:pt x="2245303" y="123264"/>
                  <a:pt x="2256782" y="128526"/>
                </a:cubicBezTo>
                <a:cubicBezTo>
                  <a:pt x="2268261" y="133789"/>
                  <a:pt x="2276568" y="140855"/>
                  <a:pt x="2281702" y="149725"/>
                </a:cubicBezTo>
                <a:cubicBezTo>
                  <a:pt x="2286836" y="158594"/>
                  <a:pt x="2290557" y="167406"/>
                  <a:pt x="2292866" y="176161"/>
                </a:cubicBezTo>
                <a:cubicBezTo>
                  <a:pt x="2295174" y="184916"/>
                  <a:pt x="2296092" y="194430"/>
                  <a:pt x="2295619" y="204705"/>
                </a:cubicBezTo>
                <a:cubicBezTo>
                  <a:pt x="2295146" y="214980"/>
                  <a:pt x="2293034" y="225506"/>
                  <a:pt x="2289284" y="236282"/>
                </a:cubicBezTo>
                <a:cubicBezTo>
                  <a:pt x="2285534" y="247059"/>
                  <a:pt x="2279823" y="256047"/>
                  <a:pt x="2272151" y="263246"/>
                </a:cubicBezTo>
                <a:cubicBezTo>
                  <a:pt x="2264479" y="270444"/>
                  <a:pt x="2255223" y="276152"/>
                  <a:pt x="2244382" y="280368"/>
                </a:cubicBezTo>
                <a:cubicBezTo>
                  <a:pt x="2233540" y="284584"/>
                  <a:pt x="2220993" y="286229"/>
                  <a:pt x="2206738" y="285304"/>
                </a:cubicBezTo>
                <a:cubicBezTo>
                  <a:pt x="2192484" y="284379"/>
                  <a:pt x="2178926" y="279152"/>
                  <a:pt x="2166062" y="269623"/>
                </a:cubicBezTo>
                <a:cubicBezTo>
                  <a:pt x="2153199" y="260094"/>
                  <a:pt x="2144387" y="243155"/>
                  <a:pt x="2139626" y="218805"/>
                </a:cubicBezTo>
                <a:lnTo>
                  <a:pt x="2171182" y="209599"/>
                </a:lnTo>
                <a:cubicBezTo>
                  <a:pt x="2177764" y="235167"/>
                  <a:pt x="2187935" y="248984"/>
                  <a:pt x="2201694" y="251049"/>
                </a:cubicBezTo>
                <a:cubicBezTo>
                  <a:pt x="2215454" y="253114"/>
                  <a:pt x="2226625" y="251673"/>
                  <a:pt x="2235207" y="246726"/>
                </a:cubicBezTo>
                <a:cubicBezTo>
                  <a:pt x="2243790" y="241778"/>
                  <a:pt x="2250028" y="234773"/>
                  <a:pt x="2253921" y="225710"/>
                </a:cubicBezTo>
                <a:cubicBezTo>
                  <a:pt x="2257815" y="216647"/>
                  <a:pt x="2259543" y="206551"/>
                  <a:pt x="2259105" y="195424"/>
                </a:cubicBezTo>
                <a:cubicBezTo>
                  <a:pt x="2258668" y="184296"/>
                  <a:pt x="2255785" y="175042"/>
                  <a:pt x="2250458" y="167664"/>
                </a:cubicBezTo>
                <a:cubicBezTo>
                  <a:pt x="2245131" y="160286"/>
                  <a:pt x="2238359" y="155335"/>
                  <a:pt x="2230142" y="152812"/>
                </a:cubicBezTo>
                <a:cubicBezTo>
                  <a:pt x="2221925" y="150288"/>
                  <a:pt x="2212622" y="150302"/>
                  <a:pt x="2202232" y="152855"/>
                </a:cubicBezTo>
                <a:cubicBezTo>
                  <a:pt x="2191843" y="155407"/>
                  <a:pt x="2182869" y="161781"/>
                  <a:pt x="2175312" y="171977"/>
                </a:cubicBezTo>
                <a:lnTo>
                  <a:pt x="2146381" y="168686"/>
                </a:lnTo>
                <a:cubicBezTo>
                  <a:pt x="2148187" y="160670"/>
                  <a:pt x="2156913" y="119879"/>
                  <a:pt x="2172559" y="46314"/>
                </a:cubicBezTo>
                <a:close/>
                <a:moveTo>
                  <a:pt x="1968094" y="46314"/>
                </a:moveTo>
                <a:lnTo>
                  <a:pt x="2120796" y="46314"/>
                </a:lnTo>
                <a:lnTo>
                  <a:pt x="2120796" y="73159"/>
                </a:lnTo>
                <a:cubicBezTo>
                  <a:pt x="2078306" y="141849"/>
                  <a:pt x="2050149" y="211226"/>
                  <a:pt x="2036325" y="281293"/>
                </a:cubicBezTo>
                <a:lnTo>
                  <a:pt x="1999155" y="281293"/>
                </a:lnTo>
                <a:cubicBezTo>
                  <a:pt x="2015374" y="209821"/>
                  <a:pt x="2043717" y="141884"/>
                  <a:pt x="2084185" y="77482"/>
                </a:cubicBezTo>
                <a:lnTo>
                  <a:pt x="1968094" y="77482"/>
                </a:lnTo>
                <a:close/>
                <a:moveTo>
                  <a:pt x="1820134" y="46314"/>
                </a:moveTo>
                <a:lnTo>
                  <a:pt x="1934482" y="46314"/>
                </a:lnTo>
                <a:lnTo>
                  <a:pt x="1934482" y="77482"/>
                </a:lnTo>
                <a:lnTo>
                  <a:pt x="1847344" y="77482"/>
                </a:lnTo>
                <a:cubicBezTo>
                  <a:pt x="1843200" y="99997"/>
                  <a:pt x="1838955" y="116588"/>
                  <a:pt x="1834610" y="127257"/>
                </a:cubicBezTo>
                <a:cubicBezTo>
                  <a:pt x="1844533" y="121880"/>
                  <a:pt x="1855769" y="119431"/>
                  <a:pt x="1868317" y="119912"/>
                </a:cubicBezTo>
                <a:cubicBezTo>
                  <a:pt x="1880864" y="120392"/>
                  <a:pt x="1892878" y="123264"/>
                  <a:pt x="1904357" y="128526"/>
                </a:cubicBezTo>
                <a:cubicBezTo>
                  <a:pt x="1915837" y="133789"/>
                  <a:pt x="1924143" y="140855"/>
                  <a:pt x="1929277" y="149725"/>
                </a:cubicBezTo>
                <a:cubicBezTo>
                  <a:pt x="1934411" y="158594"/>
                  <a:pt x="1938132" y="167406"/>
                  <a:pt x="1940441" y="176161"/>
                </a:cubicBezTo>
                <a:cubicBezTo>
                  <a:pt x="1942750" y="184916"/>
                  <a:pt x="1943667" y="194430"/>
                  <a:pt x="1943194" y="204705"/>
                </a:cubicBezTo>
                <a:cubicBezTo>
                  <a:pt x="1942721" y="214980"/>
                  <a:pt x="1940609" y="225506"/>
                  <a:pt x="1936859" y="236282"/>
                </a:cubicBezTo>
                <a:cubicBezTo>
                  <a:pt x="1933109" y="247059"/>
                  <a:pt x="1927398" y="256047"/>
                  <a:pt x="1919726" y="263246"/>
                </a:cubicBezTo>
                <a:cubicBezTo>
                  <a:pt x="1912054" y="270444"/>
                  <a:pt x="1902798" y="276152"/>
                  <a:pt x="1891957" y="280368"/>
                </a:cubicBezTo>
                <a:cubicBezTo>
                  <a:pt x="1881115" y="284584"/>
                  <a:pt x="1868568" y="286229"/>
                  <a:pt x="1854314" y="285304"/>
                </a:cubicBezTo>
                <a:cubicBezTo>
                  <a:pt x="1840059" y="284379"/>
                  <a:pt x="1826501" y="279152"/>
                  <a:pt x="1813638" y="269623"/>
                </a:cubicBezTo>
                <a:cubicBezTo>
                  <a:pt x="1800774" y="260094"/>
                  <a:pt x="1791962" y="243155"/>
                  <a:pt x="1787201" y="218805"/>
                </a:cubicBezTo>
                <a:lnTo>
                  <a:pt x="1818757" y="209599"/>
                </a:lnTo>
                <a:cubicBezTo>
                  <a:pt x="1825339" y="235167"/>
                  <a:pt x="1835510" y="248984"/>
                  <a:pt x="1849269" y="251049"/>
                </a:cubicBezTo>
                <a:cubicBezTo>
                  <a:pt x="1863029" y="253114"/>
                  <a:pt x="1874200" y="251673"/>
                  <a:pt x="1882782" y="246726"/>
                </a:cubicBezTo>
                <a:cubicBezTo>
                  <a:pt x="1891365" y="241778"/>
                  <a:pt x="1897603" y="234773"/>
                  <a:pt x="1901496" y="225710"/>
                </a:cubicBezTo>
                <a:cubicBezTo>
                  <a:pt x="1905390" y="216647"/>
                  <a:pt x="1907118" y="206551"/>
                  <a:pt x="1906680" y="195424"/>
                </a:cubicBezTo>
                <a:cubicBezTo>
                  <a:pt x="1906243" y="184296"/>
                  <a:pt x="1903361" y="175042"/>
                  <a:pt x="1898033" y="167664"/>
                </a:cubicBezTo>
                <a:cubicBezTo>
                  <a:pt x="1892706" y="160286"/>
                  <a:pt x="1885934" y="155335"/>
                  <a:pt x="1877717" y="152812"/>
                </a:cubicBezTo>
                <a:cubicBezTo>
                  <a:pt x="1869500" y="150288"/>
                  <a:pt x="1860197" y="150302"/>
                  <a:pt x="1849807" y="152855"/>
                </a:cubicBezTo>
                <a:cubicBezTo>
                  <a:pt x="1839418" y="155407"/>
                  <a:pt x="1830444" y="161781"/>
                  <a:pt x="1822887" y="171977"/>
                </a:cubicBezTo>
                <a:lnTo>
                  <a:pt x="1793956" y="168686"/>
                </a:lnTo>
                <a:cubicBezTo>
                  <a:pt x="1795762" y="160670"/>
                  <a:pt x="1804488" y="119879"/>
                  <a:pt x="1820134" y="46314"/>
                </a:cubicBezTo>
                <a:close/>
                <a:moveTo>
                  <a:pt x="3144507" y="42249"/>
                </a:moveTo>
                <a:lnTo>
                  <a:pt x="3171459" y="42249"/>
                </a:lnTo>
                <a:lnTo>
                  <a:pt x="3171459" y="200177"/>
                </a:lnTo>
                <a:lnTo>
                  <a:pt x="3203854" y="200177"/>
                </a:lnTo>
                <a:lnTo>
                  <a:pt x="3203854" y="230012"/>
                </a:lnTo>
                <a:lnTo>
                  <a:pt x="3171459" y="230012"/>
                </a:lnTo>
                <a:lnTo>
                  <a:pt x="3171459" y="281293"/>
                </a:lnTo>
                <a:lnTo>
                  <a:pt x="3137559" y="281293"/>
                </a:lnTo>
                <a:lnTo>
                  <a:pt x="3137559" y="230012"/>
                </a:lnTo>
                <a:lnTo>
                  <a:pt x="3033621" y="230012"/>
                </a:lnTo>
                <a:lnTo>
                  <a:pt x="3033621" y="202414"/>
                </a:lnTo>
                <a:close/>
                <a:moveTo>
                  <a:pt x="1323918" y="42249"/>
                </a:moveTo>
                <a:cubicBezTo>
                  <a:pt x="1333390" y="42249"/>
                  <a:pt x="1341980" y="43213"/>
                  <a:pt x="1349688" y="45142"/>
                </a:cubicBezTo>
                <a:cubicBezTo>
                  <a:pt x="1357395" y="47070"/>
                  <a:pt x="1365566" y="51154"/>
                  <a:pt x="1374199" y="57392"/>
                </a:cubicBezTo>
                <a:cubicBezTo>
                  <a:pt x="1382831" y="63630"/>
                  <a:pt x="1389008" y="72377"/>
                  <a:pt x="1392730" y="83634"/>
                </a:cubicBezTo>
                <a:cubicBezTo>
                  <a:pt x="1396451" y="94891"/>
                  <a:pt x="1396168" y="108181"/>
                  <a:pt x="1391880" y="123504"/>
                </a:cubicBezTo>
                <a:cubicBezTo>
                  <a:pt x="1387592" y="138826"/>
                  <a:pt x="1377138" y="149528"/>
                  <a:pt x="1360518" y="155608"/>
                </a:cubicBezTo>
                <a:cubicBezTo>
                  <a:pt x="1375102" y="158791"/>
                  <a:pt x="1385721" y="165374"/>
                  <a:pt x="1392375" y="175354"/>
                </a:cubicBezTo>
                <a:cubicBezTo>
                  <a:pt x="1399029" y="185335"/>
                  <a:pt x="1402356" y="197313"/>
                  <a:pt x="1402356" y="211287"/>
                </a:cubicBezTo>
                <a:cubicBezTo>
                  <a:pt x="1402356" y="225262"/>
                  <a:pt x="1400215" y="236540"/>
                  <a:pt x="1395935" y="245123"/>
                </a:cubicBezTo>
                <a:cubicBezTo>
                  <a:pt x="1391654" y="253706"/>
                  <a:pt x="1386854" y="260890"/>
                  <a:pt x="1381534" y="266676"/>
                </a:cubicBezTo>
                <a:cubicBezTo>
                  <a:pt x="1376213" y="272463"/>
                  <a:pt x="1369040" y="277023"/>
                  <a:pt x="1360013" y="280357"/>
                </a:cubicBezTo>
                <a:cubicBezTo>
                  <a:pt x="1350985" y="283691"/>
                  <a:pt x="1339671" y="285358"/>
                  <a:pt x="1326069" y="285358"/>
                </a:cubicBezTo>
                <a:cubicBezTo>
                  <a:pt x="1312468" y="285358"/>
                  <a:pt x="1300687" y="283695"/>
                  <a:pt x="1290728" y="280368"/>
                </a:cubicBezTo>
                <a:cubicBezTo>
                  <a:pt x="1280769" y="277041"/>
                  <a:pt x="1272408" y="272000"/>
                  <a:pt x="1265647" y="265246"/>
                </a:cubicBezTo>
                <a:cubicBezTo>
                  <a:pt x="1258886" y="258492"/>
                  <a:pt x="1254307" y="250565"/>
                  <a:pt x="1251912" y="241466"/>
                </a:cubicBezTo>
                <a:cubicBezTo>
                  <a:pt x="1249518" y="232367"/>
                  <a:pt x="1248320" y="222261"/>
                  <a:pt x="1248320" y="211148"/>
                </a:cubicBezTo>
                <a:cubicBezTo>
                  <a:pt x="1248320" y="200020"/>
                  <a:pt x="1251131" y="189067"/>
                  <a:pt x="1256752" y="178291"/>
                </a:cubicBezTo>
                <a:cubicBezTo>
                  <a:pt x="1262374" y="167514"/>
                  <a:pt x="1271265" y="159666"/>
                  <a:pt x="1283425" y="154747"/>
                </a:cubicBezTo>
                <a:cubicBezTo>
                  <a:pt x="1273258" y="150173"/>
                  <a:pt x="1266224" y="143738"/>
                  <a:pt x="1262323" y="135442"/>
                </a:cubicBezTo>
                <a:cubicBezTo>
                  <a:pt x="1258423" y="127146"/>
                  <a:pt x="1256240" y="117829"/>
                  <a:pt x="1255774" y="107489"/>
                </a:cubicBezTo>
                <a:cubicBezTo>
                  <a:pt x="1255308" y="97150"/>
                  <a:pt x="1256702" y="88245"/>
                  <a:pt x="1259957" y="80774"/>
                </a:cubicBezTo>
                <a:cubicBezTo>
                  <a:pt x="1263213" y="73302"/>
                  <a:pt x="1268174" y="66233"/>
                  <a:pt x="1274842" y="59564"/>
                </a:cubicBezTo>
                <a:cubicBezTo>
                  <a:pt x="1281511" y="52896"/>
                  <a:pt x="1288989" y="48343"/>
                  <a:pt x="1297278" y="45905"/>
                </a:cubicBezTo>
                <a:cubicBezTo>
                  <a:pt x="1305566" y="43467"/>
                  <a:pt x="1314446" y="42249"/>
                  <a:pt x="1323918" y="42249"/>
                </a:cubicBezTo>
                <a:close/>
                <a:moveTo>
                  <a:pt x="1153860" y="42249"/>
                </a:moveTo>
                <a:lnTo>
                  <a:pt x="1191697" y="42249"/>
                </a:lnTo>
                <a:lnTo>
                  <a:pt x="1134995" y="129968"/>
                </a:lnTo>
                <a:cubicBezTo>
                  <a:pt x="1157022" y="123672"/>
                  <a:pt x="1175700" y="125009"/>
                  <a:pt x="1191030" y="133979"/>
                </a:cubicBezTo>
                <a:cubicBezTo>
                  <a:pt x="1206359" y="142949"/>
                  <a:pt x="1216587" y="152794"/>
                  <a:pt x="1221715" y="163513"/>
                </a:cubicBezTo>
                <a:cubicBezTo>
                  <a:pt x="1226841" y="174232"/>
                  <a:pt x="1229637" y="185855"/>
                  <a:pt x="1230103" y="198381"/>
                </a:cubicBezTo>
                <a:cubicBezTo>
                  <a:pt x="1230569" y="210907"/>
                  <a:pt x="1228680" y="223301"/>
                  <a:pt x="1224435" y="235562"/>
                </a:cubicBezTo>
                <a:cubicBezTo>
                  <a:pt x="1220190" y="247823"/>
                  <a:pt x="1212601" y="258951"/>
                  <a:pt x="1201666" y="268946"/>
                </a:cubicBezTo>
                <a:cubicBezTo>
                  <a:pt x="1190732" y="278941"/>
                  <a:pt x="1175560" y="284397"/>
                  <a:pt x="1156151" y="285315"/>
                </a:cubicBezTo>
                <a:cubicBezTo>
                  <a:pt x="1136741" y="286233"/>
                  <a:pt x="1120132" y="282659"/>
                  <a:pt x="1106322" y="274592"/>
                </a:cubicBezTo>
                <a:cubicBezTo>
                  <a:pt x="1092512" y="266526"/>
                  <a:pt x="1083015" y="255154"/>
                  <a:pt x="1077831" y="240477"/>
                </a:cubicBezTo>
                <a:cubicBezTo>
                  <a:pt x="1072648" y="225800"/>
                  <a:pt x="1070507" y="211750"/>
                  <a:pt x="1071411" y="198327"/>
                </a:cubicBezTo>
                <a:cubicBezTo>
                  <a:pt x="1072314" y="184905"/>
                  <a:pt x="1074788" y="173709"/>
                  <a:pt x="1078832" y="164739"/>
                </a:cubicBezTo>
                <a:cubicBezTo>
                  <a:pt x="1082876" y="155769"/>
                  <a:pt x="1089049" y="144337"/>
                  <a:pt x="1097352" y="130441"/>
                </a:cubicBezTo>
                <a:close/>
                <a:moveTo>
                  <a:pt x="1001382" y="42249"/>
                </a:moveTo>
                <a:lnTo>
                  <a:pt x="1028334" y="42249"/>
                </a:lnTo>
                <a:lnTo>
                  <a:pt x="1028334" y="200177"/>
                </a:lnTo>
                <a:lnTo>
                  <a:pt x="1060729" y="200177"/>
                </a:lnTo>
                <a:lnTo>
                  <a:pt x="1060729" y="230012"/>
                </a:lnTo>
                <a:lnTo>
                  <a:pt x="1028334" y="230012"/>
                </a:lnTo>
                <a:lnTo>
                  <a:pt x="1028334" y="281293"/>
                </a:lnTo>
                <a:lnTo>
                  <a:pt x="994434" y="281293"/>
                </a:lnTo>
                <a:lnTo>
                  <a:pt x="994434" y="230012"/>
                </a:lnTo>
                <a:lnTo>
                  <a:pt x="890496" y="230012"/>
                </a:lnTo>
                <a:lnTo>
                  <a:pt x="890496" y="202414"/>
                </a:lnTo>
                <a:close/>
                <a:moveTo>
                  <a:pt x="3315168" y="41579"/>
                </a:moveTo>
                <a:cubicBezTo>
                  <a:pt x="3322768" y="42667"/>
                  <a:pt x="3329834" y="44887"/>
                  <a:pt x="3336366" y="48239"/>
                </a:cubicBezTo>
                <a:cubicBezTo>
                  <a:pt x="3349430" y="54943"/>
                  <a:pt x="3358525" y="64637"/>
                  <a:pt x="3363652" y="77321"/>
                </a:cubicBezTo>
                <a:cubicBezTo>
                  <a:pt x="3368779" y="90005"/>
                  <a:pt x="3369452" y="103983"/>
                  <a:pt x="3365674" y="119255"/>
                </a:cubicBezTo>
                <a:cubicBezTo>
                  <a:pt x="3361895" y="134528"/>
                  <a:pt x="3351638" y="146703"/>
                  <a:pt x="3334903" y="155780"/>
                </a:cubicBezTo>
                <a:cubicBezTo>
                  <a:pt x="3346906" y="159910"/>
                  <a:pt x="3356428" y="167625"/>
                  <a:pt x="3363469" y="178925"/>
                </a:cubicBezTo>
                <a:cubicBezTo>
                  <a:pt x="3370510" y="190225"/>
                  <a:pt x="3372862" y="205060"/>
                  <a:pt x="3370524" y="223430"/>
                </a:cubicBezTo>
                <a:cubicBezTo>
                  <a:pt x="3368187" y="241800"/>
                  <a:pt x="3359848" y="256714"/>
                  <a:pt x="3345508" y="268171"/>
                </a:cubicBezTo>
                <a:cubicBezTo>
                  <a:pt x="3331168" y="279629"/>
                  <a:pt x="3314963" y="285125"/>
                  <a:pt x="3296895" y="284659"/>
                </a:cubicBezTo>
                <a:cubicBezTo>
                  <a:pt x="3278826" y="284193"/>
                  <a:pt x="3263127" y="278489"/>
                  <a:pt x="3249798" y="267548"/>
                </a:cubicBezTo>
                <a:cubicBezTo>
                  <a:pt x="3236468" y="256606"/>
                  <a:pt x="3227889" y="239778"/>
                  <a:pt x="3224061" y="217063"/>
                </a:cubicBezTo>
                <a:lnTo>
                  <a:pt x="3255616" y="210954"/>
                </a:lnTo>
                <a:cubicBezTo>
                  <a:pt x="3259717" y="224792"/>
                  <a:pt x="3265490" y="234999"/>
                  <a:pt x="3272932" y="241574"/>
                </a:cubicBezTo>
                <a:cubicBezTo>
                  <a:pt x="3280375" y="248149"/>
                  <a:pt x="3289427" y="251465"/>
                  <a:pt x="3300089" y="251522"/>
                </a:cubicBezTo>
                <a:cubicBezTo>
                  <a:pt x="3310751" y="251580"/>
                  <a:pt x="3319416" y="247245"/>
                  <a:pt x="3326084" y="238519"/>
                </a:cubicBezTo>
                <a:cubicBezTo>
                  <a:pt x="3332752" y="229793"/>
                  <a:pt x="3335656" y="219795"/>
                  <a:pt x="3334796" y="208523"/>
                </a:cubicBezTo>
                <a:cubicBezTo>
                  <a:pt x="3333935" y="197252"/>
                  <a:pt x="3329615" y="188540"/>
                  <a:pt x="3321836" y="182388"/>
                </a:cubicBezTo>
                <a:cubicBezTo>
                  <a:pt x="3314056" y="176236"/>
                  <a:pt x="3299906" y="171698"/>
                  <a:pt x="3279385" y="168772"/>
                </a:cubicBezTo>
                <a:lnTo>
                  <a:pt x="3279385" y="145218"/>
                </a:lnTo>
                <a:cubicBezTo>
                  <a:pt x="3299490" y="143311"/>
                  <a:pt x="3313515" y="138604"/>
                  <a:pt x="3321459" y="131097"/>
                </a:cubicBezTo>
                <a:cubicBezTo>
                  <a:pt x="3329404" y="123590"/>
                  <a:pt x="3332957" y="113874"/>
                  <a:pt x="3332118" y="101950"/>
                </a:cubicBezTo>
                <a:cubicBezTo>
                  <a:pt x="3331279" y="90027"/>
                  <a:pt x="3326066" y="81394"/>
                  <a:pt x="3316480" y="76052"/>
                </a:cubicBezTo>
                <a:cubicBezTo>
                  <a:pt x="3306893" y="70710"/>
                  <a:pt x="3296618" y="70144"/>
                  <a:pt x="3285655" y="74353"/>
                </a:cubicBezTo>
                <a:cubicBezTo>
                  <a:pt x="3274692" y="78562"/>
                  <a:pt x="3265447" y="91306"/>
                  <a:pt x="3257918" y="112587"/>
                </a:cubicBezTo>
                <a:lnTo>
                  <a:pt x="3226749" y="107747"/>
                </a:lnTo>
                <a:cubicBezTo>
                  <a:pt x="3232313" y="88675"/>
                  <a:pt x="3240039" y="73489"/>
                  <a:pt x="3249927" y="62189"/>
                </a:cubicBezTo>
                <a:cubicBezTo>
                  <a:pt x="3259814" y="50889"/>
                  <a:pt x="3273427" y="44063"/>
                  <a:pt x="3290764" y="41711"/>
                </a:cubicBezTo>
                <a:cubicBezTo>
                  <a:pt x="3299433" y="40535"/>
                  <a:pt x="3307567" y="40491"/>
                  <a:pt x="3315168" y="41579"/>
                </a:cubicBezTo>
                <a:close/>
                <a:moveTo>
                  <a:pt x="2781768" y="41579"/>
                </a:moveTo>
                <a:cubicBezTo>
                  <a:pt x="2789368" y="42667"/>
                  <a:pt x="2796434" y="44887"/>
                  <a:pt x="2802966" y="48239"/>
                </a:cubicBezTo>
                <a:cubicBezTo>
                  <a:pt x="2816030" y="54943"/>
                  <a:pt x="2825125" y="64637"/>
                  <a:pt x="2830252" y="77321"/>
                </a:cubicBezTo>
                <a:cubicBezTo>
                  <a:pt x="2835379" y="90005"/>
                  <a:pt x="2836052" y="103983"/>
                  <a:pt x="2832274" y="119255"/>
                </a:cubicBezTo>
                <a:cubicBezTo>
                  <a:pt x="2828495" y="134528"/>
                  <a:pt x="2818238" y="146703"/>
                  <a:pt x="2801503" y="155780"/>
                </a:cubicBezTo>
                <a:cubicBezTo>
                  <a:pt x="2813506" y="159910"/>
                  <a:pt x="2823028" y="167625"/>
                  <a:pt x="2830069" y="178925"/>
                </a:cubicBezTo>
                <a:cubicBezTo>
                  <a:pt x="2837110" y="190225"/>
                  <a:pt x="2839462" y="205060"/>
                  <a:pt x="2837124" y="223430"/>
                </a:cubicBezTo>
                <a:cubicBezTo>
                  <a:pt x="2834787" y="241800"/>
                  <a:pt x="2826448" y="256714"/>
                  <a:pt x="2812108" y="268171"/>
                </a:cubicBezTo>
                <a:cubicBezTo>
                  <a:pt x="2797768" y="279629"/>
                  <a:pt x="2781563" y="285125"/>
                  <a:pt x="2763495" y="284659"/>
                </a:cubicBezTo>
                <a:cubicBezTo>
                  <a:pt x="2745426" y="284193"/>
                  <a:pt x="2729727" y="278489"/>
                  <a:pt x="2716398" y="267548"/>
                </a:cubicBezTo>
                <a:cubicBezTo>
                  <a:pt x="2703069" y="256606"/>
                  <a:pt x="2694489" y="239778"/>
                  <a:pt x="2690661" y="217063"/>
                </a:cubicBezTo>
                <a:lnTo>
                  <a:pt x="2722216" y="210954"/>
                </a:lnTo>
                <a:cubicBezTo>
                  <a:pt x="2726317" y="224792"/>
                  <a:pt x="2732090" y="234999"/>
                  <a:pt x="2739532" y="241574"/>
                </a:cubicBezTo>
                <a:cubicBezTo>
                  <a:pt x="2746975" y="248149"/>
                  <a:pt x="2756027" y="251465"/>
                  <a:pt x="2766689" y="251522"/>
                </a:cubicBezTo>
                <a:cubicBezTo>
                  <a:pt x="2777351" y="251580"/>
                  <a:pt x="2786016" y="247245"/>
                  <a:pt x="2792684" y="238519"/>
                </a:cubicBezTo>
                <a:cubicBezTo>
                  <a:pt x="2799352" y="229793"/>
                  <a:pt x="2802256" y="219795"/>
                  <a:pt x="2801396" y="208523"/>
                </a:cubicBezTo>
                <a:cubicBezTo>
                  <a:pt x="2800535" y="197252"/>
                  <a:pt x="2796215" y="188540"/>
                  <a:pt x="2788436" y="182388"/>
                </a:cubicBezTo>
                <a:cubicBezTo>
                  <a:pt x="2780656" y="176236"/>
                  <a:pt x="2766506" y="171698"/>
                  <a:pt x="2745985" y="168772"/>
                </a:cubicBezTo>
                <a:lnTo>
                  <a:pt x="2745985" y="145218"/>
                </a:lnTo>
                <a:cubicBezTo>
                  <a:pt x="2766090" y="143311"/>
                  <a:pt x="2780115" y="138604"/>
                  <a:pt x="2788059" y="131097"/>
                </a:cubicBezTo>
                <a:cubicBezTo>
                  <a:pt x="2796004" y="123590"/>
                  <a:pt x="2799557" y="113874"/>
                  <a:pt x="2798718" y="101950"/>
                </a:cubicBezTo>
                <a:cubicBezTo>
                  <a:pt x="2797879" y="90027"/>
                  <a:pt x="2792666" y="81394"/>
                  <a:pt x="2783080" y="76052"/>
                </a:cubicBezTo>
                <a:cubicBezTo>
                  <a:pt x="2773493" y="70710"/>
                  <a:pt x="2763218" y="70144"/>
                  <a:pt x="2752255" y="74353"/>
                </a:cubicBezTo>
                <a:cubicBezTo>
                  <a:pt x="2741292" y="78562"/>
                  <a:pt x="2732047" y="91306"/>
                  <a:pt x="2724518" y="112587"/>
                </a:cubicBezTo>
                <a:lnTo>
                  <a:pt x="2693349" y="107747"/>
                </a:lnTo>
                <a:cubicBezTo>
                  <a:pt x="2698913" y="88675"/>
                  <a:pt x="2706639" y="73489"/>
                  <a:pt x="2716527" y="62189"/>
                </a:cubicBezTo>
                <a:cubicBezTo>
                  <a:pt x="2726414" y="50889"/>
                  <a:pt x="2740027" y="44063"/>
                  <a:pt x="2757364" y="41711"/>
                </a:cubicBezTo>
                <a:cubicBezTo>
                  <a:pt x="2766033" y="40535"/>
                  <a:pt x="2774167" y="40491"/>
                  <a:pt x="2781768" y="41579"/>
                </a:cubicBezTo>
                <a:close/>
                <a:moveTo>
                  <a:pt x="2939946" y="40915"/>
                </a:moveTo>
                <a:cubicBezTo>
                  <a:pt x="2957061" y="40915"/>
                  <a:pt x="2971756" y="47762"/>
                  <a:pt x="2984031" y="61457"/>
                </a:cubicBezTo>
                <a:cubicBezTo>
                  <a:pt x="2996306" y="75152"/>
                  <a:pt x="3004269" y="92027"/>
                  <a:pt x="3007918" y="112082"/>
                </a:cubicBezTo>
                <a:cubicBezTo>
                  <a:pt x="3011568" y="132137"/>
                  <a:pt x="3012708" y="155174"/>
                  <a:pt x="3011338" y="181194"/>
                </a:cubicBezTo>
                <a:cubicBezTo>
                  <a:pt x="3009969" y="207215"/>
                  <a:pt x="3005287" y="228686"/>
                  <a:pt x="2997292" y="245607"/>
                </a:cubicBezTo>
                <a:cubicBezTo>
                  <a:pt x="2989297" y="262529"/>
                  <a:pt x="2977126" y="274284"/>
                  <a:pt x="2960778" y="280873"/>
                </a:cubicBezTo>
                <a:cubicBezTo>
                  <a:pt x="2944431" y="287463"/>
                  <a:pt x="2928115" y="286760"/>
                  <a:pt x="2911832" y="278765"/>
                </a:cubicBezTo>
                <a:cubicBezTo>
                  <a:pt x="2895548" y="270771"/>
                  <a:pt x="2884123" y="260202"/>
                  <a:pt x="2877555" y="247059"/>
                </a:cubicBezTo>
                <a:cubicBezTo>
                  <a:pt x="2870987" y="233916"/>
                  <a:pt x="2866319" y="220193"/>
                  <a:pt x="2863552" y="205888"/>
                </a:cubicBezTo>
                <a:cubicBezTo>
                  <a:pt x="2860784" y="191584"/>
                  <a:pt x="2859852" y="172364"/>
                  <a:pt x="2860756" y="148230"/>
                </a:cubicBezTo>
                <a:cubicBezTo>
                  <a:pt x="2861673" y="124095"/>
                  <a:pt x="2865101" y="104948"/>
                  <a:pt x="2871037" y="90787"/>
                </a:cubicBezTo>
                <a:cubicBezTo>
                  <a:pt x="2876974" y="76626"/>
                  <a:pt x="2885664" y="64773"/>
                  <a:pt x="2897108" y="55230"/>
                </a:cubicBezTo>
                <a:cubicBezTo>
                  <a:pt x="2908551" y="45687"/>
                  <a:pt x="2922831" y="40915"/>
                  <a:pt x="2939946" y="40915"/>
                </a:cubicBezTo>
                <a:close/>
                <a:moveTo>
                  <a:pt x="800849" y="39605"/>
                </a:moveTo>
                <a:cubicBezTo>
                  <a:pt x="805233" y="39614"/>
                  <a:pt x="809372" y="40098"/>
                  <a:pt x="813266" y="41055"/>
                </a:cubicBezTo>
                <a:cubicBezTo>
                  <a:pt x="821052" y="42969"/>
                  <a:pt x="829043" y="46579"/>
                  <a:pt x="837239" y="51885"/>
                </a:cubicBezTo>
                <a:cubicBezTo>
                  <a:pt x="845434" y="57191"/>
                  <a:pt x="852096" y="64974"/>
                  <a:pt x="857222" y="75235"/>
                </a:cubicBezTo>
                <a:cubicBezTo>
                  <a:pt x="862349" y="85495"/>
                  <a:pt x="864213" y="97878"/>
                  <a:pt x="862814" y="112383"/>
                </a:cubicBezTo>
                <a:cubicBezTo>
                  <a:pt x="861416" y="126888"/>
                  <a:pt x="854286" y="144014"/>
                  <a:pt x="841423" y="163760"/>
                </a:cubicBezTo>
                <a:cubicBezTo>
                  <a:pt x="828559" y="183507"/>
                  <a:pt x="804446" y="212295"/>
                  <a:pt x="769083" y="250124"/>
                </a:cubicBezTo>
                <a:lnTo>
                  <a:pt x="866267" y="250124"/>
                </a:lnTo>
                <a:lnTo>
                  <a:pt x="866267" y="281293"/>
                </a:lnTo>
                <a:lnTo>
                  <a:pt x="721675" y="281293"/>
                </a:lnTo>
                <a:lnTo>
                  <a:pt x="721675" y="271592"/>
                </a:lnTo>
                <a:cubicBezTo>
                  <a:pt x="722607" y="257624"/>
                  <a:pt x="729020" y="245148"/>
                  <a:pt x="740916" y="234164"/>
                </a:cubicBezTo>
                <a:cubicBezTo>
                  <a:pt x="752811" y="223179"/>
                  <a:pt x="767696" y="206297"/>
                  <a:pt x="785571" y="183518"/>
                </a:cubicBezTo>
                <a:cubicBezTo>
                  <a:pt x="803446" y="160738"/>
                  <a:pt x="815037" y="143196"/>
                  <a:pt x="820342" y="130893"/>
                </a:cubicBezTo>
                <a:cubicBezTo>
                  <a:pt x="825648" y="118589"/>
                  <a:pt x="827666" y="108317"/>
                  <a:pt x="826398" y="100079"/>
                </a:cubicBezTo>
                <a:cubicBezTo>
                  <a:pt x="825128" y="91841"/>
                  <a:pt x="821321" y="85115"/>
                  <a:pt x="814975" y="79902"/>
                </a:cubicBezTo>
                <a:cubicBezTo>
                  <a:pt x="808630" y="74690"/>
                  <a:pt x="801202" y="72517"/>
                  <a:pt x="792691" y="73385"/>
                </a:cubicBezTo>
                <a:cubicBezTo>
                  <a:pt x="784180" y="74252"/>
                  <a:pt x="775981" y="77590"/>
                  <a:pt x="768094" y="83398"/>
                </a:cubicBezTo>
                <a:cubicBezTo>
                  <a:pt x="760207" y="89206"/>
                  <a:pt x="753761" y="98935"/>
                  <a:pt x="748756" y="112587"/>
                </a:cubicBezTo>
                <a:lnTo>
                  <a:pt x="716276" y="107769"/>
                </a:lnTo>
                <a:cubicBezTo>
                  <a:pt x="723647" y="84065"/>
                  <a:pt x="733247" y="67244"/>
                  <a:pt x="745078" y="57306"/>
                </a:cubicBezTo>
                <a:cubicBezTo>
                  <a:pt x="756908" y="47368"/>
                  <a:pt x="770869" y="41933"/>
                  <a:pt x="786958" y="41001"/>
                </a:cubicBezTo>
                <a:cubicBezTo>
                  <a:pt x="791834" y="40062"/>
                  <a:pt x="796464" y="39597"/>
                  <a:pt x="800849" y="39605"/>
                </a:cubicBezTo>
                <a:close/>
                <a:moveTo>
                  <a:pt x="603028" y="37592"/>
                </a:moveTo>
                <a:cubicBezTo>
                  <a:pt x="606165" y="37373"/>
                  <a:pt x="609653" y="37860"/>
                  <a:pt x="613493" y="39054"/>
                </a:cubicBezTo>
                <a:cubicBezTo>
                  <a:pt x="621172" y="41442"/>
                  <a:pt x="628740" y="45109"/>
                  <a:pt x="636196" y="50057"/>
                </a:cubicBezTo>
                <a:cubicBezTo>
                  <a:pt x="643654" y="55004"/>
                  <a:pt x="642972" y="61023"/>
                  <a:pt x="634153" y="68115"/>
                </a:cubicBezTo>
                <a:cubicBezTo>
                  <a:pt x="625334" y="75206"/>
                  <a:pt x="618501" y="83656"/>
                  <a:pt x="613654" y="93465"/>
                </a:cubicBezTo>
                <a:cubicBezTo>
                  <a:pt x="623549" y="106686"/>
                  <a:pt x="622337" y="113846"/>
                  <a:pt x="610019" y="114943"/>
                </a:cubicBezTo>
                <a:cubicBezTo>
                  <a:pt x="597700" y="116040"/>
                  <a:pt x="573551" y="119155"/>
                  <a:pt x="537572" y="124289"/>
                </a:cubicBezTo>
                <a:cubicBezTo>
                  <a:pt x="535191" y="140479"/>
                  <a:pt x="533105" y="152726"/>
                  <a:pt x="531312" y="161029"/>
                </a:cubicBezTo>
                <a:cubicBezTo>
                  <a:pt x="539945" y="161029"/>
                  <a:pt x="553518" y="159415"/>
                  <a:pt x="572031" y="156189"/>
                </a:cubicBezTo>
                <a:cubicBezTo>
                  <a:pt x="574469" y="143770"/>
                  <a:pt x="574340" y="134044"/>
                  <a:pt x="571644" y="127010"/>
                </a:cubicBezTo>
                <a:cubicBezTo>
                  <a:pt x="568948" y="119976"/>
                  <a:pt x="571522" y="117416"/>
                  <a:pt x="579366" y="119331"/>
                </a:cubicBezTo>
                <a:cubicBezTo>
                  <a:pt x="587211" y="121245"/>
                  <a:pt x="594434" y="124131"/>
                  <a:pt x="601038" y="127989"/>
                </a:cubicBezTo>
                <a:cubicBezTo>
                  <a:pt x="607642" y="131846"/>
                  <a:pt x="609277" y="136001"/>
                  <a:pt x="605942" y="140454"/>
                </a:cubicBezTo>
                <a:cubicBezTo>
                  <a:pt x="602608" y="144907"/>
                  <a:pt x="599780" y="149062"/>
                  <a:pt x="597457" y="152919"/>
                </a:cubicBezTo>
                <a:cubicBezTo>
                  <a:pt x="612141" y="150295"/>
                  <a:pt x="626847" y="147387"/>
                  <a:pt x="641574" y="144197"/>
                </a:cubicBezTo>
                <a:cubicBezTo>
                  <a:pt x="656302" y="141006"/>
                  <a:pt x="667928" y="144129"/>
                  <a:pt x="676453" y="153564"/>
                </a:cubicBezTo>
                <a:cubicBezTo>
                  <a:pt x="684979" y="163000"/>
                  <a:pt x="677378" y="167973"/>
                  <a:pt x="653652" y="168482"/>
                </a:cubicBezTo>
                <a:cubicBezTo>
                  <a:pt x="629926" y="168991"/>
                  <a:pt x="609531" y="170866"/>
                  <a:pt x="592466" y="174107"/>
                </a:cubicBezTo>
                <a:cubicBezTo>
                  <a:pt x="589412" y="184030"/>
                  <a:pt x="584321" y="196764"/>
                  <a:pt x="577194" y="212309"/>
                </a:cubicBezTo>
                <a:cubicBezTo>
                  <a:pt x="594617" y="208953"/>
                  <a:pt x="605587" y="205637"/>
                  <a:pt x="610104" y="202361"/>
                </a:cubicBezTo>
                <a:cubicBezTo>
                  <a:pt x="614622" y="199084"/>
                  <a:pt x="621014" y="199127"/>
                  <a:pt x="629281" y="202490"/>
                </a:cubicBezTo>
                <a:cubicBezTo>
                  <a:pt x="637548" y="205852"/>
                  <a:pt x="645331" y="210753"/>
                  <a:pt x="652630" y="217192"/>
                </a:cubicBezTo>
                <a:cubicBezTo>
                  <a:pt x="659930" y="223631"/>
                  <a:pt x="660084" y="229173"/>
                  <a:pt x="653093" y="233819"/>
                </a:cubicBezTo>
                <a:cubicBezTo>
                  <a:pt x="646102" y="238466"/>
                  <a:pt x="640155" y="247364"/>
                  <a:pt x="635250" y="260514"/>
                </a:cubicBezTo>
                <a:cubicBezTo>
                  <a:pt x="647841" y="274366"/>
                  <a:pt x="647626" y="281070"/>
                  <a:pt x="634605" y="280626"/>
                </a:cubicBezTo>
                <a:cubicBezTo>
                  <a:pt x="621584" y="280181"/>
                  <a:pt x="596739" y="281666"/>
                  <a:pt x="560071" y="285079"/>
                </a:cubicBezTo>
                <a:cubicBezTo>
                  <a:pt x="554823" y="298759"/>
                  <a:pt x="550052" y="301717"/>
                  <a:pt x="545756" y="293952"/>
                </a:cubicBezTo>
                <a:cubicBezTo>
                  <a:pt x="541461" y="286186"/>
                  <a:pt x="538192" y="274908"/>
                  <a:pt x="535948" y="260116"/>
                </a:cubicBezTo>
                <a:cubicBezTo>
                  <a:pt x="533704" y="245324"/>
                  <a:pt x="530319" y="232758"/>
                  <a:pt x="525795" y="222419"/>
                </a:cubicBezTo>
                <a:cubicBezTo>
                  <a:pt x="521271" y="212080"/>
                  <a:pt x="521945" y="207387"/>
                  <a:pt x="527817" y="208340"/>
                </a:cubicBezTo>
                <a:cubicBezTo>
                  <a:pt x="533689" y="209294"/>
                  <a:pt x="538568" y="210416"/>
                  <a:pt x="542455" y="211707"/>
                </a:cubicBezTo>
                <a:cubicBezTo>
                  <a:pt x="546341" y="212997"/>
                  <a:pt x="551324" y="213772"/>
                  <a:pt x="557404" y="214030"/>
                </a:cubicBezTo>
                <a:cubicBezTo>
                  <a:pt x="563298" y="192204"/>
                  <a:pt x="566697" y="179535"/>
                  <a:pt x="567600" y="176021"/>
                </a:cubicBezTo>
                <a:cubicBezTo>
                  <a:pt x="555483" y="177799"/>
                  <a:pt x="547158" y="179144"/>
                  <a:pt x="542627" y="180054"/>
                </a:cubicBezTo>
                <a:cubicBezTo>
                  <a:pt x="538096" y="180965"/>
                  <a:pt x="533564" y="179169"/>
                  <a:pt x="529032" y="174666"/>
                </a:cubicBezTo>
                <a:cubicBezTo>
                  <a:pt x="526867" y="192419"/>
                  <a:pt x="521425" y="213227"/>
                  <a:pt x="512706" y="237089"/>
                </a:cubicBezTo>
                <a:cubicBezTo>
                  <a:pt x="503987" y="260951"/>
                  <a:pt x="491160" y="279235"/>
                  <a:pt x="474224" y="291940"/>
                </a:cubicBezTo>
                <a:cubicBezTo>
                  <a:pt x="457288" y="304646"/>
                  <a:pt x="454015" y="303445"/>
                  <a:pt x="464404" y="288337"/>
                </a:cubicBezTo>
                <a:cubicBezTo>
                  <a:pt x="474794" y="273230"/>
                  <a:pt x="483566" y="255398"/>
                  <a:pt x="490723" y="234841"/>
                </a:cubicBezTo>
                <a:cubicBezTo>
                  <a:pt x="497878" y="214284"/>
                  <a:pt x="503263" y="192261"/>
                  <a:pt x="506877" y="168772"/>
                </a:cubicBezTo>
                <a:cubicBezTo>
                  <a:pt x="510490" y="145283"/>
                  <a:pt x="513190" y="124135"/>
                  <a:pt x="514975" y="105328"/>
                </a:cubicBezTo>
                <a:cubicBezTo>
                  <a:pt x="516761" y="86520"/>
                  <a:pt x="515402" y="72657"/>
                  <a:pt x="510899" y="63737"/>
                </a:cubicBezTo>
                <a:cubicBezTo>
                  <a:pt x="506396" y="54818"/>
                  <a:pt x="507321" y="50358"/>
                  <a:pt x="513674" y="50358"/>
                </a:cubicBezTo>
                <a:cubicBezTo>
                  <a:pt x="518592" y="50358"/>
                  <a:pt x="523708" y="50802"/>
                  <a:pt x="529021" y="51692"/>
                </a:cubicBezTo>
                <a:cubicBezTo>
                  <a:pt x="534334" y="52581"/>
                  <a:pt x="540594" y="52821"/>
                  <a:pt x="547800" y="52412"/>
                </a:cubicBezTo>
                <a:cubicBezTo>
                  <a:pt x="555006" y="52003"/>
                  <a:pt x="563402" y="50709"/>
                  <a:pt x="572988" y="48530"/>
                </a:cubicBezTo>
                <a:cubicBezTo>
                  <a:pt x="582575" y="46350"/>
                  <a:pt x="589802" y="43629"/>
                  <a:pt x="594671" y="40366"/>
                </a:cubicBezTo>
                <a:cubicBezTo>
                  <a:pt x="597105" y="38735"/>
                  <a:pt x="599891" y="37810"/>
                  <a:pt x="603028" y="37592"/>
                </a:cubicBezTo>
                <a:close/>
                <a:moveTo>
                  <a:pt x="5449455" y="34705"/>
                </a:moveTo>
                <a:cubicBezTo>
                  <a:pt x="5466374" y="33788"/>
                  <a:pt x="5478552" y="36586"/>
                  <a:pt x="5485989" y="43098"/>
                </a:cubicBezTo>
                <a:cubicBezTo>
                  <a:pt x="5495906" y="51781"/>
                  <a:pt x="5499096" y="58109"/>
                  <a:pt x="5495561" y="62081"/>
                </a:cubicBezTo>
                <a:cubicBezTo>
                  <a:pt x="5492027" y="66053"/>
                  <a:pt x="5482128" y="67588"/>
                  <a:pt x="5465866" y="66684"/>
                </a:cubicBezTo>
                <a:cubicBezTo>
                  <a:pt x="5449604" y="65781"/>
                  <a:pt x="5434315" y="65781"/>
                  <a:pt x="5419996" y="66684"/>
                </a:cubicBezTo>
                <a:cubicBezTo>
                  <a:pt x="5405677" y="67588"/>
                  <a:pt x="5384493" y="69187"/>
                  <a:pt x="5356443" y="71481"/>
                </a:cubicBezTo>
                <a:cubicBezTo>
                  <a:pt x="5364531" y="80200"/>
                  <a:pt x="5367453" y="86291"/>
                  <a:pt x="5365209" y="89754"/>
                </a:cubicBezTo>
                <a:cubicBezTo>
                  <a:pt x="5362965" y="93217"/>
                  <a:pt x="5361842" y="107532"/>
                  <a:pt x="5361842" y="132699"/>
                </a:cubicBezTo>
                <a:cubicBezTo>
                  <a:pt x="5382033" y="132699"/>
                  <a:pt x="5399632" y="135119"/>
                  <a:pt x="5414640" y="139959"/>
                </a:cubicBezTo>
                <a:cubicBezTo>
                  <a:pt x="5429647" y="144799"/>
                  <a:pt x="5438319" y="154493"/>
                  <a:pt x="5440656" y="169041"/>
                </a:cubicBezTo>
                <a:cubicBezTo>
                  <a:pt x="5442994" y="183589"/>
                  <a:pt x="5432647" y="185203"/>
                  <a:pt x="5409617" y="173881"/>
                </a:cubicBezTo>
                <a:cubicBezTo>
                  <a:pt x="5386587" y="162559"/>
                  <a:pt x="5370661" y="153371"/>
                  <a:pt x="5361842" y="146315"/>
                </a:cubicBezTo>
                <a:cubicBezTo>
                  <a:pt x="5362689" y="214102"/>
                  <a:pt x="5361688" y="259621"/>
                  <a:pt x="5358842" y="282874"/>
                </a:cubicBezTo>
                <a:cubicBezTo>
                  <a:pt x="5355995" y="306126"/>
                  <a:pt x="5351568" y="317753"/>
                  <a:pt x="5345559" y="317753"/>
                </a:cubicBezTo>
                <a:cubicBezTo>
                  <a:pt x="5341099" y="317753"/>
                  <a:pt x="5336371" y="312425"/>
                  <a:pt x="5331373" y="301771"/>
                </a:cubicBezTo>
                <a:cubicBezTo>
                  <a:pt x="5326376" y="291116"/>
                  <a:pt x="5324801" y="281945"/>
                  <a:pt x="5326651" y="274259"/>
                </a:cubicBezTo>
                <a:cubicBezTo>
                  <a:pt x="5328501" y="266572"/>
                  <a:pt x="5330301" y="258363"/>
                  <a:pt x="5332050" y="249629"/>
                </a:cubicBezTo>
                <a:cubicBezTo>
                  <a:pt x="5333800" y="240896"/>
                  <a:pt x="5335126" y="211205"/>
                  <a:pt x="5336030" y="160555"/>
                </a:cubicBezTo>
                <a:cubicBezTo>
                  <a:pt x="5336933" y="109906"/>
                  <a:pt x="5334216" y="81318"/>
                  <a:pt x="5327877" y="74794"/>
                </a:cubicBezTo>
                <a:cubicBezTo>
                  <a:pt x="5283251" y="81992"/>
                  <a:pt x="5255277" y="86714"/>
                  <a:pt x="5243955" y="88958"/>
                </a:cubicBezTo>
                <a:cubicBezTo>
                  <a:pt x="5232634" y="91202"/>
                  <a:pt x="5221979" y="87126"/>
                  <a:pt x="5211991" y="76730"/>
                </a:cubicBezTo>
                <a:cubicBezTo>
                  <a:pt x="5202003" y="66333"/>
                  <a:pt x="5202369" y="61590"/>
                  <a:pt x="5213088" y="62501"/>
                </a:cubicBezTo>
                <a:cubicBezTo>
                  <a:pt x="5223807" y="63411"/>
                  <a:pt x="5242306" y="62533"/>
                  <a:pt x="5268585" y="59866"/>
                </a:cubicBezTo>
                <a:cubicBezTo>
                  <a:pt x="5294863" y="57198"/>
                  <a:pt x="5321801" y="53828"/>
                  <a:pt x="5349399" y="49756"/>
                </a:cubicBezTo>
                <a:cubicBezTo>
                  <a:pt x="5376997" y="45683"/>
                  <a:pt x="5404182" y="41385"/>
                  <a:pt x="5430955" y="36860"/>
                </a:cubicBezTo>
                <a:cubicBezTo>
                  <a:pt x="5437649" y="35729"/>
                  <a:pt x="5443815" y="35011"/>
                  <a:pt x="5449455" y="34705"/>
                </a:cubicBezTo>
                <a:close/>
                <a:moveTo>
                  <a:pt x="5772319" y="32182"/>
                </a:moveTo>
                <a:cubicBezTo>
                  <a:pt x="5779475" y="30776"/>
                  <a:pt x="5786896" y="33562"/>
                  <a:pt x="5794582" y="40538"/>
                </a:cubicBezTo>
                <a:cubicBezTo>
                  <a:pt x="5802269" y="47515"/>
                  <a:pt x="5801068" y="52710"/>
                  <a:pt x="5790980" y="56123"/>
                </a:cubicBezTo>
                <a:cubicBezTo>
                  <a:pt x="5780892" y="59536"/>
                  <a:pt x="5754896" y="64060"/>
                  <a:pt x="5712994" y="69696"/>
                </a:cubicBezTo>
                <a:cubicBezTo>
                  <a:pt x="5721985" y="77396"/>
                  <a:pt x="5722648" y="83832"/>
                  <a:pt x="5714984" y="89001"/>
                </a:cubicBezTo>
                <a:cubicBezTo>
                  <a:pt x="5707319" y="94171"/>
                  <a:pt x="5694058" y="107375"/>
                  <a:pt x="5675200" y="128612"/>
                </a:cubicBezTo>
                <a:cubicBezTo>
                  <a:pt x="5703508" y="125056"/>
                  <a:pt x="5728134" y="121718"/>
                  <a:pt x="5749078" y="118599"/>
                </a:cubicBezTo>
                <a:cubicBezTo>
                  <a:pt x="5770022" y="115480"/>
                  <a:pt x="5784086" y="112544"/>
                  <a:pt x="5791270" y="109791"/>
                </a:cubicBezTo>
                <a:cubicBezTo>
                  <a:pt x="5798454" y="107038"/>
                  <a:pt x="5805402" y="107131"/>
                  <a:pt x="5812114" y="110071"/>
                </a:cubicBezTo>
                <a:cubicBezTo>
                  <a:pt x="5818824" y="113010"/>
                  <a:pt x="5826927" y="118711"/>
                  <a:pt x="5836420" y="127171"/>
                </a:cubicBezTo>
                <a:cubicBezTo>
                  <a:pt x="5845914" y="135632"/>
                  <a:pt x="5848118" y="142634"/>
                  <a:pt x="5843034" y="148176"/>
                </a:cubicBezTo>
                <a:cubicBezTo>
                  <a:pt x="5837952" y="153719"/>
                  <a:pt x="5834112" y="162764"/>
                  <a:pt x="5831516" y="175311"/>
                </a:cubicBezTo>
                <a:cubicBezTo>
                  <a:pt x="5828920" y="187859"/>
                  <a:pt x="5826712" y="203673"/>
                  <a:pt x="5824890" y="222752"/>
                </a:cubicBezTo>
                <a:cubicBezTo>
                  <a:pt x="5823070" y="241832"/>
                  <a:pt x="5819338" y="257488"/>
                  <a:pt x="5813694" y="269720"/>
                </a:cubicBezTo>
                <a:cubicBezTo>
                  <a:pt x="5808052" y="281952"/>
                  <a:pt x="5801068" y="290539"/>
                  <a:pt x="5792744" y="295479"/>
                </a:cubicBezTo>
                <a:cubicBezTo>
                  <a:pt x="5784419" y="300419"/>
                  <a:pt x="5778938" y="296540"/>
                  <a:pt x="5776298" y="283842"/>
                </a:cubicBezTo>
                <a:cubicBezTo>
                  <a:pt x="5773660" y="271143"/>
                  <a:pt x="5771344" y="262134"/>
                  <a:pt x="5769351" y="256814"/>
                </a:cubicBezTo>
                <a:cubicBezTo>
                  <a:pt x="5758740" y="256040"/>
                  <a:pt x="5737727" y="257004"/>
                  <a:pt x="5706315" y="259707"/>
                </a:cubicBezTo>
                <a:cubicBezTo>
                  <a:pt x="5674903" y="262410"/>
                  <a:pt x="5648449" y="264586"/>
                  <a:pt x="5626952" y="266235"/>
                </a:cubicBezTo>
                <a:cubicBezTo>
                  <a:pt x="5619768" y="284376"/>
                  <a:pt x="5613616" y="288183"/>
                  <a:pt x="5608496" y="277657"/>
                </a:cubicBezTo>
                <a:cubicBezTo>
                  <a:pt x="5603377" y="267132"/>
                  <a:pt x="5600362" y="252351"/>
                  <a:pt x="5599452" y="233314"/>
                </a:cubicBezTo>
                <a:cubicBezTo>
                  <a:pt x="5598542" y="214277"/>
                  <a:pt x="5596774" y="197736"/>
                  <a:pt x="5594150" y="183690"/>
                </a:cubicBezTo>
                <a:cubicBezTo>
                  <a:pt x="5591525" y="169643"/>
                  <a:pt x="5587704" y="156726"/>
                  <a:pt x="5582684" y="144939"/>
                </a:cubicBezTo>
                <a:cubicBezTo>
                  <a:pt x="5577666" y="133151"/>
                  <a:pt x="5579430" y="127960"/>
                  <a:pt x="5587976" y="129365"/>
                </a:cubicBezTo>
                <a:cubicBezTo>
                  <a:pt x="5596523" y="130771"/>
                  <a:pt x="5603166" y="132122"/>
                  <a:pt x="5607906" y="133420"/>
                </a:cubicBezTo>
                <a:cubicBezTo>
                  <a:pt x="5612644" y="134718"/>
                  <a:pt x="5628695" y="134133"/>
                  <a:pt x="5656056" y="131667"/>
                </a:cubicBezTo>
                <a:cubicBezTo>
                  <a:pt x="5668762" y="112193"/>
                  <a:pt x="5676226" y="98670"/>
                  <a:pt x="5678448" y="91098"/>
                </a:cubicBezTo>
                <a:cubicBezTo>
                  <a:pt x="5680672" y="83527"/>
                  <a:pt x="5681782" y="77640"/>
                  <a:pt x="5681782" y="73439"/>
                </a:cubicBezTo>
                <a:cubicBezTo>
                  <a:pt x="5677165" y="74285"/>
                  <a:pt x="5671770" y="75170"/>
                  <a:pt x="5665596" y="76095"/>
                </a:cubicBezTo>
                <a:cubicBezTo>
                  <a:pt x="5659422" y="77020"/>
                  <a:pt x="5654034" y="77239"/>
                  <a:pt x="5649431" y="76751"/>
                </a:cubicBezTo>
                <a:cubicBezTo>
                  <a:pt x="5644828" y="76264"/>
                  <a:pt x="5638718" y="72417"/>
                  <a:pt x="5631104" y="65211"/>
                </a:cubicBezTo>
                <a:cubicBezTo>
                  <a:pt x="5623490" y="58005"/>
                  <a:pt x="5628258" y="54402"/>
                  <a:pt x="5645408" y="54402"/>
                </a:cubicBezTo>
                <a:cubicBezTo>
                  <a:pt x="5659505" y="54402"/>
                  <a:pt x="5678086" y="52405"/>
                  <a:pt x="5701152" y="48411"/>
                </a:cubicBezTo>
                <a:cubicBezTo>
                  <a:pt x="5724218" y="44417"/>
                  <a:pt x="5740058" y="41065"/>
                  <a:pt x="5748669" y="38355"/>
                </a:cubicBezTo>
                <a:cubicBezTo>
                  <a:pt x="5757280" y="35645"/>
                  <a:pt x="5765164" y="33587"/>
                  <a:pt x="5772319" y="32182"/>
                </a:cubicBezTo>
                <a:close/>
                <a:moveTo>
                  <a:pt x="6143970" y="30868"/>
                </a:moveTo>
                <a:cubicBezTo>
                  <a:pt x="6152306" y="30670"/>
                  <a:pt x="6160242" y="33757"/>
                  <a:pt x="6167776" y="40130"/>
                </a:cubicBezTo>
                <a:cubicBezTo>
                  <a:pt x="6177821" y="48626"/>
                  <a:pt x="6176369" y="54276"/>
                  <a:pt x="6163420" y="57080"/>
                </a:cubicBezTo>
                <a:cubicBezTo>
                  <a:pt x="6150470" y="59883"/>
                  <a:pt x="6127247" y="62769"/>
                  <a:pt x="6093748" y="65738"/>
                </a:cubicBezTo>
                <a:cubicBezTo>
                  <a:pt x="6106353" y="72263"/>
                  <a:pt x="6111730" y="77837"/>
                  <a:pt x="6109880" y="82462"/>
                </a:cubicBezTo>
                <a:cubicBezTo>
                  <a:pt x="6108030" y="87087"/>
                  <a:pt x="6106253" y="96175"/>
                  <a:pt x="6104546" y="109726"/>
                </a:cubicBezTo>
                <a:cubicBezTo>
                  <a:pt x="6123232" y="107174"/>
                  <a:pt x="6135252" y="104510"/>
                  <a:pt x="6140608" y="101735"/>
                </a:cubicBezTo>
                <a:cubicBezTo>
                  <a:pt x="6145964" y="98960"/>
                  <a:pt x="6152647" y="98993"/>
                  <a:pt x="6160656" y="101832"/>
                </a:cubicBezTo>
                <a:cubicBezTo>
                  <a:pt x="6168665" y="104671"/>
                  <a:pt x="6176613" y="108611"/>
                  <a:pt x="6184500" y="113652"/>
                </a:cubicBezTo>
                <a:cubicBezTo>
                  <a:pt x="6192387" y="118693"/>
                  <a:pt x="6194520" y="126196"/>
                  <a:pt x="6190900" y="136163"/>
                </a:cubicBezTo>
                <a:cubicBezTo>
                  <a:pt x="6187279" y="146129"/>
                  <a:pt x="6185242" y="168894"/>
                  <a:pt x="6184790" y="204458"/>
                </a:cubicBezTo>
                <a:cubicBezTo>
                  <a:pt x="6184339" y="240022"/>
                  <a:pt x="6181496" y="263988"/>
                  <a:pt x="6176262" y="276356"/>
                </a:cubicBezTo>
                <a:cubicBezTo>
                  <a:pt x="6171028" y="288725"/>
                  <a:pt x="6163316" y="297590"/>
                  <a:pt x="6153128" y="302954"/>
                </a:cubicBezTo>
                <a:cubicBezTo>
                  <a:pt x="6142938" y="308317"/>
                  <a:pt x="6137044" y="306901"/>
                  <a:pt x="6135446" y="298705"/>
                </a:cubicBezTo>
                <a:cubicBezTo>
                  <a:pt x="6133847" y="290510"/>
                  <a:pt x="6126472" y="281035"/>
                  <a:pt x="6113322" y="270279"/>
                </a:cubicBezTo>
                <a:cubicBezTo>
                  <a:pt x="6100172" y="259524"/>
                  <a:pt x="6100212" y="255724"/>
                  <a:pt x="6113441" y="258879"/>
                </a:cubicBezTo>
                <a:cubicBezTo>
                  <a:pt x="6126670" y="262034"/>
                  <a:pt x="6136159" y="263432"/>
                  <a:pt x="6141910" y="263073"/>
                </a:cubicBezTo>
                <a:cubicBezTo>
                  <a:pt x="6147660" y="262715"/>
                  <a:pt x="6151618" y="253440"/>
                  <a:pt x="6153783" y="235250"/>
                </a:cubicBezTo>
                <a:cubicBezTo>
                  <a:pt x="6155948" y="217059"/>
                  <a:pt x="6157031" y="197739"/>
                  <a:pt x="6157031" y="177290"/>
                </a:cubicBezTo>
                <a:cubicBezTo>
                  <a:pt x="6157031" y="157114"/>
                  <a:pt x="6156046" y="144068"/>
                  <a:pt x="6154074" y="138152"/>
                </a:cubicBezTo>
                <a:cubicBezTo>
                  <a:pt x="6152102" y="132237"/>
                  <a:pt x="6148904" y="128519"/>
                  <a:pt x="6144480" y="126999"/>
                </a:cubicBezTo>
                <a:cubicBezTo>
                  <a:pt x="6140056" y="125479"/>
                  <a:pt x="6126551" y="126375"/>
                  <a:pt x="6103966" y="129688"/>
                </a:cubicBezTo>
                <a:cubicBezTo>
                  <a:pt x="6101614" y="143010"/>
                  <a:pt x="6099112" y="154289"/>
                  <a:pt x="6096458" y="163524"/>
                </a:cubicBezTo>
                <a:cubicBezTo>
                  <a:pt x="6101162" y="164786"/>
                  <a:pt x="6107812" y="167324"/>
                  <a:pt x="6116410" y="171138"/>
                </a:cubicBezTo>
                <a:cubicBezTo>
                  <a:pt x="6125006" y="174953"/>
                  <a:pt x="6131703" y="180287"/>
                  <a:pt x="6136500" y="187142"/>
                </a:cubicBezTo>
                <a:cubicBezTo>
                  <a:pt x="6141296" y="193997"/>
                  <a:pt x="6142182" y="201282"/>
                  <a:pt x="6139156" y="208997"/>
                </a:cubicBezTo>
                <a:cubicBezTo>
                  <a:pt x="6136131" y="216712"/>
                  <a:pt x="6129304" y="216303"/>
                  <a:pt x="6118678" y="207770"/>
                </a:cubicBezTo>
                <a:cubicBezTo>
                  <a:pt x="6108052" y="199238"/>
                  <a:pt x="6099082" y="188655"/>
                  <a:pt x="6091769" y="176021"/>
                </a:cubicBezTo>
                <a:cubicBezTo>
                  <a:pt x="6080784" y="202221"/>
                  <a:pt x="6065520" y="220469"/>
                  <a:pt x="6045974" y="230765"/>
                </a:cubicBezTo>
                <a:cubicBezTo>
                  <a:pt x="6026428" y="241061"/>
                  <a:pt x="6022564" y="239484"/>
                  <a:pt x="6034380" y="226033"/>
                </a:cubicBezTo>
                <a:lnTo>
                  <a:pt x="6050417" y="202390"/>
                </a:lnTo>
                <a:lnTo>
                  <a:pt x="6048980" y="202882"/>
                </a:lnTo>
                <a:cubicBezTo>
                  <a:pt x="6046460" y="202972"/>
                  <a:pt x="6043486" y="201669"/>
                  <a:pt x="6040058" y="198973"/>
                </a:cubicBezTo>
                <a:cubicBezTo>
                  <a:pt x="6033204" y="193581"/>
                  <a:pt x="6028873" y="187730"/>
                  <a:pt x="6027066" y="181420"/>
                </a:cubicBezTo>
                <a:cubicBezTo>
                  <a:pt x="6023395" y="194642"/>
                  <a:pt x="6016899" y="206379"/>
                  <a:pt x="6007578" y="216633"/>
                </a:cubicBezTo>
                <a:cubicBezTo>
                  <a:pt x="5998256" y="226886"/>
                  <a:pt x="5987093" y="234605"/>
                  <a:pt x="5974086" y="239789"/>
                </a:cubicBezTo>
                <a:cubicBezTo>
                  <a:pt x="5961080" y="244973"/>
                  <a:pt x="5959370" y="242398"/>
                  <a:pt x="5968956" y="232066"/>
                </a:cubicBezTo>
                <a:cubicBezTo>
                  <a:pt x="5978542" y="221734"/>
                  <a:pt x="5987544" y="209269"/>
                  <a:pt x="5995962" y="194671"/>
                </a:cubicBezTo>
                <a:cubicBezTo>
                  <a:pt x="6004380" y="180072"/>
                  <a:pt x="6009478" y="162154"/>
                  <a:pt x="6011256" y="140916"/>
                </a:cubicBezTo>
                <a:cubicBezTo>
                  <a:pt x="5994450" y="142723"/>
                  <a:pt x="5978310" y="144401"/>
                  <a:pt x="5962836" y="145950"/>
                </a:cubicBezTo>
                <a:lnTo>
                  <a:pt x="5962836" y="205641"/>
                </a:lnTo>
                <a:cubicBezTo>
                  <a:pt x="5962836" y="218705"/>
                  <a:pt x="5962363" y="232303"/>
                  <a:pt x="5961416" y="246435"/>
                </a:cubicBezTo>
                <a:cubicBezTo>
                  <a:pt x="5960470" y="260567"/>
                  <a:pt x="5957986" y="270588"/>
                  <a:pt x="5953964" y="276496"/>
                </a:cubicBezTo>
                <a:cubicBezTo>
                  <a:pt x="5949941" y="282404"/>
                  <a:pt x="5944986" y="280730"/>
                  <a:pt x="5939100" y="271473"/>
                </a:cubicBezTo>
                <a:cubicBezTo>
                  <a:pt x="5933213" y="262217"/>
                  <a:pt x="5931399" y="252899"/>
                  <a:pt x="5933658" y="243521"/>
                </a:cubicBezTo>
                <a:cubicBezTo>
                  <a:pt x="5935916" y="234142"/>
                  <a:pt x="5937490" y="216020"/>
                  <a:pt x="5938379" y="189153"/>
                </a:cubicBezTo>
                <a:cubicBezTo>
                  <a:pt x="5939268" y="162287"/>
                  <a:pt x="5937014" y="143906"/>
                  <a:pt x="5931614" y="134012"/>
                </a:cubicBezTo>
                <a:cubicBezTo>
                  <a:pt x="5926215" y="124117"/>
                  <a:pt x="5927602" y="120109"/>
                  <a:pt x="5935776" y="121987"/>
                </a:cubicBezTo>
                <a:cubicBezTo>
                  <a:pt x="5943950" y="123866"/>
                  <a:pt x="5950152" y="125440"/>
                  <a:pt x="5954382" y="126709"/>
                </a:cubicBezTo>
                <a:cubicBezTo>
                  <a:pt x="5958613" y="127978"/>
                  <a:pt x="5978052" y="126978"/>
                  <a:pt x="6012697" y="123708"/>
                </a:cubicBezTo>
                <a:cubicBezTo>
                  <a:pt x="6013544" y="99674"/>
                  <a:pt x="6012640" y="84265"/>
                  <a:pt x="6009986" y="77482"/>
                </a:cubicBezTo>
                <a:cubicBezTo>
                  <a:pt x="5996106" y="79261"/>
                  <a:pt x="5985684" y="80379"/>
                  <a:pt x="5978722" y="80838"/>
                </a:cubicBezTo>
                <a:cubicBezTo>
                  <a:pt x="5971760" y="81297"/>
                  <a:pt x="5963744" y="77457"/>
                  <a:pt x="5954673" y="69319"/>
                </a:cubicBezTo>
                <a:cubicBezTo>
                  <a:pt x="5945603" y="61181"/>
                  <a:pt x="5948295" y="57112"/>
                  <a:pt x="5962750" y="57112"/>
                </a:cubicBezTo>
                <a:cubicBezTo>
                  <a:pt x="5975183" y="57112"/>
                  <a:pt x="5995180" y="55334"/>
                  <a:pt x="6022742" y="51778"/>
                </a:cubicBezTo>
                <a:cubicBezTo>
                  <a:pt x="6050304" y="48221"/>
                  <a:pt x="6073120" y="44858"/>
                  <a:pt x="6091188" y="41689"/>
                </a:cubicBezTo>
                <a:cubicBezTo>
                  <a:pt x="6109257" y="38520"/>
                  <a:pt x="6124028" y="35344"/>
                  <a:pt x="6135500" y="32160"/>
                </a:cubicBezTo>
                <a:cubicBezTo>
                  <a:pt x="6138368" y="31364"/>
                  <a:pt x="6141191" y="30933"/>
                  <a:pt x="6143970" y="30868"/>
                </a:cubicBezTo>
                <a:close/>
                <a:moveTo>
                  <a:pt x="6882646" y="28783"/>
                </a:moveTo>
                <a:cubicBezTo>
                  <a:pt x="6891658" y="26948"/>
                  <a:pt x="6898588" y="29181"/>
                  <a:pt x="6903435" y="35484"/>
                </a:cubicBezTo>
                <a:cubicBezTo>
                  <a:pt x="6908282" y="41786"/>
                  <a:pt x="6905300" y="46235"/>
                  <a:pt x="6894487" y="48831"/>
                </a:cubicBezTo>
                <a:cubicBezTo>
                  <a:pt x="6883674" y="51426"/>
                  <a:pt x="6865684" y="54947"/>
                  <a:pt x="6840518" y="59392"/>
                </a:cubicBezTo>
                <a:cubicBezTo>
                  <a:pt x="6849524" y="63106"/>
                  <a:pt x="6852320" y="67444"/>
                  <a:pt x="6848906" y="72406"/>
                </a:cubicBezTo>
                <a:cubicBezTo>
                  <a:pt x="6845494" y="77368"/>
                  <a:pt x="6839098" y="85757"/>
                  <a:pt x="6829719" y="97573"/>
                </a:cubicBezTo>
                <a:cubicBezTo>
                  <a:pt x="6844619" y="94189"/>
                  <a:pt x="6855076" y="90869"/>
                  <a:pt x="6861092" y="87614"/>
                </a:cubicBezTo>
                <a:cubicBezTo>
                  <a:pt x="6867108" y="84359"/>
                  <a:pt x="6875307" y="85517"/>
                  <a:pt x="6885689" y="91088"/>
                </a:cubicBezTo>
                <a:cubicBezTo>
                  <a:pt x="6896072" y="96659"/>
                  <a:pt x="6900309" y="101879"/>
                  <a:pt x="6898402" y="106747"/>
                </a:cubicBezTo>
                <a:cubicBezTo>
                  <a:pt x="6896495" y="111616"/>
                  <a:pt x="6894917" y="115925"/>
                  <a:pt x="6893670" y="119675"/>
                </a:cubicBezTo>
                <a:cubicBezTo>
                  <a:pt x="6892422" y="123425"/>
                  <a:pt x="6892242" y="132226"/>
                  <a:pt x="6893132" y="146079"/>
                </a:cubicBezTo>
                <a:cubicBezTo>
                  <a:pt x="6894021" y="159931"/>
                  <a:pt x="6893346" y="174232"/>
                  <a:pt x="6891110" y="188981"/>
                </a:cubicBezTo>
                <a:cubicBezTo>
                  <a:pt x="6888872" y="203730"/>
                  <a:pt x="6884130" y="207455"/>
                  <a:pt x="6876881" y="200156"/>
                </a:cubicBezTo>
                <a:cubicBezTo>
                  <a:pt x="6869632" y="192857"/>
                  <a:pt x="6866459" y="186952"/>
                  <a:pt x="6867362" y="182442"/>
                </a:cubicBezTo>
                <a:cubicBezTo>
                  <a:pt x="6868266" y="177932"/>
                  <a:pt x="6868940" y="166818"/>
                  <a:pt x="6869384" y="149101"/>
                </a:cubicBezTo>
                <a:cubicBezTo>
                  <a:pt x="6869829" y="131384"/>
                  <a:pt x="6869344" y="119743"/>
                  <a:pt x="6867932" y="114179"/>
                </a:cubicBezTo>
                <a:cubicBezTo>
                  <a:pt x="6866520" y="108615"/>
                  <a:pt x="6861533" y="107095"/>
                  <a:pt x="6852972" y="109619"/>
                </a:cubicBezTo>
                <a:lnTo>
                  <a:pt x="6812188" y="117277"/>
                </a:lnTo>
                <a:cubicBezTo>
                  <a:pt x="6812188" y="130326"/>
                  <a:pt x="6811658" y="148104"/>
                  <a:pt x="6810596" y="170611"/>
                </a:cubicBezTo>
                <a:cubicBezTo>
                  <a:pt x="6809536" y="193118"/>
                  <a:pt x="6805008" y="201238"/>
                  <a:pt x="6797013" y="194972"/>
                </a:cubicBezTo>
                <a:cubicBezTo>
                  <a:pt x="6789018" y="188705"/>
                  <a:pt x="6785476" y="182058"/>
                  <a:pt x="6786387" y="175032"/>
                </a:cubicBezTo>
                <a:cubicBezTo>
                  <a:pt x="6787298" y="168005"/>
                  <a:pt x="6788198" y="157379"/>
                  <a:pt x="6789086" y="143153"/>
                </a:cubicBezTo>
                <a:cubicBezTo>
                  <a:pt x="6789976" y="128928"/>
                  <a:pt x="6788620" y="118452"/>
                  <a:pt x="6785021" y="111727"/>
                </a:cubicBezTo>
                <a:cubicBezTo>
                  <a:pt x="6781422" y="105001"/>
                  <a:pt x="6783250" y="101639"/>
                  <a:pt x="6790506" y="101639"/>
                </a:cubicBezTo>
                <a:cubicBezTo>
                  <a:pt x="6795440" y="101639"/>
                  <a:pt x="6799328" y="101861"/>
                  <a:pt x="6802176" y="102305"/>
                </a:cubicBezTo>
                <a:cubicBezTo>
                  <a:pt x="6805022" y="102750"/>
                  <a:pt x="6808884" y="102434"/>
                  <a:pt x="6813758" y="101359"/>
                </a:cubicBezTo>
                <a:cubicBezTo>
                  <a:pt x="6819796" y="80135"/>
                  <a:pt x="6822312" y="67681"/>
                  <a:pt x="6821308" y="63995"/>
                </a:cubicBezTo>
                <a:cubicBezTo>
                  <a:pt x="6815673" y="65759"/>
                  <a:pt x="6810328" y="66874"/>
                  <a:pt x="6805273" y="67340"/>
                </a:cubicBezTo>
                <a:cubicBezTo>
                  <a:pt x="6800218" y="67806"/>
                  <a:pt x="6793779" y="65326"/>
                  <a:pt x="6785957" y="59898"/>
                </a:cubicBezTo>
                <a:cubicBezTo>
                  <a:pt x="6778134" y="54470"/>
                  <a:pt x="6780152" y="50863"/>
                  <a:pt x="6792012" y="49078"/>
                </a:cubicBezTo>
                <a:cubicBezTo>
                  <a:pt x="6803872" y="47293"/>
                  <a:pt x="6814970" y="45048"/>
                  <a:pt x="6825310" y="42345"/>
                </a:cubicBezTo>
                <a:cubicBezTo>
                  <a:pt x="6835649" y="39642"/>
                  <a:pt x="6845537" y="37165"/>
                  <a:pt x="6854972" y="34914"/>
                </a:cubicBezTo>
                <a:cubicBezTo>
                  <a:pt x="6864408" y="32662"/>
                  <a:pt x="6873633" y="30619"/>
                  <a:pt x="6882646" y="28783"/>
                </a:cubicBezTo>
                <a:close/>
                <a:moveTo>
                  <a:pt x="1580470" y="28762"/>
                </a:moveTo>
                <a:lnTo>
                  <a:pt x="1613036" y="28762"/>
                </a:lnTo>
                <a:lnTo>
                  <a:pt x="1613036" y="148897"/>
                </a:lnTo>
                <a:lnTo>
                  <a:pt x="1729106" y="148897"/>
                </a:lnTo>
                <a:lnTo>
                  <a:pt x="1729106" y="176021"/>
                </a:lnTo>
                <a:lnTo>
                  <a:pt x="1613036" y="176021"/>
                </a:lnTo>
                <a:lnTo>
                  <a:pt x="1613036" y="293446"/>
                </a:lnTo>
                <a:lnTo>
                  <a:pt x="1580470" y="293446"/>
                </a:lnTo>
                <a:lnTo>
                  <a:pt x="1580470" y="176021"/>
                </a:lnTo>
                <a:lnTo>
                  <a:pt x="1463045" y="176021"/>
                </a:lnTo>
                <a:lnTo>
                  <a:pt x="1463045" y="148897"/>
                </a:lnTo>
                <a:lnTo>
                  <a:pt x="1580470" y="148897"/>
                </a:lnTo>
                <a:close/>
                <a:moveTo>
                  <a:pt x="227695" y="28111"/>
                </a:moveTo>
                <a:cubicBezTo>
                  <a:pt x="233315" y="27035"/>
                  <a:pt x="241540" y="29654"/>
                  <a:pt x="252371" y="35968"/>
                </a:cubicBezTo>
                <a:cubicBezTo>
                  <a:pt x="268117" y="44758"/>
                  <a:pt x="272522" y="52029"/>
                  <a:pt x="265589" y="57779"/>
                </a:cubicBezTo>
                <a:cubicBezTo>
                  <a:pt x="258655" y="63529"/>
                  <a:pt x="252765" y="74987"/>
                  <a:pt x="247918" y="92152"/>
                </a:cubicBezTo>
                <a:cubicBezTo>
                  <a:pt x="243071" y="109318"/>
                  <a:pt x="238468" y="123762"/>
                  <a:pt x="234108" y="135485"/>
                </a:cubicBezTo>
                <a:cubicBezTo>
                  <a:pt x="229749" y="147208"/>
                  <a:pt x="223848" y="149922"/>
                  <a:pt x="216405" y="143627"/>
                </a:cubicBezTo>
                <a:cubicBezTo>
                  <a:pt x="204188" y="147226"/>
                  <a:pt x="190758" y="150324"/>
                  <a:pt x="176117" y="152919"/>
                </a:cubicBezTo>
                <a:cubicBezTo>
                  <a:pt x="196236" y="169927"/>
                  <a:pt x="209515" y="181169"/>
                  <a:pt x="215954" y="186647"/>
                </a:cubicBezTo>
                <a:cubicBezTo>
                  <a:pt x="221905" y="179721"/>
                  <a:pt x="227074" y="172805"/>
                  <a:pt x="231463" y="165901"/>
                </a:cubicBezTo>
                <a:cubicBezTo>
                  <a:pt x="235851" y="158996"/>
                  <a:pt x="237145" y="151507"/>
                  <a:pt x="235346" y="143433"/>
                </a:cubicBezTo>
                <a:cubicBezTo>
                  <a:pt x="233545" y="135360"/>
                  <a:pt x="237493" y="132739"/>
                  <a:pt x="247186" y="135571"/>
                </a:cubicBezTo>
                <a:cubicBezTo>
                  <a:pt x="256881" y="138403"/>
                  <a:pt x="265456" y="142171"/>
                  <a:pt x="272913" y="146875"/>
                </a:cubicBezTo>
                <a:cubicBezTo>
                  <a:pt x="280370" y="151578"/>
                  <a:pt x="280628" y="155715"/>
                  <a:pt x="273687" y="159286"/>
                </a:cubicBezTo>
                <a:cubicBezTo>
                  <a:pt x="266747" y="162857"/>
                  <a:pt x="251317" y="175276"/>
                  <a:pt x="227398" y="196542"/>
                </a:cubicBezTo>
                <a:cubicBezTo>
                  <a:pt x="240920" y="206724"/>
                  <a:pt x="253600" y="214887"/>
                  <a:pt x="265438" y="221032"/>
                </a:cubicBezTo>
                <a:cubicBezTo>
                  <a:pt x="277276" y="227176"/>
                  <a:pt x="291892" y="233092"/>
                  <a:pt x="309287" y="238778"/>
                </a:cubicBezTo>
                <a:cubicBezTo>
                  <a:pt x="326682" y="244463"/>
                  <a:pt x="329155" y="248920"/>
                  <a:pt x="316708" y="252146"/>
                </a:cubicBezTo>
                <a:cubicBezTo>
                  <a:pt x="304261" y="255373"/>
                  <a:pt x="292581" y="257215"/>
                  <a:pt x="281668" y="257674"/>
                </a:cubicBezTo>
                <a:cubicBezTo>
                  <a:pt x="270755" y="258133"/>
                  <a:pt x="261218" y="255731"/>
                  <a:pt x="253059" y="250468"/>
                </a:cubicBezTo>
                <a:cubicBezTo>
                  <a:pt x="244899" y="245206"/>
                  <a:pt x="232595" y="233680"/>
                  <a:pt x="216147" y="215891"/>
                </a:cubicBezTo>
                <a:cubicBezTo>
                  <a:pt x="199699" y="198102"/>
                  <a:pt x="186355" y="182109"/>
                  <a:pt x="176117" y="167912"/>
                </a:cubicBezTo>
                <a:lnTo>
                  <a:pt x="176117" y="251522"/>
                </a:lnTo>
                <a:cubicBezTo>
                  <a:pt x="176117" y="260471"/>
                  <a:pt x="179515" y="263023"/>
                  <a:pt x="186312" y="259180"/>
                </a:cubicBezTo>
                <a:cubicBezTo>
                  <a:pt x="193110" y="255337"/>
                  <a:pt x="202557" y="250386"/>
                  <a:pt x="214652" y="244327"/>
                </a:cubicBezTo>
                <a:cubicBezTo>
                  <a:pt x="226749" y="238268"/>
                  <a:pt x="228308" y="240710"/>
                  <a:pt x="219331" y="251651"/>
                </a:cubicBezTo>
                <a:cubicBezTo>
                  <a:pt x="210354" y="262593"/>
                  <a:pt x="200728" y="272975"/>
                  <a:pt x="190453" y="282798"/>
                </a:cubicBezTo>
                <a:cubicBezTo>
                  <a:pt x="180179" y="292622"/>
                  <a:pt x="172453" y="300903"/>
                  <a:pt x="167276" y="307643"/>
                </a:cubicBezTo>
                <a:cubicBezTo>
                  <a:pt x="162099" y="314383"/>
                  <a:pt x="156402" y="312630"/>
                  <a:pt x="150186" y="302384"/>
                </a:cubicBezTo>
                <a:cubicBezTo>
                  <a:pt x="143970" y="292138"/>
                  <a:pt x="142661" y="283494"/>
                  <a:pt x="146260" y="276453"/>
                </a:cubicBezTo>
                <a:cubicBezTo>
                  <a:pt x="149860" y="269412"/>
                  <a:pt x="151882" y="256972"/>
                  <a:pt x="152326" y="239132"/>
                </a:cubicBezTo>
                <a:cubicBezTo>
                  <a:pt x="152771" y="221293"/>
                  <a:pt x="153219" y="191000"/>
                  <a:pt x="153670" y="148251"/>
                </a:cubicBezTo>
                <a:cubicBezTo>
                  <a:pt x="154122" y="105503"/>
                  <a:pt x="151200" y="78497"/>
                  <a:pt x="144905" y="67233"/>
                </a:cubicBezTo>
                <a:cubicBezTo>
                  <a:pt x="138610" y="55969"/>
                  <a:pt x="138896" y="50795"/>
                  <a:pt x="145765" y="51713"/>
                </a:cubicBezTo>
                <a:cubicBezTo>
                  <a:pt x="152635" y="52631"/>
                  <a:pt x="158794" y="53079"/>
                  <a:pt x="164243" y="53057"/>
                </a:cubicBezTo>
                <a:cubicBezTo>
                  <a:pt x="169692" y="53036"/>
                  <a:pt x="179544" y="50437"/>
                  <a:pt x="193798" y="45260"/>
                </a:cubicBezTo>
                <a:cubicBezTo>
                  <a:pt x="208052" y="40083"/>
                  <a:pt x="217768" y="35136"/>
                  <a:pt x="222944" y="30418"/>
                </a:cubicBezTo>
                <a:cubicBezTo>
                  <a:pt x="224239" y="29238"/>
                  <a:pt x="225823" y="28469"/>
                  <a:pt x="227695" y="28111"/>
                </a:cubicBezTo>
                <a:close/>
                <a:moveTo>
                  <a:pt x="6402244" y="27982"/>
                </a:moveTo>
                <a:cubicBezTo>
                  <a:pt x="6404026" y="27000"/>
                  <a:pt x="6406942" y="27120"/>
                  <a:pt x="6410989" y="28342"/>
                </a:cubicBezTo>
                <a:cubicBezTo>
                  <a:pt x="6419084" y="30787"/>
                  <a:pt x="6426086" y="34788"/>
                  <a:pt x="6431994" y="40345"/>
                </a:cubicBezTo>
                <a:cubicBezTo>
                  <a:pt x="6437902" y="45902"/>
                  <a:pt x="6438780" y="53481"/>
                  <a:pt x="6434629" y="63081"/>
                </a:cubicBezTo>
                <a:cubicBezTo>
                  <a:pt x="6430478" y="72682"/>
                  <a:pt x="6425641" y="74521"/>
                  <a:pt x="6420120" y="68599"/>
                </a:cubicBezTo>
                <a:cubicBezTo>
                  <a:pt x="6414599" y="62676"/>
                  <a:pt x="6409910" y="57284"/>
                  <a:pt x="6406052" y="52423"/>
                </a:cubicBezTo>
                <a:cubicBezTo>
                  <a:pt x="6403184" y="46673"/>
                  <a:pt x="6401266" y="40610"/>
                  <a:pt x="6400298" y="34236"/>
                </a:cubicBezTo>
                <a:cubicBezTo>
                  <a:pt x="6399814" y="31049"/>
                  <a:pt x="6400464" y="28964"/>
                  <a:pt x="6402244" y="27982"/>
                </a:cubicBezTo>
                <a:close/>
                <a:moveTo>
                  <a:pt x="4726725" y="27170"/>
                </a:moveTo>
                <a:cubicBezTo>
                  <a:pt x="4730229" y="27216"/>
                  <a:pt x="4733538" y="28095"/>
                  <a:pt x="4736649" y="29805"/>
                </a:cubicBezTo>
                <a:cubicBezTo>
                  <a:pt x="4742873" y="33225"/>
                  <a:pt x="4750710" y="39800"/>
                  <a:pt x="4760160" y="49530"/>
                </a:cubicBezTo>
                <a:cubicBezTo>
                  <a:pt x="4769610" y="59260"/>
                  <a:pt x="4768273" y="65204"/>
                  <a:pt x="4756148" y="67362"/>
                </a:cubicBezTo>
                <a:cubicBezTo>
                  <a:pt x="4744024" y="69520"/>
                  <a:pt x="4731401" y="74672"/>
                  <a:pt x="4718279" y="82817"/>
                </a:cubicBezTo>
                <a:cubicBezTo>
                  <a:pt x="4705158" y="90962"/>
                  <a:pt x="4700626" y="90209"/>
                  <a:pt x="4704685" y="80558"/>
                </a:cubicBezTo>
                <a:cubicBezTo>
                  <a:pt x="4708743" y="70907"/>
                  <a:pt x="4711891" y="64035"/>
                  <a:pt x="4714128" y="59941"/>
                </a:cubicBezTo>
                <a:cubicBezTo>
                  <a:pt x="4716365" y="55847"/>
                  <a:pt x="4716576" y="53699"/>
                  <a:pt x="4714763" y="53498"/>
                </a:cubicBezTo>
                <a:cubicBezTo>
                  <a:pt x="4712948" y="53298"/>
                  <a:pt x="4697278" y="54997"/>
                  <a:pt x="4667752" y="58596"/>
                </a:cubicBezTo>
                <a:cubicBezTo>
                  <a:pt x="4638225" y="62196"/>
                  <a:pt x="4614693" y="64895"/>
                  <a:pt x="4597155" y="66695"/>
                </a:cubicBezTo>
                <a:cubicBezTo>
                  <a:pt x="4579617" y="68495"/>
                  <a:pt x="4567628" y="69395"/>
                  <a:pt x="4561190" y="69395"/>
                </a:cubicBezTo>
                <a:cubicBezTo>
                  <a:pt x="4555339" y="85255"/>
                  <a:pt x="4547627" y="97093"/>
                  <a:pt x="4538055" y="104908"/>
                </a:cubicBezTo>
                <a:cubicBezTo>
                  <a:pt x="4528483" y="112724"/>
                  <a:pt x="4522252" y="111838"/>
                  <a:pt x="4519363" y="102252"/>
                </a:cubicBezTo>
                <a:cubicBezTo>
                  <a:pt x="4516473" y="92665"/>
                  <a:pt x="4517997" y="84391"/>
                  <a:pt x="4523934" y="77429"/>
                </a:cubicBezTo>
                <a:cubicBezTo>
                  <a:pt x="4529871" y="70466"/>
                  <a:pt x="4534671" y="63555"/>
                  <a:pt x="4538335" y="56693"/>
                </a:cubicBezTo>
                <a:cubicBezTo>
                  <a:pt x="4541999" y="49831"/>
                  <a:pt x="4545878" y="43905"/>
                  <a:pt x="4549972" y="38914"/>
                </a:cubicBezTo>
                <a:cubicBezTo>
                  <a:pt x="4554066" y="33924"/>
                  <a:pt x="4558020" y="38635"/>
                  <a:pt x="4561835" y="53047"/>
                </a:cubicBezTo>
                <a:cubicBezTo>
                  <a:pt x="4564875" y="53047"/>
                  <a:pt x="4575433" y="52165"/>
                  <a:pt x="4593509" y="50401"/>
                </a:cubicBezTo>
                <a:cubicBezTo>
                  <a:pt x="4611585" y="48637"/>
                  <a:pt x="4627284" y="46837"/>
                  <a:pt x="4640606" y="45002"/>
                </a:cubicBezTo>
                <a:cubicBezTo>
                  <a:pt x="4653928" y="43166"/>
                  <a:pt x="4667812" y="40936"/>
                  <a:pt x="4682260" y="38312"/>
                </a:cubicBezTo>
                <a:cubicBezTo>
                  <a:pt x="4696708" y="35688"/>
                  <a:pt x="4707829" y="32759"/>
                  <a:pt x="4715623" y="29525"/>
                </a:cubicBezTo>
                <a:cubicBezTo>
                  <a:pt x="4719520" y="27908"/>
                  <a:pt x="4723220" y="27123"/>
                  <a:pt x="4726725" y="27170"/>
                </a:cubicBezTo>
                <a:close/>
                <a:moveTo>
                  <a:pt x="6745114" y="26288"/>
                </a:moveTo>
                <a:cubicBezTo>
                  <a:pt x="6747681" y="25944"/>
                  <a:pt x="6750182" y="26137"/>
                  <a:pt x="6752616" y="26869"/>
                </a:cubicBezTo>
                <a:cubicBezTo>
                  <a:pt x="6757484" y="28331"/>
                  <a:pt x="6763905" y="31225"/>
                  <a:pt x="6771878" y="35548"/>
                </a:cubicBezTo>
                <a:cubicBezTo>
                  <a:pt x="6779852" y="39872"/>
                  <a:pt x="6782182" y="44027"/>
                  <a:pt x="6778869" y="48013"/>
                </a:cubicBezTo>
                <a:cubicBezTo>
                  <a:pt x="6775556" y="52000"/>
                  <a:pt x="6772857" y="57740"/>
                  <a:pt x="6770770" y="65232"/>
                </a:cubicBezTo>
                <a:cubicBezTo>
                  <a:pt x="6768684" y="72725"/>
                  <a:pt x="6766024" y="83409"/>
                  <a:pt x="6762790" y="97283"/>
                </a:cubicBezTo>
                <a:cubicBezTo>
                  <a:pt x="6759556" y="111157"/>
                  <a:pt x="6755598" y="120998"/>
                  <a:pt x="6750916" y="126806"/>
                </a:cubicBezTo>
                <a:cubicBezTo>
                  <a:pt x="6746234" y="132613"/>
                  <a:pt x="6741498" y="131473"/>
                  <a:pt x="6736708" y="123385"/>
                </a:cubicBezTo>
                <a:lnTo>
                  <a:pt x="6709068" y="129473"/>
                </a:lnTo>
                <a:cubicBezTo>
                  <a:pt x="6708093" y="135309"/>
                  <a:pt x="6705096" y="138228"/>
                  <a:pt x="6700076" y="138228"/>
                </a:cubicBezTo>
                <a:cubicBezTo>
                  <a:pt x="6695904" y="138228"/>
                  <a:pt x="6692820" y="132269"/>
                  <a:pt x="6690827" y="120353"/>
                </a:cubicBezTo>
                <a:cubicBezTo>
                  <a:pt x="6688834" y="108436"/>
                  <a:pt x="6686077" y="95436"/>
                  <a:pt x="6682556" y="81354"/>
                </a:cubicBezTo>
                <a:cubicBezTo>
                  <a:pt x="6679036" y="67272"/>
                  <a:pt x="6675662" y="57234"/>
                  <a:pt x="6672436" y="51240"/>
                </a:cubicBezTo>
                <a:cubicBezTo>
                  <a:pt x="6669210" y="45246"/>
                  <a:pt x="6671669" y="42249"/>
                  <a:pt x="6679814" y="42249"/>
                </a:cubicBezTo>
                <a:lnTo>
                  <a:pt x="6693322" y="42249"/>
                </a:lnTo>
                <a:cubicBezTo>
                  <a:pt x="6696449" y="42249"/>
                  <a:pt x="6703196" y="40739"/>
                  <a:pt x="6713564" y="37721"/>
                </a:cubicBezTo>
                <a:cubicBezTo>
                  <a:pt x="6723932" y="34702"/>
                  <a:pt x="6731816" y="31773"/>
                  <a:pt x="6737214" y="28934"/>
                </a:cubicBezTo>
                <a:cubicBezTo>
                  <a:pt x="6739914" y="27514"/>
                  <a:pt x="6742547" y="26632"/>
                  <a:pt x="6745114" y="26288"/>
                </a:cubicBezTo>
                <a:close/>
                <a:moveTo>
                  <a:pt x="4304609" y="18020"/>
                </a:moveTo>
                <a:cubicBezTo>
                  <a:pt x="4306767" y="17570"/>
                  <a:pt x="4309738" y="17580"/>
                  <a:pt x="4313520" y="18049"/>
                </a:cubicBezTo>
                <a:cubicBezTo>
                  <a:pt x="4328649" y="19928"/>
                  <a:pt x="4339555" y="23743"/>
                  <a:pt x="4346237" y="29493"/>
                </a:cubicBezTo>
                <a:cubicBezTo>
                  <a:pt x="4353493" y="34784"/>
                  <a:pt x="4356279" y="42306"/>
                  <a:pt x="4354594" y="52057"/>
                </a:cubicBezTo>
                <a:cubicBezTo>
                  <a:pt x="4352909" y="61809"/>
                  <a:pt x="4347288" y="64526"/>
                  <a:pt x="4337730" y="60210"/>
                </a:cubicBezTo>
                <a:cubicBezTo>
                  <a:pt x="4328172" y="55893"/>
                  <a:pt x="4317965" y="47318"/>
                  <a:pt x="4307110" y="34483"/>
                </a:cubicBezTo>
                <a:cubicBezTo>
                  <a:pt x="4298968" y="24857"/>
                  <a:pt x="4298135" y="19370"/>
                  <a:pt x="4304609" y="18020"/>
                </a:cubicBezTo>
                <a:close/>
                <a:moveTo>
                  <a:pt x="436103" y="13230"/>
                </a:moveTo>
                <a:cubicBezTo>
                  <a:pt x="437927" y="13089"/>
                  <a:pt x="440281" y="13373"/>
                  <a:pt x="443163" y="14081"/>
                </a:cubicBezTo>
                <a:cubicBezTo>
                  <a:pt x="454692" y="16913"/>
                  <a:pt x="463494" y="20484"/>
                  <a:pt x="469567" y="24793"/>
                </a:cubicBezTo>
                <a:cubicBezTo>
                  <a:pt x="475640" y="29102"/>
                  <a:pt x="476425" y="34677"/>
                  <a:pt x="471922" y="41517"/>
                </a:cubicBezTo>
                <a:cubicBezTo>
                  <a:pt x="468545" y="46647"/>
                  <a:pt x="466435" y="58953"/>
                  <a:pt x="465590" y="78433"/>
                </a:cubicBezTo>
                <a:lnTo>
                  <a:pt x="465185" y="99425"/>
                </a:lnTo>
                <a:lnTo>
                  <a:pt x="480024" y="94231"/>
                </a:lnTo>
                <a:cubicBezTo>
                  <a:pt x="485023" y="93344"/>
                  <a:pt x="489238" y="93594"/>
                  <a:pt x="492669" y="94981"/>
                </a:cubicBezTo>
                <a:cubicBezTo>
                  <a:pt x="499531" y="97756"/>
                  <a:pt x="501814" y="101524"/>
                  <a:pt x="499520" y="106285"/>
                </a:cubicBezTo>
                <a:cubicBezTo>
                  <a:pt x="497226" y="111046"/>
                  <a:pt x="485718" y="116022"/>
                  <a:pt x="464996" y="121213"/>
                </a:cubicBezTo>
                <a:lnTo>
                  <a:pt x="463813" y="158318"/>
                </a:lnTo>
                <a:cubicBezTo>
                  <a:pt x="485409" y="148409"/>
                  <a:pt x="493960" y="147140"/>
                  <a:pt x="489464" y="154511"/>
                </a:cubicBezTo>
                <a:cubicBezTo>
                  <a:pt x="484968" y="161882"/>
                  <a:pt x="476418" y="169346"/>
                  <a:pt x="463813" y="176903"/>
                </a:cubicBezTo>
                <a:cubicBezTo>
                  <a:pt x="463813" y="214474"/>
                  <a:pt x="464035" y="240348"/>
                  <a:pt x="464480" y="254523"/>
                </a:cubicBezTo>
                <a:cubicBezTo>
                  <a:pt x="464924" y="268698"/>
                  <a:pt x="460640" y="281203"/>
                  <a:pt x="451627" y="292037"/>
                </a:cubicBezTo>
                <a:cubicBezTo>
                  <a:pt x="442615" y="302871"/>
                  <a:pt x="436384" y="304169"/>
                  <a:pt x="432935" y="295931"/>
                </a:cubicBezTo>
                <a:cubicBezTo>
                  <a:pt x="429486" y="287692"/>
                  <a:pt x="422947" y="278217"/>
                  <a:pt x="413317" y="267505"/>
                </a:cubicBezTo>
                <a:cubicBezTo>
                  <a:pt x="403688" y="256792"/>
                  <a:pt x="404929" y="253014"/>
                  <a:pt x="417039" y="256169"/>
                </a:cubicBezTo>
                <a:cubicBezTo>
                  <a:pt x="429149" y="259323"/>
                  <a:pt x="435900" y="260331"/>
                  <a:pt x="437291" y="259191"/>
                </a:cubicBezTo>
                <a:cubicBezTo>
                  <a:pt x="438682" y="258051"/>
                  <a:pt x="439600" y="251089"/>
                  <a:pt x="440044" y="238304"/>
                </a:cubicBezTo>
                <a:cubicBezTo>
                  <a:pt x="440489" y="225520"/>
                  <a:pt x="440711" y="208810"/>
                  <a:pt x="440711" y="188175"/>
                </a:cubicBezTo>
                <a:cubicBezTo>
                  <a:pt x="414770" y="206387"/>
                  <a:pt x="399379" y="218361"/>
                  <a:pt x="394539" y="224097"/>
                </a:cubicBezTo>
                <a:cubicBezTo>
                  <a:pt x="389699" y="229833"/>
                  <a:pt x="381787" y="227241"/>
                  <a:pt x="370802" y="216321"/>
                </a:cubicBezTo>
                <a:cubicBezTo>
                  <a:pt x="359818" y="205401"/>
                  <a:pt x="359283" y="199105"/>
                  <a:pt x="369200" y="197435"/>
                </a:cubicBezTo>
                <a:cubicBezTo>
                  <a:pt x="379116" y="195764"/>
                  <a:pt x="389732" y="192538"/>
                  <a:pt x="401046" y="187755"/>
                </a:cubicBezTo>
                <a:cubicBezTo>
                  <a:pt x="412360" y="182973"/>
                  <a:pt x="425582" y="175957"/>
                  <a:pt x="440711" y="166707"/>
                </a:cubicBezTo>
                <a:lnTo>
                  <a:pt x="440711" y="127429"/>
                </a:lnTo>
                <a:cubicBezTo>
                  <a:pt x="431605" y="130943"/>
                  <a:pt x="422725" y="133847"/>
                  <a:pt x="414070" y="136141"/>
                </a:cubicBezTo>
                <a:cubicBezTo>
                  <a:pt x="405416" y="138436"/>
                  <a:pt x="396894" y="136736"/>
                  <a:pt x="388505" y="131043"/>
                </a:cubicBezTo>
                <a:cubicBezTo>
                  <a:pt x="380116" y="125350"/>
                  <a:pt x="381773" y="121087"/>
                  <a:pt x="393474" y="118255"/>
                </a:cubicBezTo>
                <a:cubicBezTo>
                  <a:pt x="405176" y="115423"/>
                  <a:pt x="420936" y="111117"/>
                  <a:pt x="440754" y="105338"/>
                </a:cubicBezTo>
                <a:cubicBezTo>
                  <a:pt x="441628" y="63164"/>
                  <a:pt x="439366" y="36702"/>
                  <a:pt x="433968" y="25954"/>
                </a:cubicBezTo>
                <a:cubicBezTo>
                  <a:pt x="429918" y="17893"/>
                  <a:pt x="430630" y="13652"/>
                  <a:pt x="436103" y="13230"/>
                </a:cubicBezTo>
                <a:close/>
                <a:moveTo>
                  <a:pt x="4972564" y="9209"/>
                </a:moveTo>
                <a:cubicBezTo>
                  <a:pt x="4974723" y="9069"/>
                  <a:pt x="4977485" y="9356"/>
                  <a:pt x="4980852" y="10069"/>
                </a:cubicBezTo>
                <a:cubicBezTo>
                  <a:pt x="4994317" y="12923"/>
                  <a:pt x="5003793" y="17175"/>
                  <a:pt x="5009278" y="22825"/>
                </a:cubicBezTo>
                <a:cubicBezTo>
                  <a:pt x="5014763" y="28475"/>
                  <a:pt x="5016358" y="34010"/>
                  <a:pt x="5014063" y="39431"/>
                </a:cubicBezTo>
                <a:cubicBezTo>
                  <a:pt x="5011769" y="44851"/>
                  <a:pt x="5009959" y="55094"/>
                  <a:pt x="5008632" y="70158"/>
                </a:cubicBezTo>
                <a:cubicBezTo>
                  <a:pt x="5007306" y="85223"/>
                  <a:pt x="5006212" y="107410"/>
                  <a:pt x="5005352" y="136722"/>
                </a:cubicBezTo>
                <a:cubicBezTo>
                  <a:pt x="5037317" y="132262"/>
                  <a:pt x="5058963" y="129279"/>
                  <a:pt x="5070291" y="127774"/>
                </a:cubicBezTo>
                <a:cubicBezTo>
                  <a:pt x="5072787" y="112544"/>
                  <a:pt x="5072235" y="99652"/>
                  <a:pt x="5068635" y="89098"/>
                </a:cubicBezTo>
                <a:cubicBezTo>
                  <a:pt x="5065036" y="78544"/>
                  <a:pt x="5068858" y="74944"/>
                  <a:pt x="5080100" y="78300"/>
                </a:cubicBezTo>
                <a:cubicBezTo>
                  <a:pt x="5091343" y="81655"/>
                  <a:pt x="5099693" y="85986"/>
                  <a:pt x="5105149" y="91292"/>
                </a:cubicBezTo>
                <a:cubicBezTo>
                  <a:pt x="5110606" y="96598"/>
                  <a:pt x="5111495" y="101535"/>
                  <a:pt x="5107816" y="106102"/>
                </a:cubicBezTo>
                <a:cubicBezTo>
                  <a:pt x="5104138" y="110669"/>
                  <a:pt x="5101421" y="118442"/>
                  <a:pt x="5099664" y="129419"/>
                </a:cubicBezTo>
                <a:cubicBezTo>
                  <a:pt x="5097907" y="140397"/>
                  <a:pt x="5094534" y="152034"/>
                  <a:pt x="5089543" y="164330"/>
                </a:cubicBezTo>
                <a:cubicBezTo>
                  <a:pt x="5084553" y="176627"/>
                  <a:pt x="5078921" y="179086"/>
                  <a:pt x="5072647" y="171708"/>
                </a:cubicBezTo>
                <a:cubicBezTo>
                  <a:pt x="5066373" y="164330"/>
                  <a:pt x="5065036" y="156318"/>
                  <a:pt x="5068635" y="147671"/>
                </a:cubicBezTo>
                <a:cubicBezTo>
                  <a:pt x="5039482" y="151256"/>
                  <a:pt x="5018344" y="154590"/>
                  <a:pt x="5005223" y="157673"/>
                </a:cubicBezTo>
                <a:cubicBezTo>
                  <a:pt x="5004377" y="196979"/>
                  <a:pt x="5003523" y="225990"/>
                  <a:pt x="5002663" y="244704"/>
                </a:cubicBezTo>
                <a:cubicBezTo>
                  <a:pt x="5032419" y="241205"/>
                  <a:pt x="5054926" y="238645"/>
                  <a:pt x="5070184" y="237024"/>
                </a:cubicBezTo>
                <a:cubicBezTo>
                  <a:pt x="5071848" y="219314"/>
                  <a:pt x="5070880" y="205817"/>
                  <a:pt x="5067280" y="196531"/>
                </a:cubicBezTo>
                <a:cubicBezTo>
                  <a:pt x="5063681" y="187246"/>
                  <a:pt x="5067983" y="184747"/>
                  <a:pt x="5080186" y="189035"/>
                </a:cubicBezTo>
                <a:cubicBezTo>
                  <a:pt x="5092390" y="193323"/>
                  <a:pt x="5100291" y="197359"/>
                  <a:pt x="5103891" y="201145"/>
                </a:cubicBezTo>
                <a:cubicBezTo>
                  <a:pt x="5107490" y="204931"/>
                  <a:pt x="5108139" y="209308"/>
                  <a:pt x="5105837" y="214277"/>
                </a:cubicBezTo>
                <a:cubicBezTo>
                  <a:pt x="5103536" y="219246"/>
                  <a:pt x="5101496" y="229284"/>
                  <a:pt x="5099718" y="244392"/>
                </a:cubicBezTo>
                <a:cubicBezTo>
                  <a:pt x="5097940" y="259499"/>
                  <a:pt x="5096340" y="270376"/>
                  <a:pt x="5094921" y="277023"/>
                </a:cubicBezTo>
                <a:cubicBezTo>
                  <a:pt x="5093501" y="283670"/>
                  <a:pt x="5090519" y="289642"/>
                  <a:pt x="5085972" y="294941"/>
                </a:cubicBezTo>
                <a:cubicBezTo>
                  <a:pt x="5081427" y="300240"/>
                  <a:pt x="5076953" y="299677"/>
                  <a:pt x="5072550" y="293252"/>
                </a:cubicBezTo>
                <a:cubicBezTo>
                  <a:pt x="5068148" y="286828"/>
                  <a:pt x="5066176" y="280848"/>
                  <a:pt x="5066635" y="275313"/>
                </a:cubicBezTo>
                <a:cubicBezTo>
                  <a:pt x="5067094" y="269778"/>
                  <a:pt x="5068212" y="263224"/>
                  <a:pt x="5069991" y="255652"/>
                </a:cubicBezTo>
                <a:cubicBezTo>
                  <a:pt x="5030110" y="261948"/>
                  <a:pt x="4999383" y="267107"/>
                  <a:pt x="4977808" y="271129"/>
                </a:cubicBezTo>
                <a:cubicBezTo>
                  <a:pt x="4956233" y="275151"/>
                  <a:pt x="4940004" y="278905"/>
                  <a:pt x="4929119" y="282390"/>
                </a:cubicBezTo>
                <a:cubicBezTo>
                  <a:pt x="4918235" y="285874"/>
                  <a:pt x="4909025" y="289940"/>
                  <a:pt x="4901490" y="294586"/>
                </a:cubicBezTo>
                <a:cubicBezTo>
                  <a:pt x="4893954" y="299232"/>
                  <a:pt x="4887985" y="296777"/>
                  <a:pt x="4883582" y="287219"/>
                </a:cubicBezTo>
                <a:cubicBezTo>
                  <a:pt x="4879180" y="277661"/>
                  <a:pt x="4879051" y="270717"/>
                  <a:pt x="4883195" y="266386"/>
                </a:cubicBezTo>
                <a:cubicBezTo>
                  <a:pt x="4887339" y="262055"/>
                  <a:pt x="4891387" y="254745"/>
                  <a:pt x="4895338" y="244456"/>
                </a:cubicBezTo>
                <a:cubicBezTo>
                  <a:pt x="4899288" y="234167"/>
                  <a:pt x="4898790" y="223086"/>
                  <a:pt x="4893842" y="211212"/>
                </a:cubicBezTo>
                <a:cubicBezTo>
                  <a:pt x="4888895" y="199338"/>
                  <a:pt x="4891580" y="194606"/>
                  <a:pt x="4901898" y="197015"/>
                </a:cubicBezTo>
                <a:cubicBezTo>
                  <a:pt x="4912216" y="199424"/>
                  <a:pt x="4919666" y="203013"/>
                  <a:pt x="4924247" y="207781"/>
                </a:cubicBezTo>
                <a:cubicBezTo>
                  <a:pt x="4928829" y="212549"/>
                  <a:pt x="4929951" y="217457"/>
                  <a:pt x="4927613" y="222505"/>
                </a:cubicBezTo>
                <a:cubicBezTo>
                  <a:pt x="4925276" y="227553"/>
                  <a:pt x="4923251" y="234153"/>
                  <a:pt x="4921537" y="242305"/>
                </a:cubicBezTo>
                <a:cubicBezTo>
                  <a:pt x="4919823" y="250458"/>
                  <a:pt x="4918966" y="255781"/>
                  <a:pt x="4918966" y="258277"/>
                </a:cubicBezTo>
                <a:cubicBezTo>
                  <a:pt x="4918966" y="257316"/>
                  <a:pt x="4924846" y="255961"/>
                  <a:pt x="4936605" y="254211"/>
                </a:cubicBezTo>
                <a:cubicBezTo>
                  <a:pt x="4948364" y="252462"/>
                  <a:pt x="4962231" y="250784"/>
                  <a:pt x="4978206" y="249178"/>
                </a:cubicBezTo>
                <a:lnTo>
                  <a:pt x="4978206" y="161179"/>
                </a:lnTo>
                <a:cubicBezTo>
                  <a:pt x="4940749" y="169095"/>
                  <a:pt x="4917852" y="176021"/>
                  <a:pt x="4909513" y="181958"/>
                </a:cubicBezTo>
                <a:cubicBezTo>
                  <a:pt x="4901174" y="187895"/>
                  <a:pt x="4894789" y="186127"/>
                  <a:pt x="4890358" y="176656"/>
                </a:cubicBezTo>
                <a:cubicBezTo>
                  <a:pt x="4885926" y="167184"/>
                  <a:pt x="4885963" y="159426"/>
                  <a:pt x="4890465" y="153382"/>
                </a:cubicBezTo>
                <a:cubicBezTo>
                  <a:pt x="4894968" y="147337"/>
                  <a:pt x="4897219" y="138658"/>
                  <a:pt x="4897219" y="127343"/>
                </a:cubicBezTo>
                <a:cubicBezTo>
                  <a:pt x="4897219" y="116258"/>
                  <a:pt x="4895868" y="106726"/>
                  <a:pt x="4893165" y="98745"/>
                </a:cubicBezTo>
                <a:cubicBezTo>
                  <a:pt x="4890462" y="90765"/>
                  <a:pt x="4893294" y="87736"/>
                  <a:pt x="4901662" y="89657"/>
                </a:cubicBezTo>
                <a:cubicBezTo>
                  <a:pt x="4910029" y="91579"/>
                  <a:pt x="4917257" y="94651"/>
                  <a:pt x="4923344" y="98874"/>
                </a:cubicBezTo>
                <a:cubicBezTo>
                  <a:pt x="4929431" y="103098"/>
                  <a:pt x="4931098" y="108214"/>
                  <a:pt x="4928345" y="114222"/>
                </a:cubicBezTo>
                <a:cubicBezTo>
                  <a:pt x="4925592" y="120231"/>
                  <a:pt x="4923781" y="126487"/>
                  <a:pt x="4922914" y="132990"/>
                </a:cubicBezTo>
                <a:cubicBezTo>
                  <a:pt x="4922046" y="139493"/>
                  <a:pt x="4921397" y="143763"/>
                  <a:pt x="4920967" y="145799"/>
                </a:cubicBezTo>
                <a:cubicBezTo>
                  <a:pt x="4920537" y="147836"/>
                  <a:pt x="4921462" y="148882"/>
                  <a:pt x="4923742" y="148940"/>
                </a:cubicBezTo>
                <a:cubicBezTo>
                  <a:pt x="4926022" y="148997"/>
                  <a:pt x="4944176" y="146466"/>
                  <a:pt x="4978206" y="141347"/>
                </a:cubicBezTo>
                <a:lnTo>
                  <a:pt x="4978206" y="65265"/>
                </a:lnTo>
                <a:cubicBezTo>
                  <a:pt x="4978206" y="47210"/>
                  <a:pt x="4975280" y="32784"/>
                  <a:pt x="4969430" y="21986"/>
                </a:cubicBezTo>
                <a:cubicBezTo>
                  <a:pt x="4965041" y="13887"/>
                  <a:pt x="4966086" y="9628"/>
                  <a:pt x="4972564" y="9209"/>
                </a:cubicBezTo>
                <a:close/>
                <a:moveTo>
                  <a:pt x="4193619" y="7774"/>
                </a:moveTo>
                <a:cubicBezTo>
                  <a:pt x="4195336" y="7692"/>
                  <a:pt x="4197527" y="8010"/>
                  <a:pt x="4200193" y="8725"/>
                </a:cubicBezTo>
                <a:cubicBezTo>
                  <a:pt x="4210855" y="11586"/>
                  <a:pt x="4219430" y="15407"/>
                  <a:pt x="4225919" y="20190"/>
                </a:cubicBezTo>
                <a:cubicBezTo>
                  <a:pt x="4232408" y="24972"/>
                  <a:pt x="4233606" y="30127"/>
                  <a:pt x="4229511" y="35656"/>
                </a:cubicBezTo>
                <a:cubicBezTo>
                  <a:pt x="4225417" y="41184"/>
                  <a:pt x="4222510" y="60475"/>
                  <a:pt x="4220789" y="93529"/>
                </a:cubicBezTo>
                <a:cubicBezTo>
                  <a:pt x="4224101" y="92812"/>
                  <a:pt x="4228633" y="91733"/>
                  <a:pt x="4234383" y="90292"/>
                </a:cubicBezTo>
                <a:cubicBezTo>
                  <a:pt x="4240134" y="88851"/>
                  <a:pt x="4245605" y="89647"/>
                  <a:pt x="4250796" y="92679"/>
                </a:cubicBezTo>
                <a:cubicBezTo>
                  <a:pt x="4255987" y="95712"/>
                  <a:pt x="4255542" y="100631"/>
                  <a:pt x="4249462" y="107436"/>
                </a:cubicBezTo>
                <a:cubicBezTo>
                  <a:pt x="4243382" y="114240"/>
                  <a:pt x="4233824" y="119270"/>
                  <a:pt x="4220789" y="122525"/>
                </a:cubicBezTo>
                <a:lnTo>
                  <a:pt x="4220789" y="154253"/>
                </a:lnTo>
                <a:cubicBezTo>
                  <a:pt x="4240593" y="141662"/>
                  <a:pt x="4248996" y="138977"/>
                  <a:pt x="4245999" y="146197"/>
                </a:cubicBezTo>
                <a:cubicBezTo>
                  <a:pt x="4243002" y="153417"/>
                  <a:pt x="4234599" y="162642"/>
                  <a:pt x="4220789" y="173870"/>
                </a:cubicBezTo>
                <a:cubicBezTo>
                  <a:pt x="4221649" y="202163"/>
                  <a:pt x="4222539" y="225692"/>
                  <a:pt x="4223456" y="244456"/>
                </a:cubicBezTo>
                <a:cubicBezTo>
                  <a:pt x="4224374" y="263220"/>
                  <a:pt x="4221732" y="278776"/>
                  <a:pt x="4215530" y="291123"/>
                </a:cubicBezTo>
                <a:cubicBezTo>
                  <a:pt x="4209327" y="303470"/>
                  <a:pt x="4203132" y="304890"/>
                  <a:pt x="4196945" y="295382"/>
                </a:cubicBezTo>
                <a:cubicBezTo>
                  <a:pt x="4190757" y="285874"/>
                  <a:pt x="4182809" y="275499"/>
                  <a:pt x="4173101" y="264257"/>
                </a:cubicBezTo>
                <a:cubicBezTo>
                  <a:pt x="4163392" y="253014"/>
                  <a:pt x="4163639" y="248973"/>
                  <a:pt x="4173843" y="252135"/>
                </a:cubicBezTo>
                <a:cubicBezTo>
                  <a:pt x="4184046" y="255297"/>
                  <a:pt x="4191119" y="256878"/>
                  <a:pt x="4195063" y="256878"/>
                </a:cubicBezTo>
                <a:cubicBezTo>
                  <a:pt x="4196855" y="256878"/>
                  <a:pt x="4197966" y="249013"/>
                  <a:pt x="4198397" y="233282"/>
                </a:cubicBezTo>
                <a:cubicBezTo>
                  <a:pt x="4198827" y="217550"/>
                  <a:pt x="4199042" y="202515"/>
                  <a:pt x="4199042" y="188175"/>
                </a:cubicBezTo>
                <a:cubicBezTo>
                  <a:pt x="4174061" y="209886"/>
                  <a:pt x="4159219" y="223860"/>
                  <a:pt x="4154516" y="230098"/>
                </a:cubicBezTo>
                <a:cubicBezTo>
                  <a:pt x="4149812" y="236336"/>
                  <a:pt x="4141208" y="234769"/>
                  <a:pt x="4128703" y="225398"/>
                </a:cubicBezTo>
                <a:cubicBezTo>
                  <a:pt x="4116198" y="216027"/>
                  <a:pt x="4114625" y="210197"/>
                  <a:pt x="4123982" y="207910"/>
                </a:cubicBezTo>
                <a:cubicBezTo>
                  <a:pt x="4133339" y="205623"/>
                  <a:pt x="4142108" y="202547"/>
                  <a:pt x="4150289" y="198682"/>
                </a:cubicBezTo>
                <a:cubicBezTo>
                  <a:pt x="4158470" y="194818"/>
                  <a:pt x="4174721" y="183758"/>
                  <a:pt x="4199042" y="165503"/>
                </a:cubicBezTo>
                <a:lnTo>
                  <a:pt x="4199042" y="127429"/>
                </a:lnTo>
                <a:cubicBezTo>
                  <a:pt x="4192202" y="129208"/>
                  <a:pt x="4185401" y="130326"/>
                  <a:pt x="4178639" y="130785"/>
                </a:cubicBezTo>
                <a:cubicBezTo>
                  <a:pt x="4171878" y="131244"/>
                  <a:pt x="4164364" y="128881"/>
                  <a:pt x="4156097" y="123697"/>
                </a:cubicBezTo>
                <a:cubicBezTo>
                  <a:pt x="4147829" y="118513"/>
                  <a:pt x="4148475" y="114688"/>
                  <a:pt x="4158033" y="112222"/>
                </a:cubicBezTo>
                <a:cubicBezTo>
                  <a:pt x="4167590" y="109755"/>
                  <a:pt x="4181260" y="106098"/>
                  <a:pt x="4199042" y="101251"/>
                </a:cubicBezTo>
                <a:cubicBezTo>
                  <a:pt x="4199042" y="85434"/>
                  <a:pt x="4198823" y="70284"/>
                  <a:pt x="4198386" y="55800"/>
                </a:cubicBezTo>
                <a:cubicBezTo>
                  <a:pt x="4197948" y="41316"/>
                  <a:pt x="4195475" y="29134"/>
                  <a:pt x="4190965" y="19254"/>
                </a:cubicBezTo>
                <a:cubicBezTo>
                  <a:pt x="4187582" y="11844"/>
                  <a:pt x="4188467" y="8017"/>
                  <a:pt x="4193619" y="7774"/>
                </a:cubicBezTo>
                <a:close/>
                <a:moveTo>
                  <a:pt x="6482491" y="7566"/>
                </a:moveTo>
                <a:cubicBezTo>
                  <a:pt x="6484132" y="7629"/>
                  <a:pt x="6486121" y="8018"/>
                  <a:pt x="6488458" y="8735"/>
                </a:cubicBezTo>
                <a:cubicBezTo>
                  <a:pt x="6497808" y="11604"/>
                  <a:pt x="6505889" y="15461"/>
                  <a:pt x="6512700" y="20308"/>
                </a:cubicBezTo>
                <a:cubicBezTo>
                  <a:pt x="6519698" y="25499"/>
                  <a:pt x="6520132" y="30178"/>
                  <a:pt x="6514002" y="34344"/>
                </a:cubicBezTo>
                <a:cubicBezTo>
                  <a:pt x="6507872" y="38509"/>
                  <a:pt x="6499618" y="44202"/>
                  <a:pt x="6489244" y="51423"/>
                </a:cubicBezTo>
                <a:cubicBezTo>
                  <a:pt x="6478868" y="58643"/>
                  <a:pt x="6468858" y="63892"/>
                  <a:pt x="6459215" y="67168"/>
                </a:cubicBezTo>
                <a:cubicBezTo>
                  <a:pt x="6449571" y="70445"/>
                  <a:pt x="6447983" y="68032"/>
                  <a:pt x="6454450" y="59930"/>
                </a:cubicBezTo>
                <a:cubicBezTo>
                  <a:pt x="6460918" y="51828"/>
                  <a:pt x="6466765" y="44353"/>
                  <a:pt x="6471992" y="37506"/>
                </a:cubicBezTo>
                <a:cubicBezTo>
                  <a:pt x="6477219" y="30658"/>
                  <a:pt x="6478932" y="23434"/>
                  <a:pt x="6477133" y="15834"/>
                </a:cubicBezTo>
                <a:cubicBezTo>
                  <a:pt x="6475784" y="10134"/>
                  <a:pt x="6477569" y="7378"/>
                  <a:pt x="6482491" y="7566"/>
                </a:cubicBezTo>
                <a:close/>
                <a:moveTo>
                  <a:pt x="69704" y="4548"/>
                </a:moveTo>
                <a:cubicBezTo>
                  <a:pt x="71400" y="4448"/>
                  <a:pt x="73623" y="4693"/>
                  <a:pt x="76373" y="5283"/>
                </a:cubicBezTo>
                <a:cubicBezTo>
                  <a:pt x="87372" y="7642"/>
                  <a:pt x="96621" y="10908"/>
                  <a:pt x="104122" y="15081"/>
                </a:cubicBezTo>
                <a:cubicBezTo>
                  <a:pt x="111622" y="19254"/>
                  <a:pt x="113120" y="25678"/>
                  <a:pt x="108617" y="34354"/>
                </a:cubicBezTo>
                <a:cubicBezTo>
                  <a:pt x="104114" y="43030"/>
                  <a:pt x="101863" y="63651"/>
                  <a:pt x="101863" y="96218"/>
                </a:cubicBezTo>
                <a:cubicBezTo>
                  <a:pt x="109090" y="93622"/>
                  <a:pt x="116845" y="91625"/>
                  <a:pt x="125126" y="90227"/>
                </a:cubicBezTo>
                <a:cubicBezTo>
                  <a:pt x="133408" y="88829"/>
                  <a:pt x="138126" y="90908"/>
                  <a:pt x="139280" y="96465"/>
                </a:cubicBezTo>
                <a:cubicBezTo>
                  <a:pt x="140434" y="102022"/>
                  <a:pt x="138155" y="106937"/>
                  <a:pt x="132440" y="111211"/>
                </a:cubicBezTo>
                <a:cubicBezTo>
                  <a:pt x="126725" y="115484"/>
                  <a:pt x="116533" y="120059"/>
                  <a:pt x="101863" y="124934"/>
                </a:cubicBezTo>
                <a:lnTo>
                  <a:pt x="101863" y="158942"/>
                </a:lnTo>
                <a:cubicBezTo>
                  <a:pt x="118254" y="161523"/>
                  <a:pt x="127976" y="165635"/>
                  <a:pt x="131031" y="171278"/>
                </a:cubicBezTo>
                <a:cubicBezTo>
                  <a:pt x="134086" y="176921"/>
                  <a:pt x="134974" y="182948"/>
                  <a:pt x="133698" y="189358"/>
                </a:cubicBezTo>
                <a:cubicBezTo>
                  <a:pt x="132422" y="195768"/>
                  <a:pt x="128378" y="197492"/>
                  <a:pt x="121567" y="194531"/>
                </a:cubicBezTo>
                <a:cubicBezTo>
                  <a:pt x="114755" y="191570"/>
                  <a:pt x="108065" y="184948"/>
                  <a:pt x="101497" y="174666"/>
                </a:cubicBezTo>
                <a:cubicBezTo>
                  <a:pt x="100852" y="198456"/>
                  <a:pt x="100529" y="220928"/>
                  <a:pt x="100529" y="242079"/>
                </a:cubicBezTo>
                <a:cubicBezTo>
                  <a:pt x="100529" y="260980"/>
                  <a:pt x="99343" y="278317"/>
                  <a:pt x="96969" y="294091"/>
                </a:cubicBezTo>
                <a:cubicBezTo>
                  <a:pt x="94596" y="309866"/>
                  <a:pt x="88943" y="310636"/>
                  <a:pt x="80009" y="296404"/>
                </a:cubicBezTo>
                <a:cubicBezTo>
                  <a:pt x="71074" y="282171"/>
                  <a:pt x="67963" y="269469"/>
                  <a:pt x="70673" y="258298"/>
                </a:cubicBezTo>
                <a:cubicBezTo>
                  <a:pt x="73383" y="247127"/>
                  <a:pt x="75409" y="234622"/>
                  <a:pt x="76750" y="220784"/>
                </a:cubicBezTo>
                <a:cubicBezTo>
                  <a:pt x="78090" y="206946"/>
                  <a:pt x="78761" y="186626"/>
                  <a:pt x="78761" y="159824"/>
                </a:cubicBezTo>
                <a:cubicBezTo>
                  <a:pt x="68364" y="189494"/>
                  <a:pt x="50468" y="212883"/>
                  <a:pt x="25071" y="229991"/>
                </a:cubicBezTo>
                <a:cubicBezTo>
                  <a:pt x="-326" y="247098"/>
                  <a:pt x="-6427" y="247342"/>
                  <a:pt x="6766" y="230722"/>
                </a:cubicBezTo>
                <a:cubicBezTo>
                  <a:pt x="19959" y="214102"/>
                  <a:pt x="32610" y="196818"/>
                  <a:pt x="44721" y="178871"/>
                </a:cubicBezTo>
                <a:cubicBezTo>
                  <a:pt x="56831" y="160925"/>
                  <a:pt x="66378" y="145125"/>
                  <a:pt x="73362" y="131473"/>
                </a:cubicBezTo>
                <a:cubicBezTo>
                  <a:pt x="68758" y="134083"/>
                  <a:pt x="59839" y="136535"/>
                  <a:pt x="46603" y="138830"/>
                </a:cubicBezTo>
                <a:cubicBezTo>
                  <a:pt x="33367" y="141124"/>
                  <a:pt x="22594" y="139289"/>
                  <a:pt x="14284" y="133323"/>
                </a:cubicBezTo>
                <a:cubicBezTo>
                  <a:pt x="5974" y="127358"/>
                  <a:pt x="6798" y="123755"/>
                  <a:pt x="16758" y="122514"/>
                </a:cubicBezTo>
                <a:cubicBezTo>
                  <a:pt x="26717" y="121274"/>
                  <a:pt x="47384" y="115140"/>
                  <a:pt x="78761" y="104112"/>
                </a:cubicBezTo>
                <a:cubicBezTo>
                  <a:pt x="78761" y="89987"/>
                  <a:pt x="78543" y="73729"/>
                  <a:pt x="78105" y="55338"/>
                </a:cubicBezTo>
                <a:cubicBezTo>
                  <a:pt x="77667" y="36946"/>
                  <a:pt x="74520" y="23416"/>
                  <a:pt x="68662" y="14748"/>
                </a:cubicBezTo>
                <a:cubicBezTo>
                  <a:pt x="64268" y="8246"/>
                  <a:pt x="64616" y="4846"/>
                  <a:pt x="69704" y="4548"/>
                </a:cubicBezTo>
                <a:close/>
                <a:moveTo>
                  <a:pt x="3904273" y="64"/>
                </a:moveTo>
                <a:cubicBezTo>
                  <a:pt x="3905478" y="-101"/>
                  <a:pt x="3906997" y="54"/>
                  <a:pt x="3908829" y="529"/>
                </a:cubicBezTo>
                <a:cubicBezTo>
                  <a:pt x="3916156" y="2429"/>
                  <a:pt x="3924506" y="5763"/>
                  <a:pt x="3933878" y="10532"/>
                </a:cubicBezTo>
                <a:cubicBezTo>
                  <a:pt x="3943249" y="15300"/>
                  <a:pt x="3945826" y="20136"/>
                  <a:pt x="3941610" y="25040"/>
                </a:cubicBezTo>
                <a:cubicBezTo>
                  <a:pt x="3937394" y="29945"/>
                  <a:pt x="3932304" y="40621"/>
                  <a:pt x="3926338" y="57069"/>
                </a:cubicBezTo>
                <a:cubicBezTo>
                  <a:pt x="3952681" y="53556"/>
                  <a:pt x="3970370" y="50430"/>
                  <a:pt x="3979404" y="47691"/>
                </a:cubicBezTo>
                <a:cubicBezTo>
                  <a:pt x="3988438" y="44952"/>
                  <a:pt x="3998950" y="47529"/>
                  <a:pt x="4010938" y="55424"/>
                </a:cubicBezTo>
                <a:cubicBezTo>
                  <a:pt x="4022927" y="63318"/>
                  <a:pt x="4020715" y="67835"/>
                  <a:pt x="4004302" y="68975"/>
                </a:cubicBezTo>
                <a:cubicBezTo>
                  <a:pt x="3987890" y="70115"/>
                  <a:pt x="3960195" y="73288"/>
                  <a:pt x="3921219" y="78493"/>
                </a:cubicBezTo>
                <a:cubicBezTo>
                  <a:pt x="3914536" y="97666"/>
                  <a:pt x="3910392" y="108522"/>
                  <a:pt x="3908786" y="111060"/>
                </a:cubicBezTo>
                <a:cubicBezTo>
                  <a:pt x="3923642" y="108579"/>
                  <a:pt x="3934781" y="105259"/>
                  <a:pt x="3942202" y="101101"/>
                </a:cubicBezTo>
                <a:cubicBezTo>
                  <a:pt x="3949623" y="96942"/>
                  <a:pt x="3960532" y="99319"/>
                  <a:pt x="3974930" y="108231"/>
                </a:cubicBezTo>
                <a:cubicBezTo>
                  <a:pt x="3989328" y="117144"/>
                  <a:pt x="3994917" y="123966"/>
                  <a:pt x="3991697" y="128699"/>
                </a:cubicBezTo>
                <a:cubicBezTo>
                  <a:pt x="3988478" y="133431"/>
                  <a:pt x="3985760" y="143544"/>
                  <a:pt x="3983545" y="159039"/>
                </a:cubicBezTo>
                <a:cubicBezTo>
                  <a:pt x="3981329" y="174533"/>
                  <a:pt x="3978909" y="208487"/>
                  <a:pt x="3976285" y="260901"/>
                </a:cubicBezTo>
                <a:cubicBezTo>
                  <a:pt x="3997609" y="260944"/>
                  <a:pt x="4014337" y="260277"/>
                  <a:pt x="4026469" y="258900"/>
                </a:cubicBezTo>
                <a:cubicBezTo>
                  <a:pt x="4038600" y="257524"/>
                  <a:pt x="4049689" y="259356"/>
                  <a:pt x="4059734" y="264396"/>
                </a:cubicBezTo>
                <a:cubicBezTo>
                  <a:pt x="4069780" y="269437"/>
                  <a:pt x="4073924" y="275091"/>
                  <a:pt x="4072167" y="281357"/>
                </a:cubicBezTo>
                <a:cubicBezTo>
                  <a:pt x="4070411" y="287624"/>
                  <a:pt x="4061946" y="289628"/>
                  <a:pt x="4046774" y="287369"/>
                </a:cubicBezTo>
                <a:cubicBezTo>
                  <a:pt x="4031603" y="285111"/>
                  <a:pt x="4016517" y="283759"/>
                  <a:pt x="4001517" y="283315"/>
                </a:cubicBezTo>
                <a:cubicBezTo>
                  <a:pt x="3986517" y="282870"/>
                  <a:pt x="3964899" y="283774"/>
                  <a:pt x="3936663" y="286025"/>
                </a:cubicBezTo>
                <a:cubicBezTo>
                  <a:pt x="3908427" y="288276"/>
                  <a:pt x="3882697" y="290739"/>
                  <a:pt x="3859473" y="293414"/>
                </a:cubicBezTo>
                <a:cubicBezTo>
                  <a:pt x="3836249" y="296088"/>
                  <a:pt x="3818959" y="298788"/>
                  <a:pt x="3807601" y="301512"/>
                </a:cubicBezTo>
                <a:cubicBezTo>
                  <a:pt x="3796244" y="304237"/>
                  <a:pt x="3785496" y="301624"/>
                  <a:pt x="3775357" y="293672"/>
                </a:cubicBezTo>
                <a:cubicBezTo>
                  <a:pt x="3765219" y="285720"/>
                  <a:pt x="3765201" y="281436"/>
                  <a:pt x="3775303" y="280819"/>
                </a:cubicBezTo>
                <a:cubicBezTo>
                  <a:pt x="3785406" y="280203"/>
                  <a:pt x="3811401" y="277335"/>
                  <a:pt x="3853289" y="272215"/>
                </a:cubicBezTo>
                <a:cubicBezTo>
                  <a:pt x="3853289" y="205634"/>
                  <a:pt x="3852637" y="166001"/>
                  <a:pt x="3851332" y="153317"/>
                </a:cubicBezTo>
                <a:cubicBezTo>
                  <a:pt x="3850027" y="140633"/>
                  <a:pt x="3847553" y="130871"/>
                  <a:pt x="3843911" y="124031"/>
                </a:cubicBezTo>
                <a:cubicBezTo>
                  <a:pt x="3840268" y="117190"/>
                  <a:pt x="3841548" y="114240"/>
                  <a:pt x="3847750" y="115179"/>
                </a:cubicBezTo>
                <a:cubicBezTo>
                  <a:pt x="3853952" y="116119"/>
                  <a:pt x="3858502" y="116793"/>
                  <a:pt x="3861399" y="117201"/>
                </a:cubicBezTo>
                <a:cubicBezTo>
                  <a:pt x="3864295" y="117610"/>
                  <a:pt x="3872577" y="117097"/>
                  <a:pt x="3886243" y="115663"/>
                </a:cubicBezTo>
                <a:cubicBezTo>
                  <a:pt x="3890373" y="100922"/>
                  <a:pt x="3893334" y="89543"/>
                  <a:pt x="3895127" y="81526"/>
                </a:cubicBezTo>
                <a:cubicBezTo>
                  <a:pt x="3872355" y="85097"/>
                  <a:pt x="3857358" y="88015"/>
                  <a:pt x="3850138" y="90281"/>
                </a:cubicBezTo>
                <a:cubicBezTo>
                  <a:pt x="3842918" y="92547"/>
                  <a:pt x="3833539" y="89155"/>
                  <a:pt x="3822002" y="80107"/>
                </a:cubicBezTo>
                <a:cubicBezTo>
                  <a:pt x="3810466" y="71058"/>
                  <a:pt x="3811599" y="66989"/>
                  <a:pt x="3825401" y="67900"/>
                </a:cubicBezTo>
                <a:cubicBezTo>
                  <a:pt x="3839203" y="68810"/>
                  <a:pt x="3863607" y="66713"/>
                  <a:pt x="3898611" y="61608"/>
                </a:cubicBezTo>
                <a:cubicBezTo>
                  <a:pt x="3900791" y="55829"/>
                  <a:pt x="3902555" y="47899"/>
                  <a:pt x="3903903" y="37817"/>
                </a:cubicBezTo>
                <a:cubicBezTo>
                  <a:pt x="3905251" y="27736"/>
                  <a:pt x="3904577" y="18526"/>
                  <a:pt x="3901881" y="10187"/>
                </a:cubicBezTo>
                <a:cubicBezTo>
                  <a:pt x="3899859" y="3933"/>
                  <a:pt x="3900656" y="559"/>
                  <a:pt x="3904273" y="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5115889" y="3804828"/>
            <a:ext cx="798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575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47"/>
          <p:cNvSpPr txBox="1">
            <a:spLocks noChangeArrowheads="1"/>
          </p:cNvSpPr>
          <p:nvPr/>
        </p:nvSpPr>
        <p:spPr bwMode="auto">
          <a:xfrm>
            <a:off x="8551722" y="3804828"/>
            <a:ext cx="1025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2468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01063" y="3401598"/>
            <a:ext cx="349188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86+59=145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</a:p>
        </p:txBody>
      </p:sp>
      <p:sp>
        <p:nvSpPr>
          <p:cNvPr id="6" name="矩形 5"/>
          <p:cNvSpPr/>
          <p:nvPr/>
        </p:nvSpPr>
        <p:spPr>
          <a:xfrm>
            <a:off x="2762727" y="4571408"/>
            <a:ext cx="496855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答：全天一共卖出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张门票。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516" y="1925250"/>
            <a:ext cx="7255740" cy="968820"/>
          </a:xfrm>
          <a:custGeom>
            <a:avLst/>
            <a:gdLst/>
            <a:ahLst/>
            <a:cxnLst/>
            <a:rect l="l" t="t" r="r" b="b"/>
            <a:pathLst>
              <a:path w="7255740" h="968820">
                <a:moveTo>
                  <a:pt x="2668917" y="887958"/>
                </a:moveTo>
                <a:cubicBezTo>
                  <a:pt x="2670614" y="887786"/>
                  <a:pt x="2672909" y="888172"/>
                  <a:pt x="2675802" y="889116"/>
                </a:cubicBezTo>
                <a:cubicBezTo>
                  <a:pt x="2687375" y="892895"/>
                  <a:pt x="2697571" y="897337"/>
                  <a:pt x="2706390" y="902442"/>
                </a:cubicBezTo>
                <a:cubicBezTo>
                  <a:pt x="2715209" y="907547"/>
                  <a:pt x="2723394" y="913875"/>
                  <a:pt x="2730944" y="921425"/>
                </a:cubicBezTo>
                <a:cubicBezTo>
                  <a:pt x="2738494" y="928975"/>
                  <a:pt x="2741982" y="938285"/>
                  <a:pt x="2741409" y="949356"/>
                </a:cubicBezTo>
                <a:cubicBezTo>
                  <a:pt x="2740835" y="960427"/>
                  <a:pt x="2736085" y="963775"/>
                  <a:pt x="2727158" y="959401"/>
                </a:cubicBezTo>
                <a:cubicBezTo>
                  <a:pt x="2718231" y="955027"/>
                  <a:pt x="2708387" y="947230"/>
                  <a:pt x="2697624" y="936009"/>
                </a:cubicBezTo>
                <a:cubicBezTo>
                  <a:pt x="2686862" y="924788"/>
                  <a:pt x="2677588" y="914316"/>
                  <a:pt x="2669801" y="904593"/>
                </a:cubicBezTo>
                <a:cubicBezTo>
                  <a:pt x="2664122" y="894021"/>
                  <a:pt x="2663828" y="888476"/>
                  <a:pt x="2668917" y="887958"/>
                </a:cubicBezTo>
                <a:close/>
                <a:moveTo>
                  <a:pt x="5051411" y="886180"/>
                </a:moveTo>
                <a:lnTo>
                  <a:pt x="5097464" y="886180"/>
                </a:lnTo>
                <a:lnTo>
                  <a:pt x="5097464" y="932212"/>
                </a:lnTo>
                <a:lnTo>
                  <a:pt x="5051411" y="932212"/>
                </a:lnTo>
                <a:close/>
                <a:moveTo>
                  <a:pt x="4843926" y="876593"/>
                </a:moveTo>
                <a:cubicBezTo>
                  <a:pt x="4847164" y="876980"/>
                  <a:pt x="4851479" y="878125"/>
                  <a:pt x="4856871" y="880028"/>
                </a:cubicBezTo>
                <a:cubicBezTo>
                  <a:pt x="4875184" y="886453"/>
                  <a:pt x="4887219" y="893745"/>
                  <a:pt x="4892976" y="901904"/>
                </a:cubicBezTo>
                <a:cubicBezTo>
                  <a:pt x="4898734" y="910064"/>
                  <a:pt x="4901014" y="919403"/>
                  <a:pt x="4899816" y="929921"/>
                </a:cubicBezTo>
                <a:cubicBezTo>
                  <a:pt x="4898619" y="940440"/>
                  <a:pt x="4892216" y="941182"/>
                  <a:pt x="4880608" y="932148"/>
                </a:cubicBezTo>
                <a:cubicBezTo>
                  <a:pt x="4869000" y="923113"/>
                  <a:pt x="4856750" y="910265"/>
                  <a:pt x="4843857" y="893601"/>
                </a:cubicBezTo>
                <a:cubicBezTo>
                  <a:pt x="4834189" y="881104"/>
                  <a:pt x="4834212" y="875434"/>
                  <a:pt x="4843926" y="876593"/>
                </a:cubicBezTo>
                <a:close/>
                <a:moveTo>
                  <a:pt x="4729119" y="874524"/>
                </a:moveTo>
                <a:cubicBezTo>
                  <a:pt x="4732294" y="874877"/>
                  <a:pt x="4733761" y="879003"/>
                  <a:pt x="4733521" y="886901"/>
                </a:cubicBezTo>
                <a:cubicBezTo>
                  <a:pt x="4733040" y="902696"/>
                  <a:pt x="4727168" y="917571"/>
                  <a:pt x="4715904" y="931524"/>
                </a:cubicBezTo>
                <a:cubicBezTo>
                  <a:pt x="4704640" y="945477"/>
                  <a:pt x="4696978" y="946986"/>
                  <a:pt x="4692920" y="936052"/>
                </a:cubicBezTo>
                <a:cubicBezTo>
                  <a:pt x="4688862" y="925117"/>
                  <a:pt x="4689403" y="916779"/>
                  <a:pt x="4694544" y="911035"/>
                </a:cubicBezTo>
                <a:cubicBezTo>
                  <a:pt x="4699685" y="905292"/>
                  <a:pt x="4706328" y="896541"/>
                  <a:pt x="4714473" y="884782"/>
                </a:cubicBezTo>
                <a:cubicBezTo>
                  <a:pt x="4721063" y="877590"/>
                  <a:pt x="4725945" y="874171"/>
                  <a:pt x="4729119" y="874524"/>
                </a:cubicBezTo>
                <a:close/>
                <a:moveTo>
                  <a:pt x="522087" y="873102"/>
                </a:moveTo>
                <a:cubicBezTo>
                  <a:pt x="525799" y="872919"/>
                  <a:pt x="529006" y="873331"/>
                  <a:pt x="531710" y="874339"/>
                </a:cubicBezTo>
                <a:cubicBezTo>
                  <a:pt x="537116" y="876353"/>
                  <a:pt x="541612" y="880086"/>
                  <a:pt x="545196" y="885535"/>
                </a:cubicBezTo>
                <a:cubicBezTo>
                  <a:pt x="548782" y="890984"/>
                  <a:pt x="540769" y="894723"/>
                  <a:pt x="521159" y="896752"/>
                </a:cubicBezTo>
                <a:cubicBezTo>
                  <a:pt x="501548" y="898782"/>
                  <a:pt x="488348" y="900700"/>
                  <a:pt x="481558" y="902506"/>
                </a:cubicBezTo>
                <a:cubicBezTo>
                  <a:pt x="474768" y="904313"/>
                  <a:pt x="467727" y="905665"/>
                  <a:pt x="460435" y="906561"/>
                </a:cubicBezTo>
                <a:cubicBezTo>
                  <a:pt x="453143" y="907457"/>
                  <a:pt x="445618" y="904378"/>
                  <a:pt x="437860" y="897322"/>
                </a:cubicBezTo>
                <a:cubicBezTo>
                  <a:pt x="430102" y="890267"/>
                  <a:pt x="431045" y="886435"/>
                  <a:pt x="440688" y="885825"/>
                </a:cubicBezTo>
                <a:cubicBezTo>
                  <a:pt x="450333" y="885216"/>
                  <a:pt x="461994" y="884000"/>
                  <a:pt x="475675" y="882179"/>
                </a:cubicBezTo>
                <a:cubicBezTo>
                  <a:pt x="488739" y="880430"/>
                  <a:pt x="499992" y="878182"/>
                  <a:pt x="509436" y="875436"/>
                </a:cubicBezTo>
                <a:cubicBezTo>
                  <a:pt x="514157" y="874063"/>
                  <a:pt x="518374" y="873285"/>
                  <a:pt x="522087" y="873102"/>
                </a:cubicBezTo>
                <a:close/>
                <a:moveTo>
                  <a:pt x="2314907" y="862501"/>
                </a:moveTo>
                <a:cubicBezTo>
                  <a:pt x="2316066" y="861835"/>
                  <a:pt x="2318134" y="861913"/>
                  <a:pt x="2321112" y="862734"/>
                </a:cubicBezTo>
                <a:cubicBezTo>
                  <a:pt x="2333021" y="866018"/>
                  <a:pt x="2343995" y="869933"/>
                  <a:pt x="2354033" y="874479"/>
                </a:cubicBezTo>
                <a:cubicBezTo>
                  <a:pt x="2365348" y="879211"/>
                  <a:pt x="2375261" y="886065"/>
                  <a:pt x="2383771" y="895042"/>
                </a:cubicBezTo>
                <a:cubicBezTo>
                  <a:pt x="2392283" y="904019"/>
                  <a:pt x="2395972" y="915606"/>
                  <a:pt x="2394839" y="929803"/>
                </a:cubicBezTo>
                <a:cubicBezTo>
                  <a:pt x="2393706" y="944000"/>
                  <a:pt x="2386747" y="945803"/>
                  <a:pt x="2373963" y="935213"/>
                </a:cubicBezTo>
                <a:cubicBezTo>
                  <a:pt x="2361178" y="924623"/>
                  <a:pt x="2346196" y="909074"/>
                  <a:pt x="2329017" y="888568"/>
                </a:cubicBezTo>
                <a:cubicBezTo>
                  <a:pt x="2316132" y="873188"/>
                  <a:pt x="2311429" y="864499"/>
                  <a:pt x="2314907" y="862501"/>
                </a:cubicBezTo>
                <a:close/>
                <a:moveTo>
                  <a:pt x="2245154" y="858658"/>
                </a:moveTo>
                <a:cubicBezTo>
                  <a:pt x="2249395" y="858629"/>
                  <a:pt x="2255868" y="860683"/>
                  <a:pt x="2264572" y="864820"/>
                </a:cubicBezTo>
                <a:cubicBezTo>
                  <a:pt x="2279658" y="875289"/>
                  <a:pt x="2283981" y="882280"/>
                  <a:pt x="2277543" y="885793"/>
                </a:cubicBezTo>
                <a:cubicBezTo>
                  <a:pt x="2271104" y="889306"/>
                  <a:pt x="2264787" y="894386"/>
                  <a:pt x="2258592" y="901033"/>
                </a:cubicBezTo>
                <a:cubicBezTo>
                  <a:pt x="2252397" y="907680"/>
                  <a:pt x="2243144" y="916019"/>
                  <a:pt x="2230833" y="926050"/>
                </a:cubicBezTo>
                <a:cubicBezTo>
                  <a:pt x="2218522" y="936080"/>
                  <a:pt x="2205017" y="943889"/>
                  <a:pt x="2190319" y="949474"/>
                </a:cubicBezTo>
                <a:cubicBezTo>
                  <a:pt x="2175620" y="955060"/>
                  <a:pt x="2174440" y="951543"/>
                  <a:pt x="2186780" y="938923"/>
                </a:cubicBezTo>
                <a:cubicBezTo>
                  <a:pt x="2199120" y="926304"/>
                  <a:pt x="2211040" y="912925"/>
                  <a:pt x="2222541" y="898785"/>
                </a:cubicBezTo>
                <a:cubicBezTo>
                  <a:pt x="2234042" y="884646"/>
                  <a:pt x="2239570" y="873382"/>
                  <a:pt x="2239125" y="864992"/>
                </a:cubicBezTo>
                <a:cubicBezTo>
                  <a:pt x="2238903" y="860798"/>
                  <a:pt x="2240913" y="858686"/>
                  <a:pt x="2245154" y="858658"/>
                </a:cubicBezTo>
                <a:close/>
                <a:moveTo>
                  <a:pt x="559073" y="829065"/>
                </a:moveTo>
                <a:cubicBezTo>
                  <a:pt x="562775" y="829219"/>
                  <a:pt x="566642" y="830139"/>
                  <a:pt x="570675" y="831824"/>
                </a:cubicBezTo>
                <a:cubicBezTo>
                  <a:pt x="578742" y="835194"/>
                  <a:pt x="585955" y="839474"/>
                  <a:pt x="592315" y="844665"/>
                </a:cubicBezTo>
                <a:cubicBezTo>
                  <a:pt x="598675" y="849856"/>
                  <a:pt x="599969" y="855044"/>
                  <a:pt x="596197" y="860228"/>
                </a:cubicBezTo>
                <a:cubicBezTo>
                  <a:pt x="592426" y="865412"/>
                  <a:pt x="589680" y="869725"/>
                  <a:pt x="587959" y="873166"/>
                </a:cubicBezTo>
                <a:cubicBezTo>
                  <a:pt x="586238" y="876608"/>
                  <a:pt x="581427" y="891228"/>
                  <a:pt x="573525" y="917026"/>
                </a:cubicBezTo>
                <a:cubicBezTo>
                  <a:pt x="584324" y="932542"/>
                  <a:pt x="582556" y="939852"/>
                  <a:pt x="568223" y="938956"/>
                </a:cubicBezTo>
                <a:cubicBezTo>
                  <a:pt x="553890" y="938059"/>
                  <a:pt x="531322" y="939859"/>
                  <a:pt x="500520" y="944355"/>
                </a:cubicBezTo>
                <a:cubicBezTo>
                  <a:pt x="469717" y="948850"/>
                  <a:pt x="450605" y="951776"/>
                  <a:pt x="443184" y="953131"/>
                </a:cubicBezTo>
                <a:cubicBezTo>
                  <a:pt x="435762" y="954486"/>
                  <a:pt x="427481" y="951091"/>
                  <a:pt x="418339" y="942946"/>
                </a:cubicBezTo>
                <a:cubicBezTo>
                  <a:pt x="409197" y="934801"/>
                  <a:pt x="410506" y="930728"/>
                  <a:pt x="422265" y="930728"/>
                </a:cubicBezTo>
                <a:cubicBezTo>
                  <a:pt x="432059" y="930728"/>
                  <a:pt x="448594" y="929384"/>
                  <a:pt x="471868" y="926695"/>
                </a:cubicBezTo>
                <a:cubicBezTo>
                  <a:pt x="495142" y="924006"/>
                  <a:pt x="520954" y="920998"/>
                  <a:pt x="549305" y="917671"/>
                </a:cubicBezTo>
                <a:cubicBezTo>
                  <a:pt x="550939" y="903718"/>
                  <a:pt x="552431" y="891436"/>
                  <a:pt x="553779" y="880824"/>
                </a:cubicBezTo>
                <a:cubicBezTo>
                  <a:pt x="555127" y="870212"/>
                  <a:pt x="555453" y="862626"/>
                  <a:pt x="554758" y="858066"/>
                </a:cubicBezTo>
                <a:cubicBezTo>
                  <a:pt x="554063" y="853506"/>
                  <a:pt x="547261" y="851889"/>
                  <a:pt x="534355" y="853216"/>
                </a:cubicBezTo>
                <a:cubicBezTo>
                  <a:pt x="521449" y="854542"/>
                  <a:pt x="506166" y="856568"/>
                  <a:pt x="488506" y="859292"/>
                </a:cubicBezTo>
                <a:cubicBezTo>
                  <a:pt x="470846" y="862017"/>
                  <a:pt x="456825" y="864501"/>
                  <a:pt x="446442" y="866746"/>
                </a:cubicBezTo>
                <a:cubicBezTo>
                  <a:pt x="436060" y="868990"/>
                  <a:pt x="426047" y="866265"/>
                  <a:pt x="416403" y="858572"/>
                </a:cubicBezTo>
                <a:cubicBezTo>
                  <a:pt x="406759" y="850878"/>
                  <a:pt x="409165" y="847031"/>
                  <a:pt x="423620" y="847031"/>
                </a:cubicBezTo>
                <a:cubicBezTo>
                  <a:pt x="435193" y="847031"/>
                  <a:pt x="457208" y="845031"/>
                  <a:pt x="489668" y="841030"/>
                </a:cubicBezTo>
                <a:cubicBezTo>
                  <a:pt x="522127" y="837029"/>
                  <a:pt x="541726" y="833652"/>
                  <a:pt x="548466" y="830899"/>
                </a:cubicBezTo>
                <a:cubicBezTo>
                  <a:pt x="551836" y="829522"/>
                  <a:pt x="555372" y="828911"/>
                  <a:pt x="559073" y="829065"/>
                </a:cubicBezTo>
                <a:close/>
                <a:moveTo>
                  <a:pt x="4912515" y="827325"/>
                </a:moveTo>
                <a:cubicBezTo>
                  <a:pt x="4920121" y="828359"/>
                  <a:pt x="4925926" y="830483"/>
                  <a:pt x="4929931" y="833695"/>
                </a:cubicBezTo>
                <a:cubicBezTo>
                  <a:pt x="4937940" y="840119"/>
                  <a:pt x="4942196" y="845995"/>
                  <a:pt x="4942697" y="851323"/>
                </a:cubicBezTo>
                <a:cubicBezTo>
                  <a:pt x="4943200" y="856650"/>
                  <a:pt x="4936373" y="858636"/>
                  <a:pt x="4922220" y="857281"/>
                </a:cubicBezTo>
                <a:cubicBezTo>
                  <a:pt x="4908066" y="855926"/>
                  <a:pt x="4891446" y="854804"/>
                  <a:pt x="4872359" y="853915"/>
                </a:cubicBezTo>
                <a:cubicBezTo>
                  <a:pt x="4853272" y="853026"/>
                  <a:pt x="4831525" y="853728"/>
                  <a:pt x="4807118" y="856023"/>
                </a:cubicBezTo>
                <a:cubicBezTo>
                  <a:pt x="4812525" y="862648"/>
                  <a:pt x="4814553" y="868312"/>
                  <a:pt x="4813205" y="873016"/>
                </a:cubicBezTo>
                <a:cubicBezTo>
                  <a:pt x="4811858" y="877719"/>
                  <a:pt x="4811183" y="885728"/>
                  <a:pt x="4811183" y="897043"/>
                </a:cubicBezTo>
                <a:cubicBezTo>
                  <a:pt x="4811183" y="908831"/>
                  <a:pt x="4811406" y="920116"/>
                  <a:pt x="4811850" y="930900"/>
                </a:cubicBezTo>
                <a:cubicBezTo>
                  <a:pt x="4812295" y="941684"/>
                  <a:pt x="4808104" y="951797"/>
                  <a:pt x="4799278" y="961240"/>
                </a:cubicBezTo>
                <a:cubicBezTo>
                  <a:pt x="4790451" y="970683"/>
                  <a:pt x="4784873" y="971304"/>
                  <a:pt x="4782543" y="963101"/>
                </a:cubicBezTo>
                <a:cubicBezTo>
                  <a:pt x="4780212" y="954898"/>
                  <a:pt x="4773350" y="945871"/>
                  <a:pt x="4761957" y="936020"/>
                </a:cubicBezTo>
                <a:cubicBezTo>
                  <a:pt x="4750564" y="926168"/>
                  <a:pt x="4749865" y="922368"/>
                  <a:pt x="4759860" y="924619"/>
                </a:cubicBezTo>
                <a:cubicBezTo>
                  <a:pt x="4769855" y="926870"/>
                  <a:pt x="4776613" y="927892"/>
                  <a:pt x="4780133" y="927684"/>
                </a:cubicBezTo>
                <a:cubicBezTo>
                  <a:pt x="4783654" y="927476"/>
                  <a:pt x="4785633" y="919001"/>
                  <a:pt x="4786070" y="902259"/>
                </a:cubicBezTo>
                <a:cubicBezTo>
                  <a:pt x="4786507" y="885517"/>
                  <a:pt x="4785637" y="871202"/>
                  <a:pt x="4783457" y="859314"/>
                </a:cubicBezTo>
                <a:cubicBezTo>
                  <a:pt x="4757315" y="863817"/>
                  <a:pt x="4736482" y="867402"/>
                  <a:pt x="4720959" y="870069"/>
                </a:cubicBezTo>
                <a:cubicBezTo>
                  <a:pt x="4705435" y="872736"/>
                  <a:pt x="4694106" y="874536"/>
                  <a:pt x="4686972" y="875468"/>
                </a:cubicBezTo>
                <a:cubicBezTo>
                  <a:pt x="4679838" y="876400"/>
                  <a:pt x="4671506" y="872345"/>
                  <a:pt x="4661977" y="863304"/>
                </a:cubicBezTo>
                <a:cubicBezTo>
                  <a:pt x="4652448" y="854262"/>
                  <a:pt x="4655815" y="849742"/>
                  <a:pt x="4672076" y="849742"/>
                </a:cubicBezTo>
                <a:cubicBezTo>
                  <a:pt x="4686373" y="849742"/>
                  <a:pt x="4708981" y="847949"/>
                  <a:pt x="4739898" y="844364"/>
                </a:cubicBezTo>
                <a:cubicBezTo>
                  <a:pt x="4770816" y="840779"/>
                  <a:pt x="4797008" y="837642"/>
                  <a:pt x="4818475" y="834953"/>
                </a:cubicBezTo>
                <a:cubicBezTo>
                  <a:pt x="4839943" y="832265"/>
                  <a:pt x="4861883" y="829776"/>
                  <a:pt x="4884297" y="827489"/>
                </a:cubicBezTo>
                <a:cubicBezTo>
                  <a:pt x="4895504" y="826346"/>
                  <a:pt x="4904910" y="826291"/>
                  <a:pt x="4912515" y="827325"/>
                </a:cubicBezTo>
                <a:close/>
                <a:moveTo>
                  <a:pt x="2573749" y="814672"/>
                </a:moveTo>
                <a:cubicBezTo>
                  <a:pt x="2576027" y="814460"/>
                  <a:pt x="2578934" y="814775"/>
                  <a:pt x="2582469" y="815616"/>
                </a:cubicBezTo>
                <a:cubicBezTo>
                  <a:pt x="2596608" y="818978"/>
                  <a:pt x="2605184" y="823703"/>
                  <a:pt x="2608195" y="829791"/>
                </a:cubicBezTo>
                <a:cubicBezTo>
                  <a:pt x="2611207" y="835878"/>
                  <a:pt x="2611762" y="842098"/>
                  <a:pt x="2609862" y="848451"/>
                </a:cubicBezTo>
                <a:cubicBezTo>
                  <a:pt x="2607962" y="854804"/>
                  <a:pt x="2602524" y="855560"/>
                  <a:pt x="2593547" y="850720"/>
                </a:cubicBezTo>
                <a:cubicBezTo>
                  <a:pt x="2584570" y="845881"/>
                  <a:pt x="2576790" y="839237"/>
                  <a:pt x="2570208" y="830791"/>
                </a:cubicBezTo>
                <a:cubicBezTo>
                  <a:pt x="2565734" y="820681"/>
                  <a:pt x="2566914" y="815308"/>
                  <a:pt x="2573749" y="814672"/>
                </a:cubicBezTo>
                <a:close/>
                <a:moveTo>
                  <a:pt x="59043" y="806196"/>
                </a:moveTo>
                <a:cubicBezTo>
                  <a:pt x="61285" y="807756"/>
                  <a:pt x="59781" y="819403"/>
                  <a:pt x="54529" y="841138"/>
                </a:cubicBezTo>
                <a:cubicBezTo>
                  <a:pt x="46656" y="866462"/>
                  <a:pt x="41640" y="889321"/>
                  <a:pt x="39483" y="909712"/>
                </a:cubicBezTo>
                <a:cubicBezTo>
                  <a:pt x="37324" y="930104"/>
                  <a:pt x="28236" y="930212"/>
                  <a:pt x="12218" y="910035"/>
                </a:cubicBezTo>
                <a:cubicBezTo>
                  <a:pt x="1936" y="891938"/>
                  <a:pt x="-154" y="881147"/>
                  <a:pt x="5947" y="877662"/>
                </a:cubicBezTo>
                <a:cubicBezTo>
                  <a:pt x="12049" y="874177"/>
                  <a:pt x="18380" y="866961"/>
                  <a:pt x="24941" y="856012"/>
                </a:cubicBezTo>
                <a:cubicBezTo>
                  <a:pt x="31502" y="845063"/>
                  <a:pt x="40174" y="831153"/>
                  <a:pt x="50958" y="814282"/>
                </a:cubicBezTo>
                <a:cubicBezTo>
                  <a:pt x="55002" y="807955"/>
                  <a:pt x="57697" y="805260"/>
                  <a:pt x="59043" y="806196"/>
                </a:cubicBezTo>
                <a:close/>
                <a:moveTo>
                  <a:pt x="431457" y="796831"/>
                </a:moveTo>
                <a:cubicBezTo>
                  <a:pt x="433965" y="796645"/>
                  <a:pt x="437118" y="796794"/>
                  <a:pt x="440914" y="797278"/>
                </a:cubicBezTo>
                <a:cubicBezTo>
                  <a:pt x="456101" y="799214"/>
                  <a:pt x="464676" y="805764"/>
                  <a:pt x="466641" y="816928"/>
                </a:cubicBezTo>
                <a:cubicBezTo>
                  <a:pt x="468605" y="828092"/>
                  <a:pt x="462690" y="831773"/>
                  <a:pt x="448895" y="827973"/>
                </a:cubicBezTo>
                <a:cubicBezTo>
                  <a:pt x="439229" y="823141"/>
                  <a:pt x="431686" y="816333"/>
                  <a:pt x="426266" y="807549"/>
                </a:cubicBezTo>
                <a:cubicBezTo>
                  <a:pt x="422201" y="800962"/>
                  <a:pt x="423931" y="797389"/>
                  <a:pt x="431457" y="796831"/>
                </a:cubicBezTo>
                <a:close/>
                <a:moveTo>
                  <a:pt x="4829615" y="795624"/>
                </a:moveTo>
                <a:cubicBezTo>
                  <a:pt x="4834991" y="795934"/>
                  <a:pt x="4839534" y="797565"/>
                  <a:pt x="4843245" y="800515"/>
                </a:cubicBezTo>
                <a:cubicBezTo>
                  <a:pt x="4850665" y="806416"/>
                  <a:pt x="4850232" y="811163"/>
                  <a:pt x="4841943" y="814755"/>
                </a:cubicBezTo>
                <a:cubicBezTo>
                  <a:pt x="4833655" y="818347"/>
                  <a:pt x="4823376" y="820825"/>
                  <a:pt x="4811108" y="822187"/>
                </a:cubicBezTo>
                <a:cubicBezTo>
                  <a:pt x="4798840" y="823549"/>
                  <a:pt x="4789601" y="824682"/>
                  <a:pt x="4783392" y="825586"/>
                </a:cubicBezTo>
                <a:lnTo>
                  <a:pt x="4759494" y="829565"/>
                </a:lnTo>
                <a:cubicBezTo>
                  <a:pt x="4749384" y="830511"/>
                  <a:pt x="4739472" y="828253"/>
                  <a:pt x="4729756" y="822789"/>
                </a:cubicBezTo>
                <a:cubicBezTo>
                  <a:pt x="4720041" y="817326"/>
                  <a:pt x="4720690" y="813941"/>
                  <a:pt x="4731703" y="812636"/>
                </a:cubicBezTo>
                <a:cubicBezTo>
                  <a:pt x="4742716" y="811331"/>
                  <a:pt x="4755518" y="809356"/>
                  <a:pt x="4770110" y="806710"/>
                </a:cubicBezTo>
                <a:cubicBezTo>
                  <a:pt x="4784701" y="804064"/>
                  <a:pt x="4798328" y="801379"/>
                  <a:pt x="4810990" y="798655"/>
                </a:cubicBezTo>
                <a:cubicBezTo>
                  <a:pt x="4818031" y="796324"/>
                  <a:pt x="4824239" y="795314"/>
                  <a:pt x="4829615" y="795624"/>
                </a:cubicBezTo>
                <a:close/>
                <a:moveTo>
                  <a:pt x="531728" y="785162"/>
                </a:moveTo>
                <a:cubicBezTo>
                  <a:pt x="535541" y="784933"/>
                  <a:pt x="540371" y="785684"/>
                  <a:pt x="546218" y="787416"/>
                </a:cubicBezTo>
                <a:cubicBezTo>
                  <a:pt x="557912" y="790879"/>
                  <a:pt x="564488" y="797429"/>
                  <a:pt x="565943" y="807065"/>
                </a:cubicBezTo>
                <a:cubicBezTo>
                  <a:pt x="567399" y="816702"/>
                  <a:pt x="562655" y="820086"/>
                  <a:pt x="551714" y="817218"/>
                </a:cubicBezTo>
                <a:cubicBezTo>
                  <a:pt x="544157" y="814379"/>
                  <a:pt x="536650" y="810026"/>
                  <a:pt x="529193" y="804161"/>
                </a:cubicBezTo>
                <a:cubicBezTo>
                  <a:pt x="521736" y="798296"/>
                  <a:pt x="519786" y="793173"/>
                  <a:pt x="523342" y="788792"/>
                </a:cubicBezTo>
                <a:cubicBezTo>
                  <a:pt x="525120" y="786602"/>
                  <a:pt x="527916" y="785392"/>
                  <a:pt x="531728" y="785162"/>
                </a:cubicBezTo>
                <a:close/>
                <a:moveTo>
                  <a:pt x="1245944" y="783630"/>
                </a:moveTo>
                <a:cubicBezTo>
                  <a:pt x="1255517" y="782690"/>
                  <a:pt x="1262203" y="785078"/>
                  <a:pt x="1266003" y="790793"/>
                </a:cubicBezTo>
                <a:cubicBezTo>
                  <a:pt x="1269803" y="796507"/>
                  <a:pt x="1266236" y="801236"/>
                  <a:pt x="1255301" y="804979"/>
                </a:cubicBezTo>
                <a:cubicBezTo>
                  <a:pt x="1244367" y="808721"/>
                  <a:pt x="1232733" y="811475"/>
                  <a:pt x="1220401" y="813239"/>
                </a:cubicBezTo>
                <a:cubicBezTo>
                  <a:pt x="1228503" y="817612"/>
                  <a:pt x="1231629" y="821646"/>
                  <a:pt x="1229779" y="825338"/>
                </a:cubicBezTo>
                <a:cubicBezTo>
                  <a:pt x="1227930" y="829031"/>
                  <a:pt x="1226603" y="834003"/>
                  <a:pt x="1225800" y="840256"/>
                </a:cubicBezTo>
                <a:cubicBezTo>
                  <a:pt x="1229084" y="839553"/>
                  <a:pt x="1236226" y="838029"/>
                  <a:pt x="1247224" y="835685"/>
                </a:cubicBezTo>
                <a:cubicBezTo>
                  <a:pt x="1258223" y="833340"/>
                  <a:pt x="1266401" y="835176"/>
                  <a:pt x="1271757" y="841191"/>
                </a:cubicBezTo>
                <a:cubicBezTo>
                  <a:pt x="1277113" y="847207"/>
                  <a:pt x="1275213" y="852172"/>
                  <a:pt x="1266057" y="856087"/>
                </a:cubicBezTo>
                <a:cubicBezTo>
                  <a:pt x="1256900" y="860002"/>
                  <a:pt x="1243403" y="863178"/>
                  <a:pt x="1225564" y="865616"/>
                </a:cubicBezTo>
                <a:cubicBezTo>
                  <a:pt x="1224818" y="880587"/>
                  <a:pt x="1224445" y="893286"/>
                  <a:pt x="1224445" y="903711"/>
                </a:cubicBezTo>
                <a:cubicBezTo>
                  <a:pt x="1258374" y="901947"/>
                  <a:pt x="1282182" y="900381"/>
                  <a:pt x="1295870" y="899011"/>
                </a:cubicBezTo>
                <a:cubicBezTo>
                  <a:pt x="1309558" y="897642"/>
                  <a:pt x="1320424" y="900226"/>
                  <a:pt x="1328469" y="906766"/>
                </a:cubicBezTo>
                <a:cubicBezTo>
                  <a:pt x="1336514" y="913305"/>
                  <a:pt x="1339909" y="919181"/>
                  <a:pt x="1338654" y="924393"/>
                </a:cubicBezTo>
                <a:cubicBezTo>
                  <a:pt x="1337399" y="929606"/>
                  <a:pt x="1328777" y="930861"/>
                  <a:pt x="1312788" y="928158"/>
                </a:cubicBezTo>
                <a:cubicBezTo>
                  <a:pt x="1296799" y="925454"/>
                  <a:pt x="1277027" y="924329"/>
                  <a:pt x="1253473" y="924780"/>
                </a:cubicBezTo>
                <a:cubicBezTo>
                  <a:pt x="1229920" y="925232"/>
                  <a:pt x="1206939" y="927025"/>
                  <a:pt x="1184533" y="930158"/>
                </a:cubicBezTo>
                <a:cubicBezTo>
                  <a:pt x="1162126" y="933291"/>
                  <a:pt x="1145944" y="936217"/>
                  <a:pt x="1135984" y="938934"/>
                </a:cubicBezTo>
                <a:cubicBezTo>
                  <a:pt x="1126025" y="941652"/>
                  <a:pt x="1115757" y="938712"/>
                  <a:pt x="1105181" y="930115"/>
                </a:cubicBezTo>
                <a:cubicBezTo>
                  <a:pt x="1094606" y="921518"/>
                  <a:pt x="1094293" y="917220"/>
                  <a:pt x="1104245" y="917220"/>
                </a:cubicBezTo>
                <a:cubicBezTo>
                  <a:pt x="1112247" y="917220"/>
                  <a:pt x="1125623" y="916105"/>
                  <a:pt x="1144373" y="913875"/>
                </a:cubicBezTo>
                <a:cubicBezTo>
                  <a:pt x="1163123" y="911645"/>
                  <a:pt x="1181217" y="909340"/>
                  <a:pt x="1198654" y="906959"/>
                </a:cubicBezTo>
                <a:lnTo>
                  <a:pt x="1198654" y="866068"/>
                </a:lnTo>
                <a:cubicBezTo>
                  <a:pt x="1187311" y="868750"/>
                  <a:pt x="1178427" y="870320"/>
                  <a:pt x="1172003" y="870779"/>
                </a:cubicBezTo>
                <a:cubicBezTo>
                  <a:pt x="1165579" y="871238"/>
                  <a:pt x="1158965" y="868219"/>
                  <a:pt x="1152160" y="861723"/>
                </a:cubicBezTo>
                <a:cubicBezTo>
                  <a:pt x="1145355" y="855227"/>
                  <a:pt x="1147184" y="851398"/>
                  <a:pt x="1157645" y="850236"/>
                </a:cubicBezTo>
                <a:cubicBezTo>
                  <a:pt x="1168106" y="849075"/>
                  <a:pt x="1181776" y="847289"/>
                  <a:pt x="1198654" y="844880"/>
                </a:cubicBezTo>
                <a:cubicBezTo>
                  <a:pt x="1198654" y="831573"/>
                  <a:pt x="1197672" y="821986"/>
                  <a:pt x="1195707" y="816121"/>
                </a:cubicBezTo>
                <a:lnTo>
                  <a:pt x="1178477" y="816121"/>
                </a:lnTo>
                <a:cubicBezTo>
                  <a:pt x="1170548" y="816121"/>
                  <a:pt x="1163829" y="814246"/>
                  <a:pt x="1158322" y="810496"/>
                </a:cubicBezTo>
                <a:cubicBezTo>
                  <a:pt x="1152816" y="806746"/>
                  <a:pt x="1152256" y="804068"/>
                  <a:pt x="1156645" y="802462"/>
                </a:cubicBezTo>
                <a:cubicBezTo>
                  <a:pt x="1161032" y="800856"/>
                  <a:pt x="1169364" y="798916"/>
                  <a:pt x="1181640" y="796643"/>
                </a:cubicBezTo>
                <a:cubicBezTo>
                  <a:pt x="1193915" y="794370"/>
                  <a:pt x="1205308" y="791868"/>
                  <a:pt x="1215820" y="789136"/>
                </a:cubicBezTo>
                <a:cubicBezTo>
                  <a:pt x="1226331" y="786405"/>
                  <a:pt x="1236372" y="784569"/>
                  <a:pt x="1245944" y="783630"/>
                </a:cubicBezTo>
                <a:close/>
                <a:moveTo>
                  <a:pt x="2584197" y="778581"/>
                </a:moveTo>
                <a:cubicBezTo>
                  <a:pt x="2586187" y="778322"/>
                  <a:pt x="2588712" y="778496"/>
                  <a:pt x="2591772" y="779102"/>
                </a:cubicBezTo>
                <a:cubicBezTo>
                  <a:pt x="2604012" y="781525"/>
                  <a:pt x="2612135" y="785791"/>
                  <a:pt x="2616143" y="791900"/>
                </a:cubicBezTo>
                <a:cubicBezTo>
                  <a:pt x="2620152" y="798009"/>
                  <a:pt x="2621198" y="804025"/>
                  <a:pt x="2619284" y="809948"/>
                </a:cubicBezTo>
                <a:cubicBezTo>
                  <a:pt x="2617369" y="815870"/>
                  <a:pt x="2611687" y="816411"/>
                  <a:pt x="2602237" y="811572"/>
                </a:cubicBezTo>
                <a:cubicBezTo>
                  <a:pt x="2592787" y="806732"/>
                  <a:pt x="2585617" y="800404"/>
                  <a:pt x="2580727" y="792589"/>
                </a:cubicBezTo>
                <a:cubicBezTo>
                  <a:pt x="2577070" y="784028"/>
                  <a:pt x="2578227" y="779359"/>
                  <a:pt x="2584197" y="778581"/>
                </a:cubicBezTo>
                <a:close/>
                <a:moveTo>
                  <a:pt x="202412" y="776666"/>
                </a:moveTo>
                <a:cubicBezTo>
                  <a:pt x="205327" y="776691"/>
                  <a:pt x="208528" y="777560"/>
                  <a:pt x="212017" y="779274"/>
                </a:cubicBezTo>
                <a:cubicBezTo>
                  <a:pt x="218993" y="782701"/>
                  <a:pt x="224486" y="786555"/>
                  <a:pt x="228493" y="790836"/>
                </a:cubicBezTo>
                <a:cubicBezTo>
                  <a:pt x="232501" y="795116"/>
                  <a:pt x="232932" y="799691"/>
                  <a:pt x="229784" y="804559"/>
                </a:cubicBezTo>
                <a:cubicBezTo>
                  <a:pt x="226636" y="809428"/>
                  <a:pt x="225952" y="821732"/>
                  <a:pt x="227730" y="841471"/>
                </a:cubicBezTo>
                <a:cubicBezTo>
                  <a:pt x="229508" y="861210"/>
                  <a:pt x="231082" y="876784"/>
                  <a:pt x="232452" y="888191"/>
                </a:cubicBezTo>
                <a:cubicBezTo>
                  <a:pt x="233821" y="899599"/>
                  <a:pt x="234505" y="910644"/>
                  <a:pt x="234505" y="921328"/>
                </a:cubicBezTo>
                <a:cubicBezTo>
                  <a:pt x="234505" y="932011"/>
                  <a:pt x="229881" y="943469"/>
                  <a:pt x="220632" y="955701"/>
                </a:cubicBezTo>
                <a:cubicBezTo>
                  <a:pt x="211382" y="967934"/>
                  <a:pt x="204294" y="969540"/>
                  <a:pt x="199369" y="960520"/>
                </a:cubicBezTo>
                <a:cubicBezTo>
                  <a:pt x="194443" y="951500"/>
                  <a:pt x="186218" y="941125"/>
                  <a:pt x="174696" y="929394"/>
                </a:cubicBezTo>
                <a:cubicBezTo>
                  <a:pt x="163174" y="917664"/>
                  <a:pt x="163801" y="913373"/>
                  <a:pt x="176578" y="916520"/>
                </a:cubicBezTo>
                <a:cubicBezTo>
                  <a:pt x="189355" y="919668"/>
                  <a:pt x="197260" y="921314"/>
                  <a:pt x="200293" y="921457"/>
                </a:cubicBezTo>
                <a:cubicBezTo>
                  <a:pt x="203326" y="921600"/>
                  <a:pt x="205263" y="917116"/>
                  <a:pt x="206101" y="908002"/>
                </a:cubicBezTo>
                <a:cubicBezTo>
                  <a:pt x="206940" y="898889"/>
                  <a:pt x="206245" y="880344"/>
                  <a:pt x="204015" y="852366"/>
                </a:cubicBezTo>
                <a:cubicBezTo>
                  <a:pt x="201785" y="824388"/>
                  <a:pt x="200039" y="808879"/>
                  <a:pt x="198777" y="805839"/>
                </a:cubicBezTo>
                <a:cubicBezTo>
                  <a:pt x="197515" y="802799"/>
                  <a:pt x="193579" y="801953"/>
                  <a:pt x="186967" y="803301"/>
                </a:cubicBezTo>
                <a:cubicBezTo>
                  <a:pt x="180357" y="804649"/>
                  <a:pt x="167408" y="806929"/>
                  <a:pt x="148120" y="810141"/>
                </a:cubicBezTo>
                <a:lnTo>
                  <a:pt x="148120" y="828124"/>
                </a:lnTo>
                <a:lnTo>
                  <a:pt x="165909" y="825521"/>
                </a:lnTo>
                <a:cubicBezTo>
                  <a:pt x="174814" y="822753"/>
                  <a:pt x="181274" y="823994"/>
                  <a:pt x="185290" y="829242"/>
                </a:cubicBezTo>
                <a:cubicBezTo>
                  <a:pt x="189305" y="834491"/>
                  <a:pt x="186412" y="838793"/>
                  <a:pt x="176610" y="842149"/>
                </a:cubicBezTo>
                <a:cubicBezTo>
                  <a:pt x="166809" y="845504"/>
                  <a:pt x="157226" y="846279"/>
                  <a:pt x="147862" y="844472"/>
                </a:cubicBezTo>
                <a:lnTo>
                  <a:pt x="146786" y="867251"/>
                </a:lnTo>
                <a:cubicBezTo>
                  <a:pt x="155104" y="866434"/>
                  <a:pt x="162080" y="865107"/>
                  <a:pt x="167716" y="863272"/>
                </a:cubicBezTo>
                <a:cubicBezTo>
                  <a:pt x="173352" y="861436"/>
                  <a:pt x="178693" y="863046"/>
                  <a:pt x="183741" y="868101"/>
                </a:cubicBezTo>
                <a:cubicBezTo>
                  <a:pt x="188789" y="873156"/>
                  <a:pt x="186638" y="877680"/>
                  <a:pt x="177288" y="881674"/>
                </a:cubicBezTo>
                <a:cubicBezTo>
                  <a:pt x="167938" y="885667"/>
                  <a:pt x="157592" y="886316"/>
                  <a:pt x="146249" y="883620"/>
                </a:cubicBezTo>
                <a:cubicBezTo>
                  <a:pt x="144729" y="898577"/>
                  <a:pt x="140358" y="914463"/>
                  <a:pt x="133138" y="931277"/>
                </a:cubicBezTo>
                <a:cubicBezTo>
                  <a:pt x="125918" y="948090"/>
                  <a:pt x="119834" y="950890"/>
                  <a:pt x="114886" y="939676"/>
                </a:cubicBezTo>
                <a:cubicBezTo>
                  <a:pt x="109939" y="928462"/>
                  <a:pt x="108602" y="920030"/>
                  <a:pt x="110875" y="914380"/>
                </a:cubicBezTo>
                <a:cubicBezTo>
                  <a:pt x="113148" y="908730"/>
                  <a:pt x="116077" y="900083"/>
                  <a:pt x="119662" y="888439"/>
                </a:cubicBezTo>
                <a:cubicBezTo>
                  <a:pt x="123247" y="876794"/>
                  <a:pt x="125488" y="861282"/>
                  <a:pt x="126384" y="841901"/>
                </a:cubicBezTo>
                <a:cubicBezTo>
                  <a:pt x="127280" y="822520"/>
                  <a:pt x="126151" y="808402"/>
                  <a:pt x="122996" y="799547"/>
                </a:cubicBezTo>
                <a:cubicBezTo>
                  <a:pt x="119841" y="790692"/>
                  <a:pt x="121698" y="786989"/>
                  <a:pt x="128567" y="788437"/>
                </a:cubicBezTo>
                <a:cubicBezTo>
                  <a:pt x="135436" y="789886"/>
                  <a:pt x="140459" y="790785"/>
                  <a:pt x="143635" y="791137"/>
                </a:cubicBezTo>
                <a:cubicBezTo>
                  <a:pt x="146811" y="791488"/>
                  <a:pt x="151734" y="791467"/>
                  <a:pt x="158402" y="791072"/>
                </a:cubicBezTo>
                <a:cubicBezTo>
                  <a:pt x="165070" y="790678"/>
                  <a:pt x="171588" y="789420"/>
                  <a:pt x="177955" y="787297"/>
                </a:cubicBezTo>
                <a:cubicBezTo>
                  <a:pt x="184322" y="785175"/>
                  <a:pt x="189846" y="782450"/>
                  <a:pt x="194529" y="779123"/>
                </a:cubicBezTo>
                <a:cubicBezTo>
                  <a:pt x="196870" y="777460"/>
                  <a:pt x="199497" y="776641"/>
                  <a:pt x="202412" y="776666"/>
                </a:cubicBezTo>
                <a:close/>
                <a:moveTo>
                  <a:pt x="2031413" y="773274"/>
                </a:moveTo>
                <a:cubicBezTo>
                  <a:pt x="2047593" y="772190"/>
                  <a:pt x="2061165" y="774563"/>
                  <a:pt x="2072130" y="780392"/>
                </a:cubicBezTo>
                <a:cubicBezTo>
                  <a:pt x="2086750" y="788165"/>
                  <a:pt x="2093189" y="795163"/>
                  <a:pt x="2091446" y="801386"/>
                </a:cubicBezTo>
                <a:cubicBezTo>
                  <a:pt x="2089704" y="807610"/>
                  <a:pt x="2082670" y="810274"/>
                  <a:pt x="2070345" y="809378"/>
                </a:cubicBezTo>
                <a:cubicBezTo>
                  <a:pt x="2058019" y="808481"/>
                  <a:pt x="2040700" y="808033"/>
                  <a:pt x="2018387" y="808033"/>
                </a:cubicBezTo>
                <a:cubicBezTo>
                  <a:pt x="1996102" y="808033"/>
                  <a:pt x="1972161" y="809155"/>
                  <a:pt x="1946564" y="811400"/>
                </a:cubicBezTo>
                <a:cubicBezTo>
                  <a:pt x="1920966" y="813644"/>
                  <a:pt x="1899542" y="816315"/>
                  <a:pt x="1882291" y="819412"/>
                </a:cubicBezTo>
                <a:cubicBezTo>
                  <a:pt x="1865040" y="822510"/>
                  <a:pt x="1849982" y="825435"/>
                  <a:pt x="1837119" y="828188"/>
                </a:cubicBezTo>
                <a:cubicBezTo>
                  <a:pt x="1824256" y="830942"/>
                  <a:pt x="1810869" y="827952"/>
                  <a:pt x="1796959" y="819219"/>
                </a:cubicBezTo>
                <a:cubicBezTo>
                  <a:pt x="1784354" y="805351"/>
                  <a:pt x="1783458" y="799103"/>
                  <a:pt x="1794271" y="800472"/>
                </a:cubicBezTo>
                <a:cubicBezTo>
                  <a:pt x="1805083" y="801842"/>
                  <a:pt x="1823607" y="801412"/>
                  <a:pt x="1849842" y="799182"/>
                </a:cubicBezTo>
                <a:cubicBezTo>
                  <a:pt x="1876078" y="796952"/>
                  <a:pt x="1904085" y="793578"/>
                  <a:pt x="1933862" y="789061"/>
                </a:cubicBezTo>
                <a:cubicBezTo>
                  <a:pt x="1963639" y="784544"/>
                  <a:pt x="1990473" y="780027"/>
                  <a:pt x="2014364" y="775510"/>
                </a:cubicBezTo>
                <a:cubicBezTo>
                  <a:pt x="2020337" y="774380"/>
                  <a:pt x="2026020" y="773635"/>
                  <a:pt x="2031413" y="773274"/>
                </a:cubicBezTo>
                <a:close/>
                <a:moveTo>
                  <a:pt x="2304581" y="762130"/>
                </a:moveTo>
                <a:cubicBezTo>
                  <a:pt x="2289825" y="765686"/>
                  <a:pt x="2276317" y="768619"/>
                  <a:pt x="2264056" y="770928"/>
                </a:cubicBezTo>
                <a:cubicBezTo>
                  <a:pt x="2263296" y="790875"/>
                  <a:pt x="2262916" y="808141"/>
                  <a:pt x="2262916" y="822725"/>
                </a:cubicBezTo>
                <a:cubicBezTo>
                  <a:pt x="2277514" y="820989"/>
                  <a:pt x="2289682" y="818996"/>
                  <a:pt x="2299419" y="816745"/>
                </a:cubicBezTo>
                <a:cubicBezTo>
                  <a:pt x="2301986" y="799766"/>
                  <a:pt x="2303707" y="781561"/>
                  <a:pt x="2304581" y="762130"/>
                </a:cubicBezTo>
                <a:close/>
                <a:moveTo>
                  <a:pt x="446187" y="759482"/>
                </a:moveTo>
                <a:cubicBezTo>
                  <a:pt x="449889" y="759975"/>
                  <a:pt x="453692" y="760983"/>
                  <a:pt x="457595" y="762507"/>
                </a:cubicBezTo>
                <a:cubicBezTo>
                  <a:pt x="465404" y="765554"/>
                  <a:pt x="470029" y="772104"/>
                  <a:pt x="471470" y="782156"/>
                </a:cubicBezTo>
                <a:cubicBezTo>
                  <a:pt x="472911" y="792209"/>
                  <a:pt x="466232" y="794403"/>
                  <a:pt x="451433" y="788738"/>
                </a:cubicBezTo>
                <a:cubicBezTo>
                  <a:pt x="439961" y="783002"/>
                  <a:pt x="432669" y="776972"/>
                  <a:pt x="429557" y="770648"/>
                </a:cubicBezTo>
                <a:cubicBezTo>
                  <a:pt x="426445" y="764324"/>
                  <a:pt x="428388" y="760624"/>
                  <a:pt x="435386" y="759549"/>
                </a:cubicBezTo>
                <a:cubicBezTo>
                  <a:pt x="438885" y="759011"/>
                  <a:pt x="442486" y="758989"/>
                  <a:pt x="446187" y="759482"/>
                </a:cubicBezTo>
                <a:close/>
                <a:moveTo>
                  <a:pt x="3760290" y="756433"/>
                </a:moveTo>
                <a:cubicBezTo>
                  <a:pt x="3762193" y="756653"/>
                  <a:pt x="3764507" y="757233"/>
                  <a:pt x="3767231" y="758172"/>
                </a:cubicBezTo>
                <a:cubicBezTo>
                  <a:pt x="3775420" y="761241"/>
                  <a:pt x="3782192" y="765945"/>
                  <a:pt x="3787548" y="772283"/>
                </a:cubicBezTo>
                <a:cubicBezTo>
                  <a:pt x="3792904" y="778621"/>
                  <a:pt x="3792961" y="784124"/>
                  <a:pt x="3787720" y="788792"/>
                </a:cubicBezTo>
                <a:cubicBezTo>
                  <a:pt x="3782479" y="793460"/>
                  <a:pt x="3774473" y="805886"/>
                  <a:pt x="3763704" y="826070"/>
                </a:cubicBezTo>
                <a:cubicBezTo>
                  <a:pt x="3752934" y="846253"/>
                  <a:pt x="3739802" y="864781"/>
                  <a:pt x="3724307" y="881652"/>
                </a:cubicBezTo>
                <a:cubicBezTo>
                  <a:pt x="3708813" y="898523"/>
                  <a:pt x="3690289" y="913606"/>
                  <a:pt x="3668735" y="926899"/>
                </a:cubicBezTo>
                <a:cubicBezTo>
                  <a:pt x="3647182" y="940193"/>
                  <a:pt x="3623991" y="949575"/>
                  <a:pt x="3599160" y="955045"/>
                </a:cubicBezTo>
                <a:cubicBezTo>
                  <a:pt x="3574330" y="960516"/>
                  <a:pt x="3572724" y="957720"/>
                  <a:pt x="3594342" y="946656"/>
                </a:cubicBezTo>
                <a:cubicBezTo>
                  <a:pt x="3615960" y="935593"/>
                  <a:pt x="3637022" y="922041"/>
                  <a:pt x="3657529" y="906002"/>
                </a:cubicBezTo>
                <a:cubicBezTo>
                  <a:pt x="3678035" y="889962"/>
                  <a:pt x="3695616" y="873729"/>
                  <a:pt x="3710272" y="857303"/>
                </a:cubicBezTo>
                <a:cubicBezTo>
                  <a:pt x="3724928" y="840876"/>
                  <a:pt x="3736486" y="823180"/>
                  <a:pt x="3744947" y="804215"/>
                </a:cubicBezTo>
                <a:cubicBezTo>
                  <a:pt x="3753408" y="785250"/>
                  <a:pt x="3756512" y="771896"/>
                  <a:pt x="3754260" y="764152"/>
                </a:cubicBezTo>
                <a:cubicBezTo>
                  <a:pt x="3752572" y="758344"/>
                  <a:pt x="3754582" y="755771"/>
                  <a:pt x="3760290" y="756433"/>
                </a:cubicBezTo>
                <a:close/>
                <a:moveTo>
                  <a:pt x="7146" y="753551"/>
                </a:moveTo>
                <a:cubicBezTo>
                  <a:pt x="9420" y="753396"/>
                  <a:pt x="12236" y="753556"/>
                  <a:pt x="15595" y="754031"/>
                </a:cubicBezTo>
                <a:cubicBezTo>
                  <a:pt x="29032" y="755932"/>
                  <a:pt x="38059" y="759502"/>
                  <a:pt x="42676" y="764744"/>
                </a:cubicBezTo>
                <a:cubicBezTo>
                  <a:pt x="47294" y="769985"/>
                  <a:pt x="47875" y="777610"/>
                  <a:pt x="44419" y="787620"/>
                </a:cubicBezTo>
                <a:cubicBezTo>
                  <a:pt x="40963" y="797629"/>
                  <a:pt x="32287" y="796912"/>
                  <a:pt x="18391" y="785469"/>
                </a:cubicBezTo>
                <a:cubicBezTo>
                  <a:pt x="10949" y="778958"/>
                  <a:pt x="5263" y="771616"/>
                  <a:pt x="1334" y="763442"/>
                </a:cubicBezTo>
                <a:cubicBezTo>
                  <a:pt x="-1613" y="757312"/>
                  <a:pt x="324" y="754015"/>
                  <a:pt x="7146" y="753551"/>
                </a:cubicBezTo>
                <a:close/>
                <a:moveTo>
                  <a:pt x="541282" y="749912"/>
                </a:moveTo>
                <a:cubicBezTo>
                  <a:pt x="555894" y="750873"/>
                  <a:pt x="564696" y="756301"/>
                  <a:pt x="567686" y="766196"/>
                </a:cubicBezTo>
                <a:cubicBezTo>
                  <a:pt x="570675" y="776090"/>
                  <a:pt x="564627" y="779668"/>
                  <a:pt x="549541" y="776929"/>
                </a:cubicBezTo>
                <a:cubicBezTo>
                  <a:pt x="537653" y="772971"/>
                  <a:pt x="529652" y="767239"/>
                  <a:pt x="525536" y="759732"/>
                </a:cubicBezTo>
                <a:cubicBezTo>
                  <a:pt x="521420" y="752225"/>
                  <a:pt x="526669" y="748951"/>
                  <a:pt x="541282" y="749912"/>
                </a:cubicBezTo>
                <a:close/>
                <a:moveTo>
                  <a:pt x="4756031" y="748643"/>
                </a:moveTo>
                <a:lnTo>
                  <a:pt x="4732886" y="752106"/>
                </a:lnTo>
                <a:cubicBezTo>
                  <a:pt x="4735395" y="760596"/>
                  <a:pt x="4737417" y="768382"/>
                  <a:pt x="4738952" y="775467"/>
                </a:cubicBezTo>
                <a:lnTo>
                  <a:pt x="4758375" y="773402"/>
                </a:lnTo>
                <a:close/>
                <a:moveTo>
                  <a:pt x="4800213" y="743244"/>
                </a:moveTo>
                <a:lnTo>
                  <a:pt x="4777434" y="745610"/>
                </a:lnTo>
                <a:lnTo>
                  <a:pt x="4777434" y="768734"/>
                </a:lnTo>
                <a:lnTo>
                  <a:pt x="4796427" y="766561"/>
                </a:lnTo>
                <a:close/>
                <a:moveTo>
                  <a:pt x="4857560" y="736060"/>
                </a:moveTo>
                <a:cubicBezTo>
                  <a:pt x="4854391" y="735443"/>
                  <a:pt x="4843614" y="736368"/>
                  <a:pt x="4825230" y="738834"/>
                </a:cubicBezTo>
                <a:cubicBezTo>
                  <a:pt x="4822118" y="752099"/>
                  <a:pt x="4819680" y="760266"/>
                  <a:pt x="4817916" y="763335"/>
                </a:cubicBezTo>
                <a:cubicBezTo>
                  <a:pt x="4824412" y="763406"/>
                  <a:pt x="4830536" y="762747"/>
                  <a:pt x="4836286" y="761356"/>
                </a:cubicBezTo>
                <a:cubicBezTo>
                  <a:pt x="4842037" y="759965"/>
                  <a:pt x="4847974" y="760173"/>
                  <a:pt x="4854096" y="761980"/>
                </a:cubicBezTo>
                <a:cubicBezTo>
                  <a:pt x="4857796" y="752787"/>
                  <a:pt x="4860091" y="746324"/>
                  <a:pt x="4860980" y="742588"/>
                </a:cubicBezTo>
                <a:cubicBezTo>
                  <a:pt x="4861869" y="738852"/>
                  <a:pt x="4860729" y="736676"/>
                  <a:pt x="4857560" y="736060"/>
                </a:cubicBezTo>
                <a:close/>
                <a:moveTo>
                  <a:pt x="3624701" y="727800"/>
                </a:moveTo>
                <a:cubicBezTo>
                  <a:pt x="3626625" y="727574"/>
                  <a:pt x="3629006" y="729004"/>
                  <a:pt x="3631845" y="732091"/>
                </a:cubicBezTo>
                <a:cubicBezTo>
                  <a:pt x="3637524" y="738264"/>
                  <a:pt x="3640363" y="747353"/>
                  <a:pt x="3640363" y="759355"/>
                </a:cubicBezTo>
                <a:cubicBezTo>
                  <a:pt x="3640363" y="770770"/>
                  <a:pt x="3635832" y="784436"/>
                  <a:pt x="3626769" y="800354"/>
                </a:cubicBezTo>
                <a:cubicBezTo>
                  <a:pt x="3617706" y="816272"/>
                  <a:pt x="3610256" y="819089"/>
                  <a:pt x="3604420" y="808808"/>
                </a:cubicBezTo>
                <a:cubicBezTo>
                  <a:pt x="3598583" y="798526"/>
                  <a:pt x="3597472" y="790104"/>
                  <a:pt x="3601086" y="783544"/>
                </a:cubicBezTo>
                <a:cubicBezTo>
                  <a:pt x="3604699" y="776983"/>
                  <a:pt x="3608356" y="768619"/>
                  <a:pt x="3612056" y="758452"/>
                </a:cubicBezTo>
                <a:cubicBezTo>
                  <a:pt x="3615540" y="748858"/>
                  <a:pt x="3618291" y="740523"/>
                  <a:pt x="3620305" y="733446"/>
                </a:cubicBezTo>
                <a:cubicBezTo>
                  <a:pt x="3621312" y="729908"/>
                  <a:pt x="3622778" y="728026"/>
                  <a:pt x="3624701" y="727800"/>
                </a:cubicBezTo>
                <a:close/>
                <a:moveTo>
                  <a:pt x="161069" y="725014"/>
                </a:moveTo>
                <a:cubicBezTo>
                  <a:pt x="159004" y="725466"/>
                  <a:pt x="152443" y="726437"/>
                  <a:pt x="141387" y="727929"/>
                </a:cubicBezTo>
                <a:lnTo>
                  <a:pt x="141387" y="752537"/>
                </a:lnTo>
                <a:lnTo>
                  <a:pt x="157800" y="749245"/>
                </a:lnTo>
                <a:cubicBezTo>
                  <a:pt x="162044" y="732639"/>
                  <a:pt x="163134" y="724562"/>
                  <a:pt x="161069" y="725014"/>
                </a:cubicBezTo>
                <a:close/>
                <a:moveTo>
                  <a:pt x="3795281" y="712086"/>
                </a:moveTo>
                <a:cubicBezTo>
                  <a:pt x="3799311" y="711147"/>
                  <a:pt x="3807915" y="713001"/>
                  <a:pt x="3821093" y="717647"/>
                </a:cubicBezTo>
                <a:cubicBezTo>
                  <a:pt x="3836380" y="720716"/>
                  <a:pt x="3844274" y="728897"/>
                  <a:pt x="3844776" y="742190"/>
                </a:cubicBezTo>
                <a:cubicBezTo>
                  <a:pt x="3845278" y="755483"/>
                  <a:pt x="3839560" y="759578"/>
                  <a:pt x="3827621" y="754472"/>
                </a:cubicBezTo>
                <a:cubicBezTo>
                  <a:pt x="3815683" y="749367"/>
                  <a:pt x="3802383" y="741602"/>
                  <a:pt x="3787720" y="731177"/>
                </a:cubicBezTo>
                <a:cubicBezTo>
                  <a:pt x="3773057" y="720751"/>
                  <a:pt x="3769644" y="715198"/>
                  <a:pt x="3777481" y="714517"/>
                </a:cubicBezTo>
                <a:cubicBezTo>
                  <a:pt x="3785318" y="713836"/>
                  <a:pt x="3791251" y="713026"/>
                  <a:pt x="3795281" y="712086"/>
                </a:cubicBezTo>
                <a:close/>
                <a:moveTo>
                  <a:pt x="4319986" y="703130"/>
                </a:moveTo>
                <a:cubicBezTo>
                  <a:pt x="4321594" y="703071"/>
                  <a:pt x="4323621" y="703393"/>
                  <a:pt x="4326066" y="704095"/>
                </a:cubicBezTo>
                <a:cubicBezTo>
                  <a:pt x="4333164" y="706117"/>
                  <a:pt x="4340391" y="710211"/>
                  <a:pt x="4347748" y="716378"/>
                </a:cubicBezTo>
                <a:cubicBezTo>
                  <a:pt x="4355104" y="722544"/>
                  <a:pt x="4357417" y="727678"/>
                  <a:pt x="4354685" y="731779"/>
                </a:cubicBezTo>
                <a:cubicBezTo>
                  <a:pt x="4351953" y="735880"/>
                  <a:pt x="4350143" y="752773"/>
                  <a:pt x="4349254" y="782457"/>
                </a:cubicBezTo>
                <a:cubicBezTo>
                  <a:pt x="4348364" y="812142"/>
                  <a:pt x="4347694" y="838338"/>
                  <a:pt x="4347242" y="861045"/>
                </a:cubicBezTo>
                <a:cubicBezTo>
                  <a:pt x="4346791" y="883753"/>
                  <a:pt x="4344331" y="903317"/>
                  <a:pt x="4339864" y="919736"/>
                </a:cubicBezTo>
                <a:cubicBezTo>
                  <a:pt x="4335398" y="936156"/>
                  <a:pt x="4329310" y="938149"/>
                  <a:pt x="4321602" y="925716"/>
                </a:cubicBezTo>
                <a:cubicBezTo>
                  <a:pt x="4313894" y="913283"/>
                  <a:pt x="4311166" y="902869"/>
                  <a:pt x="4313417" y="894472"/>
                </a:cubicBezTo>
                <a:cubicBezTo>
                  <a:pt x="4315669" y="886076"/>
                  <a:pt x="4317695" y="874238"/>
                  <a:pt x="4319494" y="858959"/>
                </a:cubicBezTo>
                <a:cubicBezTo>
                  <a:pt x="4321294" y="843679"/>
                  <a:pt x="4322416" y="823065"/>
                  <a:pt x="4322860" y="797117"/>
                </a:cubicBezTo>
                <a:cubicBezTo>
                  <a:pt x="4323305" y="771168"/>
                  <a:pt x="4323309" y="753164"/>
                  <a:pt x="4322871" y="743104"/>
                </a:cubicBezTo>
                <a:cubicBezTo>
                  <a:pt x="4322434" y="733045"/>
                  <a:pt x="4320412" y="723326"/>
                  <a:pt x="4316805" y="713947"/>
                </a:cubicBezTo>
                <a:cubicBezTo>
                  <a:pt x="4314101" y="706913"/>
                  <a:pt x="4315161" y="703307"/>
                  <a:pt x="4319986" y="703130"/>
                </a:cubicBezTo>
                <a:close/>
                <a:moveTo>
                  <a:pt x="4804881" y="691942"/>
                </a:moveTo>
                <a:cubicBezTo>
                  <a:pt x="4789623" y="694652"/>
                  <a:pt x="4776874" y="696373"/>
                  <a:pt x="4766635" y="697104"/>
                </a:cubicBezTo>
                <a:cubicBezTo>
                  <a:pt x="4777434" y="700130"/>
                  <a:pt x="4782159" y="704160"/>
                  <a:pt x="4780811" y="709193"/>
                </a:cubicBezTo>
                <a:cubicBezTo>
                  <a:pt x="4779463" y="714227"/>
                  <a:pt x="4778789" y="720572"/>
                  <a:pt x="4778789" y="728230"/>
                </a:cubicBezTo>
                <a:lnTo>
                  <a:pt x="4803117" y="726036"/>
                </a:lnTo>
                <a:cubicBezTo>
                  <a:pt x="4803891" y="718249"/>
                  <a:pt x="4804953" y="711631"/>
                  <a:pt x="4806300" y="706182"/>
                </a:cubicBezTo>
                <a:cubicBezTo>
                  <a:pt x="4807649" y="700732"/>
                  <a:pt x="4807175" y="695986"/>
                  <a:pt x="4804881" y="691942"/>
                </a:cubicBezTo>
                <a:close/>
                <a:moveTo>
                  <a:pt x="3363934" y="689253"/>
                </a:moveTo>
                <a:cubicBezTo>
                  <a:pt x="3360041" y="693082"/>
                  <a:pt x="3355247" y="697372"/>
                  <a:pt x="3349552" y="702124"/>
                </a:cubicBezTo>
                <a:lnTo>
                  <a:pt x="3332971" y="715231"/>
                </a:lnTo>
                <a:lnTo>
                  <a:pt x="3343016" y="714904"/>
                </a:lnTo>
                <a:cubicBezTo>
                  <a:pt x="3353749" y="716819"/>
                  <a:pt x="3361651" y="720339"/>
                  <a:pt x="3366720" y="725466"/>
                </a:cubicBezTo>
                <a:cubicBezTo>
                  <a:pt x="3371789" y="730592"/>
                  <a:pt x="3373872" y="734661"/>
                  <a:pt x="3372969" y="737673"/>
                </a:cubicBezTo>
                <a:cubicBezTo>
                  <a:pt x="3375192" y="733987"/>
                  <a:pt x="3380709" y="727294"/>
                  <a:pt x="3389521" y="717593"/>
                </a:cubicBezTo>
                <a:cubicBezTo>
                  <a:pt x="3398333" y="707892"/>
                  <a:pt x="3403599" y="701191"/>
                  <a:pt x="3405320" y="697492"/>
                </a:cubicBezTo>
                <a:cubicBezTo>
                  <a:pt x="3407041" y="693792"/>
                  <a:pt x="3405679" y="691942"/>
                  <a:pt x="3401233" y="691942"/>
                </a:cubicBezTo>
                <a:cubicBezTo>
                  <a:pt x="3395325" y="691942"/>
                  <a:pt x="3388994" y="692394"/>
                  <a:pt x="3382240" y="693297"/>
                </a:cubicBezTo>
                <a:cubicBezTo>
                  <a:pt x="3375485" y="694201"/>
                  <a:pt x="3369384" y="692853"/>
                  <a:pt x="3363934" y="689253"/>
                </a:cubicBezTo>
                <a:close/>
                <a:moveTo>
                  <a:pt x="202079" y="678444"/>
                </a:moveTo>
                <a:cubicBezTo>
                  <a:pt x="198027" y="679340"/>
                  <a:pt x="177797" y="684872"/>
                  <a:pt x="141387" y="695039"/>
                </a:cubicBezTo>
                <a:lnTo>
                  <a:pt x="141387" y="710677"/>
                </a:lnTo>
                <a:cubicBezTo>
                  <a:pt x="147812" y="709186"/>
                  <a:pt x="153240" y="706339"/>
                  <a:pt x="157671" y="702138"/>
                </a:cubicBezTo>
                <a:cubicBezTo>
                  <a:pt x="162102" y="697936"/>
                  <a:pt x="167099" y="696796"/>
                  <a:pt x="172663" y="698718"/>
                </a:cubicBezTo>
                <a:cubicBezTo>
                  <a:pt x="178227" y="700639"/>
                  <a:pt x="183626" y="703081"/>
                  <a:pt x="188861" y="706042"/>
                </a:cubicBezTo>
                <a:cubicBezTo>
                  <a:pt x="194095" y="709003"/>
                  <a:pt x="194665" y="712872"/>
                  <a:pt x="190571" y="717647"/>
                </a:cubicBezTo>
                <a:cubicBezTo>
                  <a:pt x="186477" y="722422"/>
                  <a:pt x="184028" y="731349"/>
                  <a:pt x="183225" y="744427"/>
                </a:cubicBezTo>
                <a:lnTo>
                  <a:pt x="202197" y="741115"/>
                </a:lnTo>
                <a:cubicBezTo>
                  <a:pt x="207431" y="705608"/>
                  <a:pt x="209733" y="686062"/>
                  <a:pt x="209102" y="682477"/>
                </a:cubicBezTo>
                <a:cubicBezTo>
                  <a:pt x="208471" y="678892"/>
                  <a:pt x="206130" y="677548"/>
                  <a:pt x="202079" y="678444"/>
                </a:cubicBezTo>
                <a:close/>
                <a:moveTo>
                  <a:pt x="5079976" y="677100"/>
                </a:moveTo>
                <a:cubicBezTo>
                  <a:pt x="5105961" y="673400"/>
                  <a:pt x="5126589" y="686220"/>
                  <a:pt x="5141861" y="715560"/>
                </a:cubicBezTo>
                <a:cubicBezTo>
                  <a:pt x="5150953" y="747525"/>
                  <a:pt x="5138513" y="779245"/>
                  <a:pt x="5104541" y="810722"/>
                </a:cubicBezTo>
                <a:cubicBezTo>
                  <a:pt x="5094417" y="825923"/>
                  <a:pt x="5089355" y="843919"/>
                  <a:pt x="5089355" y="864713"/>
                </a:cubicBezTo>
                <a:lnTo>
                  <a:pt x="5056917" y="864713"/>
                </a:lnTo>
                <a:cubicBezTo>
                  <a:pt x="5055942" y="828203"/>
                  <a:pt x="5070892" y="794955"/>
                  <a:pt x="5101766" y="764969"/>
                </a:cubicBezTo>
                <a:cubicBezTo>
                  <a:pt x="5108692" y="754616"/>
                  <a:pt x="5111718" y="743610"/>
                  <a:pt x="5110844" y="731951"/>
                </a:cubicBezTo>
                <a:cubicBezTo>
                  <a:pt x="5106126" y="716077"/>
                  <a:pt x="5097171" y="708591"/>
                  <a:pt x="5083977" y="709494"/>
                </a:cubicBezTo>
                <a:lnTo>
                  <a:pt x="5078686" y="709494"/>
                </a:lnTo>
                <a:cubicBezTo>
                  <a:pt x="5062410" y="710269"/>
                  <a:pt x="5054723" y="724215"/>
                  <a:pt x="5055627" y="751332"/>
                </a:cubicBezTo>
                <a:lnTo>
                  <a:pt x="5021812" y="751332"/>
                </a:lnTo>
                <a:cubicBezTo>
                  <a:pt x="5020852" y="714219"/>
                  <a:pt x="5032589" y="691433"/>
                  <a:pt x="5057025" y="682972"/>
                </a:cubicBezTo>
                <a:cubicBezTo>
                  <a:pt x="5060997" y="679989"/>
                  <a:pt x="5068648" y="678032"/>
                  <a:pt x="5079976" y="677100"/>
                </a:cubicBezTo>
                <a:close/>
                <a:moveTo>
                  <a:pt x="46806" y="676971"/>
                </a:moveTo>
                <a:cubicBezTo>
                  <a:pt x="59827" y="676971"/>
                  <a:pt x="69396" y="679807"/>
                  <a:pt x="75512" y="685478"/>
                </a:cubicBezTo>
                <a:cubicBezTo>
                  <a:pt x="81628" y="691150"/>
                  <a:pt x="83550" y="698596"/>
                  <a:pt x="81277" y="707817"/>
                </a:cubicBezTo>
                <a:cubicBezTo>
                  <a:pt x="79004" y="717037"/>
                  <a:pt x="71601" y="718658"/>
                  <a:pt x="59067" y="712678"/>
                </a:cubicBezTo>
                <a:cubicBezTo>
                  <a:pt x="50004" y="706339"/>
                  <a:pt x="42085" y="698804"/>
                  <a:pt x="35309" y="690071"/>
                </a:cubicBezTo>
                <a:cubicBezTo>
                  <a:pt x="28534" y="681337"/>
                  <a:pt x="32366" y="676971"/>
                  <a:pt x="46806" y="676971"/>
                </a:cubicBezTo>
                <a:close/>
                <a:moveTo>
                  <a:pt x="1621592" y="676652"/>
                </a:moveTo>
                <a:cubicBezTo>
                  <a:pt x="1629582" y="675864"/>
                  <a:pt x="1637045" y="678057"/>
                  <a:pt x="1643982" y="683230"/>
                </a:cubicBezTo>
                <a:cubicBezTo>
                  <a:pt x="1653232" y="690128"/>
                  <a:pt x="1652127" y="695552"/>
                  <a:pt x="1640670" y="699503"/>
                </a:cubicBezTo>
                <a:cubicBezTo>
                  <a:pt x="1629212" y="703454"/>
                  <a:pt x="1605249" y="708218"/>
                  <a:pt x="1568782" y="713796"/>
                </a:cubicBezTo>
                <a:cubicBezTo>
                  <a:pt x="1576884" y="720708"/>
                  <a:pt x="1580014" y="726391"/>
                  <a:pt x="1578171" y="730843"/>
                </a:cubicBezTo>
                <a:cubicBezTo>
                  <a:pt x="1576329" y="735296"/>
                  <a:pt x="1574547" y="748371"/>
                  <a:pt x="1572826" y="770067"/>
                </a:cubicBezTo>
                <a:cubicBezTo>
                  <a:pt x="1598710" y="764848"/>
                  <a:pt x="1618406" y="760395"/>
                  <a:pt x="1631915" y="756710"/>
                </a:cubicBezTo>
                <a:cubicBezTo>
                  <a:pt x="1645423" y="753024"/>
                  <a:pt x="1657175" y="756039"/>
                  <a:pt x="1667170" y="765755"/>
                </a:cubicBezTo>
                <a:cubicBezTo>
                  <a:pt x="1677165" y="775470"/>
                  <a:pt x="1673078" y="781113"/>
                  <a:pt x="1654909" y="782683"/>
                </a:cubicBezTo>
                <a:cubicBezTo>
                  <a:pt x="1636740" y="784253"/>
                  <a:pt x="1621160" y="785946"/>
                  <a:pt x="1608167" y="787760"/>
                </a:cubicBezTo>
                <a:cubicBezTo>
                  <a:pt x="1595175" y="789574"/>
                  <a:pt x="1582807" y="791621"/>
                  <a:pt x="1571062" y="793901"/>
                </a:cubicBezTo>
                <a:cubicBezTo>
                  <a:pt x="1570402" y="800038"/>
                  <a:pt x="1569643" y="805918"/>
                  <a:pt x="1568782" y="811539"/>
                </a:cubicBezTo>
                <a:cubicBezTo>
                  <a:pt x="1588901" y="835115"/>
                  <a:pt x="1607250" y="853621"/>
                  <a:pt x="1623827" y="867057"/>
                </a:cubicBezTo>
                <a:cubicBezTo>
                  <a:pt x="1640404" y="880494"/>
                  <a:pt x="1653504" y="890274"/>
                  <a:pt x="1663126" y="896398"/>
                </a:cubicBezTo>
                <a:cubicBezTo>
                  <a:pt x="1672749" y="902521"/>
                  <a:pt x="1682177" y="906844"/>
                  <a:pt x="1691412" y="909368"/>
                </a:cubicBezTo>
                <a:cubicBezTo>
                  <a:pt x="1700647" y="911892"/>
                  <a:pt x="1709739" y="914678"/>
                  <a:pt x="1718688" y="917725"/>
                </a:cubicBezTo>
                <a:cubicBezTo>
                  <a:pt x="1727636" y="920772"/>
                  <a:pt x="1732110" y="924225"/>
                  <a:pt x="1732110" y="928082"/>
                </a:cubicBezTo>
                <a:cubicBezTo>
                  <a:pt x="1732110" y="932370"/>
                  <a:pt x="1722628" y="935478"/>
                  <a:pt x="1703663" y="937407"/>
                </a:cubicBezTo>
                <a:cubicBezTo>
                  <a:pt x="1684697" y="939336"/>
                  <a:pt x="1671279" y="939572"/>
                  <a:pt x="1663406" y="938117"/>
                </a:cubicBezTo>
                <a:cubicBezTo>
                  <a:pt x="1655533" y="936661"/>
                  <a:pt x="1648320" y="932657"/>
                  <a:pt x="1641767" y="926103"/>
                </a:cubicBezTo>
                <a:cubicBezTo>
                  <a:pt x="1635213" y="919550"/>
                  <a:pt x="1625082" y="908049"/>
                  <a:pt x="1611372" y="891601"/>
                </a:cubicBezTo>
                <a:cubicBezTo>
                  <a:pt x="1597663" y="875152"/>
                  <a:pt x="1582090" y="853592"/>
                  <a:pt x="1564652" y="826919"/>
                </a:cubicBezTo>
                <a:cubicBezTo>
                  <a:pt x="1555274" y="858253"/>
                  <a:pt x="1539922" y="882265"/>
                  <a:pt x="1518599" y="898957"/>
                </a:cubicBezTo>
                <a:cubicBezTo>
                  <a:pt x="1497275" y="915649"/>
                  <a:pt x="1475535" y="924913"/>
                  <a:pt x="1453379" y="926749"/>
                </a:cubicBezTo>
                <a:cubicBezTo>
                  <a:pt x="1431224" y="928584"/>
                  <a:pt x="1426980" y="925967"/>
                  <a:pt x="1440645" y="918897"/>
                </a:cubicBezTo>
                <a:cubicBezTo>
                  <a:pt x="1454311" y="911828"/>
                  <a:pt x="1466838" y="905009"/>
                  <a:pt x="1478224" y="898441"/>
                </a:cubicBezTo>
                <a:cubicBezTo>
                  <a:pt x="1489610" y="891873"/>
                  <a:pt x="1499928" y="883742"/>
                  <a:pt x="1509177" y="874048"/>
                </a:cubicBezTo>
                <a:cubicBezTo>
                  <a:pt x="1518426" y="864354"/>
                  <a:pt x="1525923" y="852886"/>
                  <a:pt x="1531666" y="839643"/>
                </a:cubicBezTo>
                <a:cubicBezTo>
                  <a:pt x="1537409" y="826399"/>
                  <a:pt x="1541177" y="812715"/>
                  <a:pt x="1542970" y="798590"/>
                </a:cubicBezTo>
                <a:cubicBezTo>
                  <a:pt x="1520972" y="803079"/>
                  <a:pt x="1507051" y="806000"/>
                  <a:pt x="1501207" y="807356"/>
                </a:cubicBezTo>
                <a:cubicBezTo>
                  <a:pt x="1495364" y="808711"/>
                  <a:pt x="1486918" y="805391"/>
                  <a:pt x="1475868" y="797396"/>
                </a:cubicBezTo>
                <a:cubicBezTo>
                  <a:pt x="1464819" y="789402"/>
                  <a:pt x="1466386" y="785114"/>
                  <a:pt x="1480568" y="784533"/>
                </a:cubicBezTo>
                <a:cubicBezTo>
                  <a:pt x="1494751" y="783952"/>
                  <a:pt x="1516068" y="780729"/>
                  <a:pt x="1544519" y="774864"/>
                </a:cubicBezTo>
                <a:cubicBezTo>
                  <a:pt x="1545293" y="767866"/>
                  <a:pt x="1545680" y="758645"/>
                  <a:pt x="1545680" y="747202"/>
                </a:cubicBezTo>
                <a:cubicBezTo>
                  <a:pt x="1545680" y="734869"/>
                  <a:pt x="1545343" y="725003"/>
                  <a:pt x="1544669" y="717604"/>
                </a:cubicBezTo>
                <a:cubicBezTo>
                  <a:pt x="1545773" y="717604"/>
                  <a:pt x="1541808" y="718278"/>
                  <a:pt x="1532774" y="719626"/>
                </a:cubicBezTo>
                <a:cubicBezTo>
                  <a:pt x="1523739" y="720974"/>
                  <a:pt x="1514633" y="718167"/>
                  <a:pt x="1505456" y="711204"/>
                </a:cubicBezTo>
                <a:cubicBezTo>
                  <a:pt x="1496278" y="704242"/>
                  <a:pt x="1498311" y="700184"/>
                  <a:pt x="1511554" y="699030"/>
                </a:cubicBezTo>
                <a:cubicBezTo>
                  <a:pt x="1524797" y="697875"/>
                  <a:pt x="1542307" y="695079"/>
                  <a:pt x="1564082" y="690641"/>
                </a:cubicBezTo>
                <a:cubicBezTo>
                  <a:pt x="1585858" y="686202"/>
                  <a:pt x="1602306" y="682133"/>
                  <a:pt x="1613427" y="678433"/>
                </a:cubicBezTo>
                <a:cubicBezTo>
                  <a:pt x="1616207" y="677509"/>
                  <a:pt x="1618929" y="676915"/>
                  <a:pt x="1621592" y="676652"/>
                </a:cubicBezTo>
                <a:close/>
                <a:moveTo>
                  <a:pt x="4019433" y="673715"/>
                </a:moveTo>
                <a:cubicBezTo>
                  <a:pt x="4022088" y="673229"/>
                  <a:pt x="4025179" y="673465"/>
                  <a:pt x="4028707" y="674422"/>
                </a:cubicBezTo>
                <a:cubicBezTo>
                  <a:pt x="4035762" y="676336"/>
                  <a:pt x="4042577" y="679545"/>
                  <a:pt x="4049152" y="684048"/>
                </a:cubicBezTo>
                <a:cubicBezTo>
                  <a:pt x="4055727" y="688550"/>
                  <a:pt x="4055985" y="693415"/>
                  <a:pt x="4049927" y="698642"/>
                </a:cubicBezTo>
                <a:cubicBezTo>
                  <a:pt x="4043868" y="703869"/>
                  <a:pt x="4036544" y="717625"/>
                  <a:pt x="4027954" y="739910"/>
                </a:cubicBezTo>
                <a:cubicBezTo>
                  <a:pt x="4037863" y="748571"/>
                  <a:pt x="4037404" y="755085"/>
                  <a:pt x="4026577" y="759452"/>
                </a:cubicBezTo>
                <a:cubicBezTo>
                  <a:pt x="4015750" y="763819"/>
                  <a:pt x="4000012" y="768863"/>
                  <a:pt x="3979362" y="774585"/>
                </a:cubicBezTo>
                <a:cubicBezTo>
                  <a:pt x="3980251" y="781726"/>
                  <a:pt x="3978903" y="795521"/>
                  <a:pt x="3975318" y="815970"/>
                </a:cubicBezTo>
                <a:cubicBezTo>
                  <a:pt x="3979921" y="813690"/>
                  <a:pt x="3985277" y="810647"/>
                  <a:pt x="3991386" y="806839"/>
                </a:cubicBezTo>
                <a:cubicBezTo>
                  <a:pt x="3997495" y="803032"/>
                  <a:pt x="4003443" y="802559"/>
                  <a:pt x="4009229" y="805420"/>
                </a:cubicBezTo>
                <a:cubicBezTo>
                  <a:pt x="4015015" y="808281"/>
                  <a:pt x="4020708" y="811357"/>
                  <a:pt x="4026308" y="814648"/>
                </a:cubicBezTo>
                <a:cubicBezTo>
                  <a:pt x="4031908" y="817939"/>
                  <a:pt x="4033116" y="822155"/>
                  <a:pt x="4029933" y="827296"/>
                </a:cubicBezTo>
                <a:cubicBezTo>
                  <a:pt x="4026749" y="832437"/>
                  <a:pt x="4024950" y="841421"/>
                  <a:pt x="4024534" y="854248"/>
                </a:cubicBezTo>
                <a:cubicBezTo>
                  <a:pt x="4024118" y="867075"/>
                  <a:pt x="4023910" y="881785"/>
                  <a:pt x="4023910" y="898376"/>
                </a:cubicBezTo>
                <a:cubicBezTo>
                  <a:pt x="4023910" y="913706"/>
                  <a:pt x="4018676" y="927677"/>
                  <a:pt x="4008207" y="940289"/>
                </a:cubicBezTo>
                <a:cubicBezTo>
                  <a:pt x="3997739" y="952902"/>
                  <a:pt x="3989784" y="955623"/>
                  <a:pt x="3984342" y="948453"/>
                </a:cubicBezTo>
                <a:cubicBezTo>
                  <a:pt x="3978900" y="941282"/>
                  <a:pt x="3970833" y="932481"/>
                  <a:pt x="3960143" y="922049"/>
                </a:cubicBezTo>
                <a:cubicBezTo>
                  <a:pt x="3949452" y="911616"/>
                  <a:pt x="3950786" y="907974"/>
                  <a:pt x="3964144" y="911121"/>
                </a:cubicBezTo>
                <a:cubicBezTo>
                  <a:pt x="3977502" y="914269"/>
                  <a:pt x="3986059" y="913717"/>
                  <a:pt x="3989816" y="909465"/>
                </a:cubicBezTo>
                <a:cubicBezTo>
                  <a:pt x="3993573" y="905213"/>
                  <a:pt x="3996119" y="896455"/>
                  <a:pt x="3997452" y="883190"/>
                </a:cubicBezTo>
                <a:cubicBezTo>
                  <a:pt x="3998786" y="869925"/>
                  <a:pt x="3999062" y="856783"/>
                  <a:pt x="3998280" y="843762"/>
                </a:cubicBezTo>
                <a:cubicBezTo>
                  <a:pt x="3997499" y="830741"/>
                  <a:pt x="3993158" y="825948"/>
                  <a:pt x="3985256" y="829382"/>
                </a:cubicBezTo>
                <a:cubicBezTo>
                  <a:pt x="3977354" y="832817"/>
                  <a:pt x="3968865" y="838664"/>
                  <a:pt x="3959788" y="846924"/>
                </a:cubicBezTo>
                <a:cubicBezTo>
                  <a:pt x="3950710" y="855184"/>
                  <a:pt x="3944706" y="854485"/>
                  <a:pt x="3941773" y="844827"/>
                </a:cubicBezTo>
                <a:cubicBezTo>
                  <a:pt x="3938840" y="835168"/>
                  <a:pt x="3940307" y="827805"/>
                  <a:pt x="3946172" y="822735"/>
                </a:cubicBezTo>
                <a:cubicBezTo>
                  <a:pt x="3952037" y="817666"/>
                  <a:pt x="3955636" y="809374"/>
                  <a:pt x="3956970" y="797859"/>
                </a:cubicBezTo>
                <a:cubicBezTo>
                  <a:pt x="3958304" y="786344"/>
                  <a:pt x="3956719" y="775911"/>
                  <a:pt x="3952216" y="766561"/>
                </a:cubicBezTo>
                <a:cubicBezTo>
                  <a:pt x="3947713" y="757211"/>
                  <a:pt x="3948563" y="753006"/>
                  <a:pt x="3954765" y="753945"/>
                </a:cubicBezTo>
                <a:cubicBezTo>
                  <a:pt x="3960967" y="754885"/>
                  <a:pt x="3966675" y="755559"/>
                  <a:pt x="3971887" y="755967"/>
                </a:cubicBezTo>
                <a:cubicBezTo>
                  <a:pt x="3977100" y="756376"/>
                  <a:pt x="3988174" y="752551"/>
                  <a:pt x="4005110" y="744492"/>
                </a:cubicBezTo>
                <a:cubicBezTo>
                  <a:pt x="4008537" y="729119"/>
                  <a:pt x="4010075" y="718543"/>
                  <a:pt x="4009724" y="712764"/>
                </a:cubicBezTo>
                <a:cubicBezTo>
                  <a:pt x="4009373" y="706985"/>
                  <a:pt x="4006716" y="704977"/>
                  <a:pt x="4001754" y="706741"/>
                </a:cubicBezTo>
                <a:lnTo>
                  <a:pt x="3978867" y="712140"/>
                </a:lnTo>
                <a:cubicBezTo>
                  <a:pt x="3970421" y="713976"/>
                  <a:pt x="3962968" y="711721"/>
                  <a:pt x="3956507" y="705375"/>
                </a:cubicBezTo>
                <a:cubicBezTo>
                  <a:pt x="3950047" y="699030"/>
                  <a:pt x="3952689" y="695857"/>
                  <a:pt x="3964434" y="695857"/>
                </a:cubicBezTo>
                <a:cubicBezTo>
                  <a:pt x="3972708" y="695857"/>
                  <a:pt x="3981943" y="693734"/>
                  <a:pt x="3992139" y="689490"/>
                </a:cubicBezTo>
                <a:cubicBezTo>
                  <a:pt x="4002335" y="685245"/>
                  <a:pt x="4009215" y="681194"/>
                  <a:pt x="4012778" y="677336"/>
                </a:cubicBezTo>
                <a:cubicBezTo>
                  <a:pt x="4014560" y="675408"/>
                  <a:pt x="4016778" y="674200"/>
                  <a:pt x="4019433" y="673715"/>
                </a:cubicBezTo>
                <a:close/>
                <a:moveTo>
                  <a:pt x="921476" y="672190"/>
                </a:moveTo>
                <a:cubicBezTo>
                  <a:pt x="924939" y="671645"/>
                  <a:pt x="928668" y="672217"/>
                  <a:pt x="932662" y="673906"/>
                </a:cubicBezTo>
                <a:cubicBezTo>
                  <a:pt x="940649" y="677283"/>
                  <a:pt x="947601" y="681886"/>
                  <a:pt x="953516" y="687715"/>
                </a:cubicBezTo>
                <a:cubicBezTo>
                  <a:pt x="959432" y="693544"/>
                  <a:pt x="958051" y="698090"/>
                  <a:pt x="949375" y="701353"/>
                </a:cubicBezTo>
                <a:cubicBezTo>
                  <a:pt x="940699" y="704615"/>
                  <a:pt x="928374" y="715338"/>
                  <a:pt x="912399" y="733521"/>
                </a:cubicBezTo>
                <a:cubicBezTo>
                  <a:pt x="896424" y="751705"/>
                  <a:pt x="883389" y="763887"/>
                  <a:pt x="873293" y="770067"/>
                </a:cubicBezTo>
                <a:cubicBezTo>
                  <a:pt x="889684" y="769250"/>
                  <a:pt x="906580" y="767504"/>
                  <a:pt x="923982" y="764830"/>
                </a:cubicBezTo>
                <a:cubicBezTo>
                  <a:pt x="941384" y="762155"/>
                  <a:pt x="952813" y="759660"/>
                  <a:pt x="958270" y="757344"/>
                </a:cubicBezTo>
                <a:cubicBezTo>
                  <a:pt x="963727" y="755028"/>
                  <a:pt x="969566" y="755333"/>
                  <a:pt x="975790" y="758258"/>
                </a:cubicBezTo>
                <a:cubicBezTo>
                  <a:pt x="982014" y="761184"/>
                  <a:pt x="988983" y="765991"/>
                  <a:pt x="996698" y="772681"/>
                </a:cubicBezTo>
                <a:cubicBezTo>
                  <a:pt x="1004413" y="779371"/>
                  <a:pt x="1005503" y="785494"/>
                  <a:pt x="999967" y="791051"/>
                </a:cubicBezTo>
                <a:cubicBezTo>
                  <a:pt x="994432" y="796608"/>
                  <a:pt x="990138" y="806144"/>
                  <a:pt x="987083" y="819659"/>
                </a:cubicBezTo>
                <a:cubicBezTo>
                  <a:pt x="984028" y="833175"/>
                  <a:pt x="980225" y="850183"/>
                  <a:pt x="975671" y="870682"/>
                </a:cubicBezTo>
                <a:cubicBezTo>
                  <a:pt x="971119" y="891181"/>
                  <a:pt x="965060" y="906866"/>
                  <a:pt x="957495" y="917736"/>
                </a:cubicBezTo>
                <a:cubicBezTo>
                  <a:pt x="949931" y="928606"/>
                  <a:pt x="940979" y="936210"/>
                  <a:pt x="930640" y="940547"/>
                </a:cubicBezTo>
                <a:cubicBezTo>
                  <a:pt x="920300" y="944885"/>
                  <a:pt x="913600" y="942229"/>
                  <a:pt x="910538" y="932578"/>
                </a:cubicBezTo>
                <a:cubicBezTo>
                  <a:pt x="907477" y="922927"/>
                  <a:pt x="901826" y="912778"/>
                  <a:pt x="893588" y="902130"/>
                </a:cubicBezTo>
                <a:cubicBezTo>
                  <a:pt x="885350" y="891482"/>
                  <a:pt x="886906" y="888453"/>
                  <a:pt x="898256" y="893042"/>
                </a:cubicBezTo>
                <a:cubicBezTo>
                  <a:pt x="909606" y="897631"/>
                  <a:pt x="916837" y="900104"/>
                  <a:pt x="919949" y="900463"/>
                </a:cubicBezTo>
                <a:cubicBezTo>
                  <a:pt x="923061" y="900821"/>
                  <a:pt x="926023" y="900112"/>
                  <a:pt x="928833" y="898333"/>
                </a:cubicBezTo>
                <a:cubicBezTo>
                  <a:pt x="931644" y="896555"/>
                  <a:pt x="935444" y="891522"/>
                  <a:pt x="940233" y="883233"/>
                </a:cubicBezTo>
                <a:cubicBezTo>
                  <a:pt x="945023" y="874945"/>
                  <a:pt x="949214" y="863394"/>
                  <a:pt x="952806" y="848580"/>
                </a:cubicBezTo>
                <a:cubicBezTo>
                  <a:pt x="956398" y="833767"/>
                  <a:pt x="959091" y="819462"/>
                  <a:pt x="960883" y="805667"/>
                </a:cubicBezTo>
                <a:cubicBezTo>
                  <a:pt x="962676" y="791872"/>
                  <a:pt x="962773" y="784056"/>
                  <a:pt x="961173" y="782221"/>
                </a:cubicBezTo>
                <a:cubicBezTo>
                  <a:pt x="959575" y="780385"/>
                  <a:pt x="957560" y="779277"/>
                  <a:pt x="955129" y="778897"/>
                </a:cubicBezTo>
                <a:cubicBezTo>
                  <a:pt x="952698" y="778517"/>
                  <a:pt x="946572" y="778822"/>
                  <a:pt x="936749" y="779812"/>
                </a:cubicBezTo>
                <a:cubicBezTo>
                  <a:pt x="948436" y="787111"/>
                  <a:pt x="952118" y="792929"/>
                  <a:pt x="947794" y="797267"/>
                </a:cubicBezTo>
                <a:cubicBezTo>
                  <a:pt x="943471" y="801605"/>
                  <a:pt x="937265" y="811181"/>
                  <a:pt x="929177" y="825994"/>
                </a:cubicBezTo>
                <a:cubicBezTo>
                  <a:pt x="921089" y="840808"/>
                  <a:pt x="908061" y="856973"/>
                  <a:pt x="890093" y="874489"/>
                </a:cubicBezTo>
                <a:cubicBezTo>
                  <a:pt x="872124" y="892006"/>
                  <a:pt x="852883" y="903306"/>
                  <a:pt x="832370" y="908390"/>
                </a:cubicBezTo>
                <a:cubicBezTo>
                  <a:pt x="811856" y="913473"/>
                  <a:pt x="809436" y="910745"/>
                  <a:pt x="825110" y="900205"/>
                </a:cubicBezTo>
                <a:cubicBezTo>
                  <a:pt x="840784" y="889665"/>
                  <a:pt x="856142" y="876651"/>
                  <a:pt x="871185" y="861164"/>
                </a:cubicBezTo>
                <a:cubicBezTo>
                  <a:pt x="886228" y="845676"/>
                  <a:pt x="897962" y="829723"/>
                  <a:pt x="906387" y="813303"/>
                </a:cubicBezTo>
                <a:cubicBezTo>
                  <a:pt x="914812" y="796884"/>
                  <a:pt x="919024" y="786580"/>
                  <a:pt x="919024" y="782393"/>
                </a:cubicBezTo>
                <a:cubicBezTo>
                  <a:pt x="914650" y="783196"/>
                  <a:pt x="906606" y="784164"/>
                  <a:pt x="894889" y="785297"/>
                </a:cubicBezTo>
                <a:cubicBezTo>
                  <a:pt x="902992" y="789513"/>
                  <a:pt x="905311" y="794335"/>
                  <a:pt x="901848" y="799762"/>
                </a:cubicBezTo>
                <a:cubicBezTo>
                  <a:pt x="898385" y="805190"/>
                  <a:pt x="888150" y="816175"/>
                  <a:pt x="871142" y="832716"/>
                </a:cubicBezTo>
                <a:cubicBezTo>
                  <a:pt x="854135" y="849258"/>
                  <a:pt x="835593" y="860751"/>
                  <a:pt x="815516" y="867197"/>
                </a:cubicBezTo>
                <a:cubicBezTo>
                  <a:pt x="795440" y="873643"/>
                  <a:pt x="792544" y="871614"/>
                  <a:pt x="806826" y="861110"/>
                </a:cubicBezTo>
                <a:cubicBezTo>
                  <a:pt x="821110" y="850606"/>
                  <a:pt x="834873" y="838287"/>
                  <a:pt x="848115" y="824155"/>
                </a:cubicBezTo>
                <a:cubicBezTo>
                  <a:pt x="861358" y="810023"/>
                  <a:pt x="870597" y="797902"/>
                  <a:pt x="875831" y="787792"/>
                </a:cubicBezTo>
                <a:cubicBezTo>
                  <a:pt x="868002" y="790330"/>
                  <a:pt x="858910" y="794338"/>
                  <a:pt x="848556" y="799816"/>
                </a:cubicBezTo>
                <a:cubicBezTo>
                  <a:pt x="838203" y="805294"/>
                  <a:pt x="832739" y="803100"/>
                  <a:pt x="832166" y="793234"/>
                </a:cubicBezTo>
                <a:cubicBezTo>
                  <a:pt x="831592" y="783368"/>
                  <a:pt x="835528" y="776080"/>
                  <a:pt x="843974" y="771369"/>
                </a:cubicBezTo>
                <a:cubicBezTo>
                  <a:pt x="852421" y="766658"/>
                  <a:pt x="862380" y="758126"/>
                  <a:pt x="873853" y="745772"/>
                </a:cubicBezTo>
                <a:cubicBezTo>
                  <a:pt x="885325" y="733417"/>
                  <a:pt x="893921" y="723383"/>
                  <a:pt x="899643" y="715668"/>
                </a:cubicBezTo>
                <a:cubicBezTo>
                  <a:pt x="905365" y="707953"/>
                  <a:pt x="907358" y="704095"/>
                  <a:pt x="905623" y="704095"/>
                </a:cubicBezTo>
                <a:cubicBezTo>
                  <a:pt x="901608" y="704095"/>
                  <a:pt x="895119" y="705440"/>
                  <a:pt x="886156" y="708128"/>
                </a:cubicBezTo>
                <a:cubicBezTo>
                  <a:pt x="877194" y="710817"/>
                  <a:pt x="868883" y="713517"/>
                  <a:pt x="861226" y="716227"/>
                </a:cubicBezTo>
                <a:cubicBezTo>
                  <a:pt x="853568" y="718937"/>
                  <a:pt x="844642" y="716220"/>
                  <a:pt x="834446" y="708075"/>
                </a:cubicBezTo>
                <a:cubicBezTo>
                  <a:pt x="824250" y="699929"/>
                  <a:pt x="825928" y="695857"/>
                  <a:pt x="839479" y="695857"/>
                </a:cubicBezTo>
                <a:cubicBezTo>
                  <a:pt x="850837" y="695857"/>
                  <a:pt x="864277" y="694132"/>
                  <a:pt x="879800" y="690684"/>
                </a:cubicBezTo>
                <a:cubicBezTo>
                  <a:pt x="895323" y="687235"/>
                  <a:pt x="906018" y="682732"/>
                  <a:pt x="911883" y="677175"/>
                </a:cubicBezTo>
                <a:cubicBezTo>
                  <a:pt x="914815" y="674397"/>
                  <a:pt x="918013" y="672735"/>
                  <a:pt x="921476" y="672190"/>
                </a:cubicBezTo>
                <a:close/>
                <a:moveTo>
                  <a:pt x="4515900" y="670512"/>
                </a:moveTo>
                <a:cubicBezTo>
                  <a:pt x="4519237" y="670670"/>
                  <a:pt x="4522856" y="671837"/>
                  <a:pt x="4526757" y="674013"/>
                </a:cubicBezTo>
                <a:cubicBezTo>
                  <a:pt x="4534558" y="678365"/>
                  <a:pt x="4541047" y="682714"/>
                  <a:pt x="4546224" y="687059"/>
                </a:cubicBezTo>
                <a:cubicBezTo>
                  <a:pt x="4552648" y="692781"/>
                  <a:pt x="4553828" y="699689"/>
                  <a:pt x="4549762" y="707784"/>
                </a:cubicBezTo>
                <a:cubicBezTo>
                  <a:pt x="4545697" y="715879"/>
                  <a:pt x="4543886" y="730295"/>
                  <a:pt x="4544331" y="751031"/>
                </a:cubicBezTo>
                <a:cubicBezTo>
                  <a:pt x="4544775" y="771767"/>
                  <a:pt x="4546582" y="804570"/>
                  <a:pt x="4549751" y="849441"/>
                </a:cubicBezTo>
                <a:cubicBezTo>
                  <a:pt x="4552921" y="894311"/>
                  <a:pt x="4550727" y="924949"/>
                  <a:pt x="4543169" y="941354"/>
                </a:cubicBezTo>
                <a:cubicBezTo>
                  <a:pt x="4535612" y="957759"/>
                  <a:pt x="4528295" y="959871"/>
                  <a:pt x="4521218" y="947689"/>
                </a:cubicBezTo>
                <a:cubicBezTo>
                  <a:pt x="4514141" y="935507"/>
                  <a:pt x="4504845" y="923554"/>
                  <a:pt x="4493330" y="911831"/>
                </a:cubicBezTo>
                <a:cubicBezTo>
                  <a:pt x="4481814" y="900108"/>
                  <a:pt x="4481976" y="895598"/>
                  <a:pt x="4493814" y="898301"/>
                </a:cubicBezTo>
                <a:cubicBezTo>
                  <a:pt x="4505652" y="901004"/>
                  <a:pt x="4512861" y="902435"/>
                  <a:pt x="4515442" y="902593"/>
                </a:cubicBezTo>
                <a:cubicBezTo>
                  <a:pt x="4518024" y="902750"/>
                  <a:pt x="4519529" y="894021"/>
                  <a:pt x="4519960" y="876404"/>
                </a:cubicBezTo>
                <a:cubicBezTo>
                  <a:pt x="4520390" y="858787"/>
                  <a:pt x="4520153" y="836269"/>
                  <a:pt x="4519250" y="808851"/>
                </a:cubicBezTo>
                <a:cubicBezTo>
                  <a:pt x="4518346" y="781432"/>
                  <a:pt x="4517238" y="756552"/>
                  <a:pt x="4515926" y="734210"/>
                </a:cubicBezTo>
                <a:cubicBezTo>
                  <a:pt x="4514614" y="711868"/>
                  <a:pt x="4513076" y="699915"/>
                  <a:pt x="4511312" y="698352"/>
                </a:cubicBezTo>
                <a:cubicBezTo>
                  <a:pt x="4509549" y="696789"/>
                  <a:pt x="4500317" y="697553"/>
                  <a:pt x="4483618" y="700643"/>
                </a:cubicBezTo>
                <a:cubicBezTo>
                  <a:pt x="4466919" y="703733"/>
                  <a:pt x="4454145" y="706207"/>
                  <a:pt x="4445297" y="708064"/>
                </a:cubicBezTo>
                <a:cubicBezTo>
                  <a:pt x="4436449" y="709921"/>
                  <a:pt x="4427666" y="707003"/>
                  <a:pt x="4418947" y="699309"/>
                </a:cubicBezTo>
                <a:cubicBezTo>
                  <a:pt x="4410228" y="691616"/>
                  <a:pt x="4413992" y="687769"/>
                  <a:pt x="4430240" y="687769"/>
                </a:cubicBezTo>
                <a:cubicBezTo>
                  <a:pt x="4443533" y="687769"/>
                  <a:pt x="4458218" y="686249"/>
                  <a:pt x="4474293" y="683209"/>
                </a:cubicBezTo>
                <a:cubicBezTo>
                  <a:pt x="4490369" y="680169"/>
                  <a:pt x="4501181" y="676788"/>
                  <a:pt x="4506731" y="673067"/>
                </a:cubicBezTo>
                <a:cubicBezTo>
                  <a:pt x="4509505" y="671206"/>
                  <a:pt x="4512562" y="670355"/>
                  <a:pt x="4515900" y="670512"/>
                </a:cubicBezTo>
                <a:close/>
                <a:moveTo>
                  <a:pt x="4078272" y="666899"/>
                </a:moveTo>
                <a:cubicBezTo>
                  <a:pt x="4081886" y="667357"/>
                  <a:pt x="4086950" y="668969"/>
                  <a:pt x="4093464" y="671733"/>
                </a:cubicBezTo>
                <a:cubicBezTo>
                  <a:pt x="4106492" y="677261"/>
                  <a:pt x="4111188" y="683997"/>
                  <a:pt x="4107553" y="691942"/>
                </a:cubicBezTo>
                <a:cubicBezTo>
                  <a:pt x="4103918" y="699886"/>
                  <a:pt x="4101232" y="724129"/>
                  <a:pt x="4099497" y="764668"/>
                </a:cubicBezTo>
                <a:cubicBezTo>
                  <a:pt x="4118670" y="746714"/>
                  <a:pt x="4132211" y="731162"/>
                  <a:pt x="4140120" y="718012"/>
                </a:cubicBezTo>
                <a:cubicBezTo>
                  <a:pt x="4148028" y="704862"/>
                  <a:pt x="4151757" y="694279"/>
                  <a:pt x="4151305" y="686263"/>
                </a:cubicBezTo>
                <a:cubicBezTo>
                  <a:pt x="4150853" y="678247"/>
                  <a:pt x="4155120" y="675928"/>
                  <a:pt x="4164104" y="679305"/>
                </a:cubicBezTo>
                <a:cubicBezTo>
                  <a:pt x="4173088" y="682682"/>
                  <a:pt x="4180315" y="686873"/>
                  <a:pt x="4185786" y="691877"/>
                </a:cubicBezTo>
                <a:cubicBezTo>
                  <a:pt x="4191257" y="696882"/>
                  <a:pt x="4191508" y="701356"/>
                  <a:pt x="4186539" y="705300"/>
                </a:cubicBezTo>
                <a:cubicBezTo>
                  <a:pt x="4181570" y="709243"/>
                  <a:pt x="4172306" y="719124"/>
                  <a:pt x="4158748" y="734941"/>
                </a:cubicBezTo>
                <a:cubicBezTo>
                  <a:pt x="4145189" y="750758"/>
                  <a:pt x="4125439" y="765586"/>
                  <a:pt x="4099497" y="779424"/>
                </a:cubicBezTo>
                <a:lnTo>
                  <a:pt x="4099497" y="790330"/>
                </a:lnTo>
                <a:cubicBezTo>
                  <a:pt x="4136638" y="780507"/>
                  <a:pt x="4160934" y="774226"/>
                  <a:pt x="4172385" y="771487"/>
                </a:cubicBezTo>
                <a:cubicBezTo>
                  <a:pt x="4183836" y="768748"/>
                  <a:pt x="4194121" y="771250"/>
                  <a:pt x="4203242" y="778994"/>
                </a:cubicBezTo>
                <a:cubicBezTo>
                  <a:pt x="4212362" y="786738"/>
                  <a:pt x="4209462" y="791700"/>
                  <a:pt x="4194541" y="793879"/>
                </a:cubicBezTo>
                <a:cubicBezTo>
                  <a:pt x="4179620" y="796059"/>
                  <a:pt x="4166165" y="798063"/>
                  <a:pt x="4154177" y="799891"/>
                </a:cubicBezTo>
                <a:cubicBezTo>
                  <a:pt x="4142188" y="801720"/>
                  <a:pt x="4131161" y="803573"/>
                  <a:pt x="4121094" y="805452"/>
                </a:cubicBezTo>
                <a:cubicBezTo>
                  <a:pt x="4141270" y="827722"/>
                  <a:pt x="4161110" y="845949"/>
                  <a:pt x="4180613" y="860131"/>
                </a:cubicBezTo>
                <a:cubicBezTo>
                  <a:pt x="4200115" y="874314"/>
                  <a:pt x="4216668" y="884072"/>
                  <a:pt x="4230269" y="889407"/>
                </a:cubicBezTo>
                <a:cubicBezTo>
                  <a:pt x="4243871" y="894741"/>
                  <a:pt x="4249919" y="898911"/>
                  <a:pt x="4248413" y="901915"/>
                </a:cubicBezTo>
                <a:cubicBezTo>
                  <a:pt x="4246908" y="904919"/>
                  <a:pt x="4236038" y="907120"/>
                  <a:pt x="4215804" y="908519"/>
                </a:cubicBezTo>
                <a:cubicBezTo>
                  <a:pt x="4195570" y="909917"/>
                  <a:pt x="4181796" y="906733"/>
                  <a:pt x="4174482" y="898968"/>
                </a:cubicBezTo>
                <a:cubicBezTo>
                  <a:pt x="4167169" y="891203"/>
                  <a:pt x="4160228" y="883162"/>
                  <a:pt x="4153660" y="874844"/>
                </a:cubicBezTo>
                <a:cubicBezTo>
                  <a:pt x="4147092" y="866527"/>
                  <a:pt x="4131003" y="844708"/>
                  <a:pt x="4105391" y="809388"/>
                </a:cubicBezTo>
                <a:cubicBezTo>
                  <a:pt x="4102781" y="809388"/>
                  <a:pt x="4100759" y="809560"/>
                  <a:pt x="4099325" y="809905"/>
                </a:cubicBezTo>
                <a:cubicBezTo>
                  <a:pt x="4098508" y="833867"/>
                  <a:pt x="4098113" y="848960"/>
                  <a:pt x="4098142" y="855184"/>
                </a:cubicBezTo>
                <a:cubicBezTo>
                  <a:pt x="4098142" y="860447"/>
                  <a:pt x="4097920" y="868725"/>
                  <a:pt x="4097475" y="880017"/>
                </a:cubicBezTo>
                <a:cubicBezTo>
                  <a:pt x="4097031" y="891310"/>
                  <a:pt x="4097719" y="896172"/>
                  <a:pt x="4099540" y="894601"/>
                </a:cubicBezTo>
                <a:cubicBezTo>
                  <a:pt x="4101362" y="893031"/>
                  <a:pt x="4107765" y="889206"/>
                  <a:pt x="4118749" y="883126"/>
                </a:cubicBezTo>
                <a:cubicBezTo>
                  <a:pt x="4129734" y="877045"/>
                  <a:pt x="4136922" y="874737"/>
                  <a:pt x="4140313" y="876199"/>
                </a:cubicBezTo>
                <a:cubicBezTo>
                  <a:pt x="4143705" y="877662"/>
                  <a:pt x="4141977" y="882061"/>
                  <a:pt x="4135129" y="889396"/>
                </a:cubicBezTo>
                <a:cubicBezTo>
                  <a:pt x="4128282" y="896731"/>
                  <a:pt x="4120907" y="904353"/>
                  <a:pt x="4113006" y="912261"/>
                </a:cubicBezTo>
                <a:cubicBezTo>
                  <a:pt x="4105104" y="920170"/>
                  <a:pt x="4098716" y="927666"/>
                  <a:pt x="4093840" y="934750"/>
                </a:cubicBezTo>
                <a:cubicBezTo>
                  <a:pt x="4088965" y="941834"/>
                  <a:pt x="4084562" y="947230"/>
                  <a:pt x="4080633" y="950937"/>
                </a:cubicBezTo>
                <a:cubicBezTo>
                  <a:pt x="4076704" y="954644"/>
                  <a:pt x="4071642" y="952432"/>
                  <a:pt x="4065446" y="944301"/>
                </a:cubicBezTo>
                <a:cubicBezTo>
                  <a:pt x="4059251" y="936170"/>
                  <a:pt x="4056154" y="929860"/>
                  <a:pt x="4056154" y="925372"/>
                </a:cubicBezTo>
                <a:cubicBezTo>
                  <a:pt x="4056154" y="920367"/>
                  <a:pt x="4058638" y="915377"/>
                  <a:pt x="4063607" y="910401"/>
                </a:cubicBezTo>
                <a:cubicBezTo>
                  <a:pt x="4068576" y="905425"/>
                  <a:pt x="4071950" y="895154"/>
                  <a:pt x="4073728" y="879587"/>
                </a:cubicBezTo>
                <a:cubicBezTo>
                  <a:pt x="4075506" y="864021"/>
                  <a:pt x="4076847" y="841969"/>
                  <a:pt x="4077750" y="813432"/>
                </a:cubicBezTo>
                <a:cubicBezTo>
                  <a:pt x="4069476" y="816057"/>
                  <a:pt x="4062209" y="818512"/>
                  <a:pt x="4055950" y="820800"/>
                </a:cubicBezTo>
                <a:cubicBezTo>
                  <a:pt x="4049690" y="823087"/>
                  <a:pt x="4041183" y="821007"/>
                  <a:pt x="4030428" y="814562"/>
                </a:cubicBezTo>
                <a:cubicBezTo>
                  <a:pt x="4019672" y="808116"/>
                  <a:pt x="4020447" y="804283"/>
                  <a:pt x="4032751" y="803064"/>
                </a:cubicBezTo>
                <a:cubicBezTo>
                  <a:pt x="4045055" y="801845"/>
                  <a:pt x="4060055" y="799221"/>
                  <a:pt x="4077750" y="795191"/>
                </a:cubicBezTo>
                <a:lnTo>
                  <a:pt x="4077750" y="721562"/>
                </a:lnTo>
                <a:cubicBezTo>
                  <a:pt x="4077750" y="704999"/>
                  <a:pt x="4076399" y="693017"/>
                  <a:pt x="4073696" y="685618"/>
                </a:cubicBezTo>
                <a:cubicBezTo>
                  <a:pt x="4070993" y="678218"/>
                  <a:pt x="4070354" y="672672"/>
                  <a:pt x="4071781" y="668980"/>
                </a:cubicBezTo>
                <a:cubicBezTo>
                  <a:pt x="4072495" y="667133"/>
                  <a:pt x="4074658" y="666440"/>
                  <a:pt x="4078272" y="666899"/>
                </a:cubicBezTo>
                <a:close/>
                <a:moveTo>
                  <a:pt x="4350714" y="666267"/>
                </a:moveTo>
                <a:cubicBezTo>
                  <a:pt x="4352185" y="665797"/>
                  <a:pt x="4354237" y="665798"/>
                  <a:pt x="4356868" y="666269"/>
                </a:cubicBezTo>
                <a:cubicBezTo>
                  <a:pt x="4367394" y="668155"/>
                  <a:pt x="4376364" y="671414"/>
                  <a:pt x="4383778" y="676046"/>
                </a:cubicBezTo>
                <a:cubicBezTo>
                  <a:pt x="4392310" y="681409"/>
                  <a:pt x="4396010" y="689898"/>
                  <a:pt x="4394877" y="701514"/>
                </a:cubicBezTo>
                <a:cubicBezTo>
                  <a:pt x="4393744" y="713130"/>
                  <a:pt x="4388513" y="716277"/>
                  <a:pt x="4379185" y="710957"/>
                </a:cubicBezTo>
                <a:cubicBezTo>
                  <a:pt x="4369857" y="705637"/>
                  <a:pt x="4361174" y="696387"/>
                  <a:pt x="4353136" y="683209"/>
                </a:cubicBezTo>
                <a:cubicBezTo>
                  <a:pt x="4347108" y="673325"/>
                  <a:pt x="4346301" y="667678"/>
                  <a:pt x="4350714" y="666267"/>
                </a:cubicBezTo>
                <a:close/>
                <a:moveTo>
                  <a:pt x="543274" y="662892"/>
                </a:moveTo>
                <a:cubicBezTo>
                  <a:pt x="549618" y="663147"/>
                  <a:pt x="555242" y="664566"/>
                  <a:pt x="560146" y="667151"/>
                </a:cubicBezTo>
                <a:cubicBezTo>
                  <a:pt x="569955" y="672321"/>
                  <a:pt x="569865" y="677509"/>
                  <a:pt x="559877" y="682714"/>
                </a:cubicBezTo>
                <a:cubicBezTo>
                  <a:pt x="549889" y="687920"/>
                  <a:pt x="531043" y="692430"/>
                  <a:pt x="503337" y="696244"/>
                </a:cubicBezTo>
                <a:cubicBezTo>
                  <a:pt x="511425" y="702066"/>
                  <a:pt x="515003" y="706547"/>
                  <a:pt x="514071" y="709688"/>
                </a:cubicBezTo>
                <a:cubicBezTo>
                  <a:pt x="513139" y="712828"/>
                  <a:pt x="512257" y="717661"/>
                  <a:pt x="511425" y="724186"/>
                </a:cubicBezTo>
                <a:cubicBezTo>
                  <a:pt x="553026" y="717962"/>
                  <a:pt x="578810" y="713481"/>
                  <a:pt x="588776" y="710742"/>
                </a:cubicBezTo>
                <a:cubicBezTo>
                  <a:pt x="598743" y="708003"/>
                  <a:pt x="607677" y="708788"/>
                  <a:pt x="615578" y="713097"/>
                </a:cubicBezTo>
                <a:cubicBezTo>
                  <a:pt x="623480" y="717407"/>
                  <a:pt x="632618" y="724469"/>
                  <a:pt x="642993" y="734285"/>
                </a:cubicBezTo>
                <a:cubicBezTo>
                  <a:pt x="653368" y="744101"/>
                  <a:pt x="654193" y="749611"/>
                  <a:pt x="645467" y="750816"/>
                </a:cubicBezTo>
                <a:cubicBezTo>
                  <a:pt x="636741" y="752020"/>
                  <a:pt x="628337" y="754325"/>
                  <a:pt x="620256" y="757731"/>
                </a:cubicBezTo>
                <a:cubicBezTo>
                  <a:pt x="612176" y="761137"/>
                  <a:pt x="604138" y="764521"/>
                  <a:pt x="596144" y="767884"/>
                </a:cubicBezTo>
                <a:cubicBezTo>
                  <a:pt x="588149" y="771247"/>
                  <a:pt x="586008" y="768232"/>
                  <a:pt x="589723" y="758839"/>
                </a:cubicBezTo>
                <a:cubicBezTo>
                  <a:pt x="593437" y="749446"/>
                  <a:pt x="596136" y="743366"/>
                  <a:pt x="597821" y="740598"/>
                </a:cubicBezTo>
                <a:cubicBezTo>
                  <a:pt x="599507" y="737831"/>
                  <a:pt x="598685" y="736006"/>
                  <a:pt x="595358" y="735124"/>
                </a:cubicBezTo>
                <a:cubicBezTo>
                  <a:pt x="592031" y="734242"/>
                  <a:pt x="583858" y="734242"/>
                  <a:pt x="570837" y="735124"/>
                </a:cubicBezTo>
                <a:cubicBezTo>
                  <a:pt x="557816" y="736006"/>
                  <a:pt x="537919" y="738117"/>
                  <a:pt x="511146" y="741459"/>
                </a:cubicBezTo>
                <a:cubicBezTo>
                  <a:pt x="509539" y="767328"/>
                  <a:pt x="508736" y="785440"/>
                  <a:pt x="508736" y="795794"/>
                </a:cubicBezTo>
                <a:cubicBezTo>
                  <a:pt x="508736" y="806219"/>
                  <a:pt x="506499" y="816264"/>
                  <a:pt x="502025" y="825930"/>
                </a:cubicBezTo>
                <a:cubicBezTo>
                  <a:pt x="497551" y="835595"/>
                  <a:pt x="492575" y="834896"/>
                  <a:pt x="487097" y="823832"/>
                </a:cubicBezTo>
                <a:cubicBezTo>
                  <a:pt x="481619" y="812769"/>
                  <a:pt x="479554" y="801903"/>
                  <a:pt x="480902" y="791234"/>
                </a:cubicBezTo>
                <a:cubicBezTo>
                  <a:pt x="482250" y="780564"/>
                  <a:pt x="482924" y="765020"/>
                  <a:pt x="482924" y="744599"/>
                </a:cubicBezTo>
                <a:cubicBezTo>
                  <a:pt x="465831" y="748127"/>
                  <a:pt x="450687" y="750809"/>
                  <a:pt x="437494" y="752644"/>
                </a:cubicBezTo>
                <a:cubicBezTo>
                  <a:pt x="424301" y="754480"/>
                  <a:pt x="416615" y="754494"/>
                  <a:pt x="414435" y="752687"/>
                </a:cubicBezTo>
                <a:cubicBezTo>
                  <a:pt x="410434" y="772061"/>
                  <a:pt x="403910" y="785677"/>
                  <a:pt x="394861" y="793535"/>
                </a:cubicBezTo>
                <a:cubicBezTo>
                  <a:pt x="385812" y="801394"/>
                  <a:pt x="379556" y="800533"/>
                  <a:pt x="376093" y="790954"/>
                </a:cubicBezTo>
                <a:cubicBezTo>
                  <a:pt x="372630" y="781375"/>
                  <a:pt x="373408" y="773782"/>
                  <a:pt x="378427" y="768175"/>
                </a:cubicBezTo>
                <a:cubicBezTo>
                  <a:pt x="383446" y="762567"/>
                  <a:pt x="387730" y="754874"/>
                  <a:pt x="391279" y="745094"/>
                </a:cubicBezTo>
                <a:cubicBezTo>
                  <a:pt x="394828" y="735314"/>
                  <a:pt x="398034" y="728484"/>
                  <a:pt x="400894" y="724605"/>
                </a:cubicBezTo>
                <a:cubicBezTo>
                  <a:pt x="403755" y="720726"/>
                  <a:pt x="408391" y="725297"/>
                  <a:pt x="414801" y="738318"/>
                </a:cubicBezTo>
                <a:cubicBezTo>
                  <a:pt x="417124" y="737888"/>
                  <a:pt x="427743" y="736576"/>
                  <a:pt x="446658" y="734382"/>
                </a:cubicBezTo>
                <a:cubicBezTo>
                  <a:pt x="465572" y="732188"/>
                  <a:pt x="477662" y="730431"/>
                  <a:pt x="482924" y="729112"/>
                </a:cubicBezTo>
                <a:cubicBezTo>
                  <a:pt x="482924" y="712391"/>
                  <a:pt x="481741" y="702253"/>
                  <a:pt x="479375" y="698696"/>
                </a:cubicBezTo>
                <a:lnTo>
                  <a:pt x="458703" y="698696"/>
                </a:lnTo>
                <a:cubicBezTo>
                  <a:pt x="453297" y="698696"/>
                  <a:pt x="448109" y="696520"/>
                  <a:pt x="443141" y="692168"/>
                </a:cubicBezTo>
                <a:cubicBezTo>
                  <a:pt x="438172" y="687816"/>
                  <a:pt x="439007" y="684686"/>
                  <a:pt x="445647" y="682779"/>
                </a:cubicBezTo>
                <a:cubicBezTo>
                  <a:pt x="452286" y="680871"/>
                  <a:pt x="462794" y="678573"/>
                  <a:pt x="477170" y="675885"/>
                </a:cubicBezTo>
                <a:cubicBezTo>
                  <a:pt x="491546" y="673196"/>
                  <a:pt x="506517" y="669776"/>
                  <a:pt x="522083" y="665624"/>
                </a:cubicBezTo>
                <a:cubicBezTo>
                  <a:pt x="529867" y="663548"/>
                  <a:pt x="536930" y="662638"/>
                  <a:pt x="543274" y="662892"/>
                </a:cubicBezTo>
                <a:close/>
                <a:moveTo>
                  <a:pt x="4854833" y="659671"/>
                </a:moveTo>
                <a:cubicBezTo>
                  <a:pt x="4859633" y="660065"/>
                  <a:pt x="4863281" y="661455"/>
                  <a:pt x="4865776" y="663839"/>
                </a:cubicBezTo>
                <a:cubicBezTo>
                  <a:pt x="4870767" y="668607"/>
                  <a:pt x="4871294" y="672640"/>
                  <a:pt x="4867357" y="675938"/>
                </a:cubicBezTo>
                <a:cubicBezTo>
                  <a:pt x="4863421" y="679236"/>
                  <a:pt x="4857240" y="681818"/>
                  <a:pt x="4848815" y="683682"/>
                </a:cubicBezTo>
                <a:cubicBezTo>
                  <a:pt x="4840391" y="685546"/>
                  <a:pt x="4832794" y="686772"/>
                  <a:pt x="4826025" y="687360"/>
                </a:cubicBezTo>
                <a:cubicBezTo>
                  <a:pt x="4836824" y="691849"/>
                  <a:pt x="4840806" y="696502"/>
                  <a:pt x="4837975" y="701320"/>
                </a:cubicBezTo>
                <a:cubicBezTo>
                  <a:pt x="4835142" y="706139"/>
                  <a:pt x="4832056" y="712857"/>
                  <a:pt x="4828714" y="721476"/>
                </a:cubicBezTo>
                <a:cubicBezTo>
                  <a:pt x="4844933" y="719783"/>
                  <a:pt x="4855982" y="717787"/>
                  <a:pt x="4861862" y="715485"/>
                </a:cubicBezTo>
                <a:cubicBezTo>
                  <a:pt x="4867741" y="713183"/>
                  <a:pt x="4873778" y="713495"/>
                  <a:pt x="4879973" y="716421"/>
                </a:cubicBezTo>
                <a:cubicBezTo>
                  <a:pt x="4886168" y="719346"/>
                  <a:pt x="4892223" y="723562"/>
                  <a:pt x="4898138" y="729069"/>
                </a:cubicBezTo>
                <a:cubicBezTo>
                  <a:pt x="4904054" y="734575"/>
                  <a:pt x="4904344" y="739250"/>
                  <a:pt x="4899010" y="743093"/>
                </a:cubicBezTo>
                <a:cubicBezTo>
                  <a:pt x="4893675" y="746937"/>
                  <a:pt x="4888355" y="753282"/>
                  <a:pt x="4883049" y="762130"/>
                </a:cubicBezTo>
                <a:cubicBezTo>
                  <a:pt x="4877744" y="770978"/>
                  <a:pt x="4871162" y="778815"/>
                  <a:pt x="4863303" y="785641"/>
                </a:cubicBezTo>
                <a:cubicBezTo>
                  <a:pt x="4855445" y="792467"/>
                  <a:pt x="4851515" y="790481"/>
                  <a:pt x="4851515" y="779683"/>
                </a:cubicBezTo>
                <a:cubicBezTo>
                  <a:pt x="4817687" y="781489"/>
                  <a:pt x="4780639" y="786236"/>
                  <a:pt x="4740372" y="793922"/>
                </a:cubicBezTo>
                <a:cubicBezTo>
                  <a:pt x="4737360" y="804233"/>
                  <a:pt x="4733083" y="805029"/>
                  <a:pt x="4727541" y="796310"/>
                </a:cubicBezTo>
                <a:cubicBezTo>
                  <a:pt x="4721998" y="787591"/>
                  <a:pt x="4717298" y="778525"/>
                  <a:pt x="4713441" y="769110"/>
                </a:cubicBezTo>
                <a:cubicBezTo>
                  <a:pt x="4709583" y="759696"/>
                  <a:pt x="4705084" y="751658"/>
                  <a:pt x="4699943" y="744997"/>
                </a:cubicBezTo>
                <a:cubicBezTo>
                  <a:pt x="4694802" y="738336"/>
                  <a:pt x="4696311" y="735006"/>
                  <a:pt x="4704471" y="735006"/>
                </a:cubicBezTo>
                <a:cubicBezTo>
                  <a:pt x="4711182" y="735006"/>
                  <a:pt x="4716277" y="735228"/>
                  <a:pt x="4719754" y="735672"/>
                </a:cubicBezTo>
                <a:cubicBezTo>
                  <a:pt x="4723231" y="736117"/>
                  <a:pt x="4735202" y="735199"/>
                  <a:pt x="4755665" y="732919"/>
                </a:cubicBezTo>
                <a:cubicBezTo>
                  <a:pt x="4753973" y="713259"/>
                  <a:pt x="4751765" y="702303"/>
                  <a:pt x="4749040" y="700051"/>
                </a:cubicBezTo>
                <a:cubicBezTo>
                  <a:pt x="4737339" y="700955"/>
                  <a:pt x="4728319" y="698402"/>
                  <a:pt x="4721980" y="692394"/>
                </a:cubicBezTo>
                <a:cubicBezTo>
                  <a:pt x="4715642" y="686385"/>
                  <a:pt x="4719098" y="682553"/>
                  <a:pt x="4732348" y="680896"/>
                </a:cubicBezTo>
                <a:cubicBezTo>
                  <a:pt x="4745599" y="679240"/>
                  <a:pt x="4762796" y="676386"/>
                  <a:pt x="4783941" y="672335"/>
                </a:cubicBezTo>
                <a:cubicBezTo>
                  <a:pt x="4805085" y="668284"/>
                  <a:pt x="4822763" y="664663"/>
                  <a:pt x="4836974" y="661473"/>
                </a:cubicBezTo>
                <a:cubicBezTo>
                  <a:pt x="4844080" y="659877"/>
                  <a:pt x="4850033" y="659277"/>
                  <a:pt x="4854833" y="659671"/>
                </a:cubicBezTo>
                <a:close/>
                <a:moveTo>
                  <a:pt x="762379" y="659599"/>
                </a:moveTo>
                <a:cubicBezTo>
                  <a:pt x="764009" y="659416"/>
                  <a:pt x="766138" y="659617"/>
                  <a:pt x="768764" y="660203"/>
                </a:cubicBezTo>
                <a:cubicBezTo>
                  <a:pt x="779268" y="662548"/>
                  <a:pt x="788069" y="665592"/>
                  <a:pt x="795168" y="669335"/>
                </a:cubicBezTo>
                <a:cubicBezTo>
                  <a:pt x="802266" y="673077"/>
                  <a:pt x="804227" y="677982"/>
                  <a:pt x="801051" y="684048"/>
                </a:cubicBezTo>
                <a:cubicBezTo>
                  <a:pt x="797875" y="690114"/>
                  <a:pt x="795864" y="712040"/>
                  <a:pt x="795017" y="749826"/>
                </a:cubicBezTo>
                <a:cubicBezTo>
                  <a:pt x="803995" y="746327"/>
                  <a:pt x="811308" y="744104"/>
                  <a:pt x="816958" y="743158"/>
                </a:cubicBezTo>
                <a:cubicBezTo>
                  <a:pt x="822608" y="742212"/>
                  <a:pt x="826888" y="743929"/>
                  <a:pt x="829799" y="748310"/>
                </a:cubicBezTo>
                <a:cubicBezTo>
                  <a:pt x="832710" y="752691"/>
                  <a:pt x="831524" y="757161"/>
                  <a:pt x="826239" y="761721"/>
                </a:cubicBezTo>
                <a:cubicBezTo>
                  <a:pt x="820955" y="766282"/>
                  <a:pt x="810548" y="770605"/>
                  <a:pt x="795017" y="774692"/>
                </a:cubicBezTo>
                <a:lnTo>
                  <a:pt x="795017" y="821370"/>
                </a:lnTo>
                <a:cubicBezTo>
                  <a:pt x="825605" y="805165"/>
                  <a:pt x="838877" y="800752"/>
                  <a:pt x="834833" y="808130"/>
                </a:cubicBezTo>
                <a:cubicBezTo>
                  <a:pt x="830789" y="815508"/>
                  <a:pt x="816356" y="827995"/>
                  <a:pt x="791533" y="845590"/>
                </a:cubicBezTo>
                <a:cubicBezTo>
                  <a:pt x="766710" y="863186"/>
                  <a:pt x="752204" y="874149"/>
                  <a:pt x="748017" y="878479"/>
                </a:cubicBezTo>
                <a:cubicBezTo>
                  <a:pt x="743830" y="882810"/>
                  <a:pt x="737710" y="882756"/>
                  <a:pt x="729658" y="878318"/>
                </a:cubicBezTo>
                <a:cubicBezTo>
                  <a:pt x="721606" y="873880"/>
                  <a:pt x="716286" y="868785"/>
                  <a:pt x="713697" y="863035"/>
                </a:cubicBezTo>
                <a:cubicBezTo>
                  <a:pt x="711109" y="857285"/>
                  <a:pt x="714497" y="853886"/>
                  <a:pt x="723861" y="852839"/>
                </a:cubicBezTo>
                <a:cubicBezTo>
                  <a:pt x="733225" y="851792"/>
                  <a:pt x="749243" y="844966"/>
                  <a:pt x="771915" y="832361"/>
                </a:cubicBezTo>
                <a:lnTo>
                  <a:pt x="771915" y="779683"/>
                </a:lnTo>
                <a:cubicBezTo>
                  <a:pt x="758995" y="782378"/>
                  <a:pt x="749014" y="781669"/>
                  <a:pt x="741973" y="777553"/>
                </a:cubicBezTo>
                <a:cubicBezTo>
                  <a:pt x="734932" y="773437"/>
                  <a:pt x="734215" y="770336"/>
                  <a:pt x="739822" y="768250"/>
                </a:cubicBezTo>
                <a:cubicBezTo>
                  <a:pt x="745429" y="766163"/>
                  <a:pt x="756127" y="762209"/>
                  <a:pt x="771915" y="756387"/>
                </a:cubicBezTo>
                <a:cubicBezTo>
                  <a:pt x="771915" y="747697"/>
                  <a:pt x="771474" y="733891"/>
                  <a:pt x="770592" y="714969"/>
                </a:cubicBezTo>
                <a:cubicBezTo>
                  <a:pt x="769710" y="696047"/>
                  <a:pt x="766559" y="681603"/>
                  <a:pt x="761138" y="671636"/>
                </a:cubicBezTo>
                <a:cubicBezTo>
                  <a:pt x="757073" y="664161"/>
                  <a:pt x="757486" y="660149"/>
                  <a:pt x="762379" y="659599"/>
                </a:cubicBezTo>
                <a:close/>
                <a:moveTo>
                  <a:pt x="1199462" y="659078"/>
                </a:moveTo>
                <a:cubicBezTo>
                  <a:pt x="1201293" y="659117"/>
                  <a:pt x="1203505" y="659556"/>
                  <a:pt x="1206097" y="660397"/>
                </a:cubicBezTo>
                <a:cubicBezTo>
                  <a:pt x="1216465" y="663760"/>
                  <a:pt x="1224366" y="668094"/>
                  <a:pt x="1229801" y="673400"/>
                </a:cubicBezTo>
                <a:cubicBezTo>
                  <a:pt x="1235236" y="678706"/>
                  <a:pt x="1236218" y="683564"/>
                  <a:pt x="1232748" y="687973"/>
                </a:cubicBezTo>
                <a:cubicBezTo>
                  <a:pt x="1229278" y="692383"/>
                  <a:pt x="1225614" y="697363"/>
                  <a:pt x="1221756" y="702912"/>
                </a:cubicBezTo>
                <a:cubicBezTo>
                  <a:pt x="1227550" y="709853"/>
                  <a:pt x="1242051" y="722246"/>
                  <a:pt x="1265261" y="740093"/>
                </a:cubicBezTo>
                <a:cubicBezTo>
                  <a:pt x="1288470" y="757939"/>
                  <a:pt x="1306926" y="770623"/>
                  <a:pt x="1320628" y="778145"/>
                </a:cubicBezTo>
                <a:cubicBezTo>
                  <a:pt x="1334331" y="785666"/>
                  <a:pt x="1346577" y="791226"/>
                  <a:pt x="1357368" y="794826"/>
                </a:cubicBezTo>
                <a:cubicBezTo>
                  <a:pt x="1368159" y="798425"/>
                  <a:pt x="1375698" y="802035"/>
                  <a:pt x="1379986" y="805656"/>
                </a:cubicBezTo>
                <a:cubicBezTo>
                  <a:pt x="1384274" y="809277"/>
                  <a:pt x="1377140" y="811927"/>
                  <a:pt x="1358583" y="813604"/>
                </a:cubicBezTo>
                <a:cubicBezTo>
                  <a:pt x="1340027" y="815282"/>
                  <a:pt x="1325769" y="815422"/>
                  <a:pt x="1315810" y="814024"/>
                </a:cubicBezTo>
                <a:cubicBezTo>
                  <a:pt x="1305851" y="812626"/>
                  <a:pt x="1296827" y="808356"/>
                  <a:pt x="1288739" y="801214"/>
                </a:cubicBezTo>
                <a:cubicBezTo>
                  <a:pt x="1280652" y="794073"/>
                  <a:pt x="1271015" y="783569"/>
                  <a:pt x="1259829" y="769702"/>
                </a:cubicBezTo>
                <a:cubicBezTo>
                  <a:pt x="1248644" y="755835"/>
                  <a:pt x="1233437" y="737565"/>
                  <a:pt x="1214206" y="714893"/>
                </a:cubicBezTo>
                <a:cubicBezTo>
                  <a:pt x="1206018" y="730123"/>
                  <a:pt x="1196292" y="745621"/>
                  <a:pt x="1185027" y="761388"/>
                </a:cubicBezTo>
                <a:cubicBezTo>
                  <a:pt x="1173763" y="777155"/>
                  <a:pt x="1160079" y="791940"/>
                  <a:pt x="1143975" y="805742"/>
                </a:cubicBezTo>
                <a:cubicBezTo>
                  <a:pt x="1127871" y="819545"/>
                  <a:pt x="1110684" y="829902"/>
                  <a:pt x="1092415" y="836814"/>
                </a:cubicBezTo>
                <a:cubicBezTo>
                  <a:pt x="1074146" y="843726"/>
                  <a:pt x="1073654" y="839743"/>
                  <a:pt x="1090941" y="824865"/>
                </a:cubicBezTo>
                <a:cubicBezTo>
                  <a:pt x="1108228" y="809987"/>
                  <a:pt x="1123379" y="795145"/>
                  <a:pt x="1136393" y="780339"/>
                </a:cubicBezTo>
                <a:cubicBezTo>
                  <a:pt x="1149406" y="765532"/>
                  <a:pt x="1159699" y="752339"/>
                  <a:pt x="1167271" y="740760"/>
                </a:cubicBezTo>
                <a:cubicBezTo>
                  <a:pt x="1174842" y="729180"/>
                  <a:pt x="1181514" y="716783"/>
                  <a:pt x="1187286" y="703568"/>
                </a:cubicBezTo>
                <a:cubicBezTo>
                  <a:pt x="1193059" y="690354"/>
                  <a:pt x="1195044" y="679014"/>
                  <a:pt x="1193244" y="669550"/>
                </a:cubicBezTo>
                <a:cubicBezTo>
                  <a:pt x="1191895" y="662451"/>
                  <a:pt x="1193967" y="658961"/>
                  <a:pt x="1199462" y="659078"/>
                </a:cubicBezTo>
                <a:close/>
                <a:moveTo>
                  <a:pt x="2302980" y="657745"/>
                </a:moveTo>
                <a:cubicBezTo>
                  <a:pt x="2304946" y="657720"/>
                  <a:pt x="2307426" y="658121"/>
                  <a:pt x="2310421" y="658945"/>
                </a:cubicBezTo>
                <a:cubicBezTo>
                  <a:pt x="2322403" y="662243"/>
                  <a:pt x="2331200" y="665771"/>
                  <a:pt x="2336814" y="669528"/>
                </a:cubicBezTo>
                <a:cubicBezTo>
                  <a:pt x="2342429" y="673285"/>
                  <a:pt x="2343637" y="678394"/>
                  <a:pt x="2340439" y="684854"/>
                </a:cubicBezTo>
                <a:cubicBezTo>
                  <a:pt x="2337241" y="691315"/>
                  <a:pt x="2334344" y="706677"/>
                  <a:pt x="2331749" y="730940"/>
                </a:cubicBezTo>
                <a:cubicBezTo>
                  <a:pt x="2340926" y="729205"/>
                  <a:pt x="2348857" y="727645"/>
                  <a:pt x="2355539" y="726262"/>
                </a:cubicBezTo>
                <a:cubicBezTo>
                  <a:pt x="2362222" y="724878"/>
                  <a:pt x="2368926" y="727789"/>
                  <a:pt x="2375651" y="734995"/>
                </a:cubicBezTo>
                <a:cubicBezTo>
                  <a:pt x="2382377" y="742201"/>
                  <a:pt x="2380448" y="746940"/>
                  <a:pt x="2369865" y="749213"/>
                </a:cubicBezTo>
                <a:cubicBezTo>
                  <a:pt x="2359282" y="751486"/>
                  <a:pt x="2346025" y="754214"/>
                  <a:pt x="2330092" y="757398"/>
                </a:cubicBezTo>
                <a:cubicBezTo>
                  <a:pt x="2328458" y="777861"/>
                  <a:pt x="2326758" y="796482"/>
                  <a:pt x="2324995" y="813260"/>
                </a:cubicBezTo>
                <a:cubicBezTo>
                  <a:pt x="2359325" y="810650"/>
                  <a:pt x="2383399" y="808198"/>
                  <a:pt x="2397215" y="805904"/>
                </a:cubicBezTo>
                <a:cubicBezTo>
                  <a:pt x="2411032" y="803609"/>
                  <a:pt x="2423146" y="806169"/>
                  <a:pt x="2433557" y="813583"/>
                </a:cubicBezTo>
                <a:cubicBezTo>
                  <a:pt x="2443968" y="820997"/>
                  <a:pt x="2448543" y="827098"/>
                  <a:pt x="2447281" y="831888"/>
                </a:cubicBezTo>
                <a:cubicBezTo>
                  <a:pt x="2446019" y="836678"/>
                  <a:pt x="2436941" y="838624"/>
                  <a:pt x="2420049" y="837728"/>
                </a:cubicBezTo>
                <a:cubicBezTo>
                  <a:pt x="2403156" y="836832"/>
                  <a:pt x="2384040" y="836384"/>
                  <a:pt x="2362702" y="836384"/>
                </a:cubicBezTo>
                <a:cubicBezTo>
                  <a:pt x="2342353" y="836384"/>
                  <a:pt x="2315068" y="838632"/>
                  <a:pt x="2280845" y="843127"/>
                </a:cubicBezTo>
                <a:cubicBezTo>
                  <a:pt x="2246622" y="847623"/>
                  <a:pt x="2221530" y="851419"/>
                  <a:pt x="2205569" y="854517"/>
                </a:cubicBezTo>
                <a:cubicBezTo>
                  <a:pt x="2189609" y="857614"/>
                  <a:pt x="2177276" y="860540"/>
                  <a:pt x="2168572" y="863293"/>
                </a:cubicBezTo>
                <a:cubicBezTo>
                  <a:pt x="2159867" y="866046"/>
                  <a:pt x="2149765" y="862737"/>
                  <a:pt x="2138263" y="853366"/>
                </a:cubicBezTo>
                <a:cubicBezTo>
                  <a:pt x="2126763" y="843995"/>
                  <a:pt x="2129208" y="839033"/>
                  <a:pt x="2145599" y="838481"/>
                </a:cubicBezTo>
                <a:cubicBezTo>
                  <a:pt x="2161989" y="837929"/>
                  <a:pt x="2192979" y="833781"/>
                  <a:pt x="2238566" y="826037"/>
                </a:cubicBezTo>
                <a:cubicBezTo>
                  <a:pt x="2239383" y="809474"/>
                  <a:pt x="2239792" y="792675"/>
                  <a:pt x="2239792" y="775639"/>
                </a:cubicBezTo>
                <a:cubicBezTo>
                  <a:pt x="2227876" y="779238"/>
                  <a:pt x="2215898" y="777718"/>
                  <a:pt x="2203859" y="771078"/>
                </a:cubicBezTo>
                <a:cubicBezTo>
                  <a:pt x="2191821" y="764439"/>
                  <a:pt x="2192190" y="759932"/>
                  <a:pt x="2204967" y="757559"/>
                </a:cubicBezTo>
                <a:cubicBezTo>
                  <a:pt x="2217744" y="755186"/>
                  <a:pt x="2229353" y="752873"/>
                  <a:pt x="2239792" y="750622"/>
                </a:cubicBezTo>
                <a:cubicBezTo>
                  <a:pt x="2239792" y="743466"/>
                  <a:pt x="2239143" y="736196"/>
                  <a:pt x="2237845" y="728811"/>
                </a:cubicBezTo>
                <a:cubicBezTo>
                  <a:pt x="2236548" y="721425"/>
                  <a:pt x="2233626" y="713409"/>
                  <a:pt x="2229080" y="704762"/>
                </a:cubicBezTo>
                <a:cubicBezTo>
                  <a:pt x="2224534" y="696115"/>
                  <a:pt x="2226786" y="692494"/>
                  <a:pt x="2235834" y="693899"/>
                </a:cubicBezTo>
                <a:cubicBezTo>
                  <a:pt x="2244883" y="695305"/>
                  <a:pt x="2253233" y="697839"/>
                  <a:pt x="2260883" y="701503"/>
                </a:cubicBezTo>
                <a:cubicBezTo>
                  <a:pt x="2268534" y="705167"/>
                  <a:pt x="2271441" y="710025"/>
                  <a:pt x="2269606" y="716077"/>
                </a:cubicBezTo>
                <a:cubicBezTo>
                  <a:pt x="2267770" y="722128"/>
                  <a:pt x="2266436" y="731578"/>
                  <a:pt x="2265605" y="744427"/>
                </a:cubicBezTo>
                <a:cubicBezTo>
                  <a:pt x="2274338" y="742821"/>
                  <a:pt x="2287387" y="740362"/>
                  <a:pt x="2304753" y="737049"/>
                </a:cubicBezTo>
                <a:cubicBezTo>
                  <a:pt x="2305542" y="729277"/>
                  <a:pt x="2305937" y="718715"/>
                  <a:pt x="2305937" y="705364"/>
                </a:cubicBezTo>
                <a:cubicBezTo>
                  <a:pt x="2305937" y="691684"/>
                  <a:pt x="2303689" y="679703"/>
                  <a:pt x="2299193" y="669421"/>
                </a:cubicBezTo>
                <a:cubicBezTo>
                  <a:pt x="2295821" y="661709"/>
                  <a:pt x="2297084" y="657817"/>
                  <a:pt x="2302980" y="657745"/>
                </a:cubicBezTo>
                <a:close/>
                <a:moveTo>
                  <a:pt x="214488" y="652973"/>
                </a:moveTo>
                <a:cubicBezTo>
                  <a:pt x="218050" y="652885"/>
                  <a:pt x="221900" y="653804"/>
                  <a:pt x="226041" y="655729"/>
                </a:cubicBezTo>
                <a:cubicBezTo>
                  <a:pt x="234322" y="659580"/>
                  <a:pt x="241403" y="664165"/>
                  <a:pt x="247282" y="669485"/>
                </a:cubicBezTo>
                <a:cubicBezTo>
                  <a:pt x="253162" y="674805"/>
                  <a:pt x="253721" y="679835"/>
                  <a:pt x="248961" y="684575"/>
                </a:cubicBezTo>
                <a:cubicBezTo>
                  <a:pt x="244199" y="689314"/>
                  <a:pt x="240120" y="695294"/>
                  <a:pt x="236721" y="702514"/>
                </a:cubicBezTo>
                <a:cubicBezTo>
                  <a:pt x="233323" y="709735"/>
                  <a:pt x="229437" y="721454"/>
                  <a:pt x="225062" y="737673"/>
                </a:cubicBezTo>
                <a:cubicBezTo>
                  <a:pt x="234082" y="736884"/>
                  <a:pt x="241640" y="735339"/>
                  <a:pt x="247734" y="733037"/>
                </a:cubicBezTo>
                <a:cubicBezTo>
                  <a:pt x="253829" y="730736"/>
                  <a:pt x="261368" y="732969"/>
                  <a:pt x="270353" y="739738"/>
                </a:cubicBezTo>
                <a:cubicBezTo>
                  <a:pt x="279337" y="746506"/>
                  <a:pt x="287306" y="755530"/>
                  <a:pt x="294261" y="766809"/>
                </a:cubicBezTo>
                <a:cubicBezTo>
                  <a:pt x="301216" y="778087"/>
                  <a:pt x="298510" y="783278"/>
                  <a:pt x="286141" y="782382"/>
                </a:cubicBezTo>
                <a:cubicBezTo>
                  <a:pt x="273773" y="781486"/>
                  <a:pt x="260250" y="784185"/>
                  <a:pt x="245572" y="790481"/>
                </a:cubicBezTo>
                <a:cubicBezTo>
                  <a:pt x="230895" y="796776"/>
                  <a:pt x="228056" y="793385"/>
                  <a:pt x="237055" y="780306"/>
                </a:cubicBezTo>
                <a:cubicBezTo>
                  <a:pt x="246053" y="767228"/>
                  <a:pt x="249918" y="759355"/>
                  <a:pt x="248649" y="756688"/>
                </a:cubicBezTo>
                <a:cubicBezTo>
                  <a:pt x="247379" y="754021"/>
                  <a:pt x="236889" y="754039"/>
                  <a:pt x="217179" y="756742"/>
                </a:cubicBezTo>
                <a:cubicBezTo>
                  <a:pt x="197468" y="759445"/>
                  <a:pt x="158703" y="766389"/>
                  <a:pt x="100884" y="777575"/>
                </a:cubicBezTo>
                <a:cubicBezTo>
                  <a:pt x="101787" y="790251"/>
                  <a:pt x="99356" y="803222"/>
                  <a:pt x="93591" y="816487"/>
                </a:cubicBezTo>
                <a:cubicBezTo>
                  <a:pt x="87827" y="829751"/>
                  <a:pt x="82399" y="831727"/>
                  <a:pt x="77308" y="822413"/>
                </a:cubicBezTo>
                <a:cubicBezTo>
                  <a:pt x="72217" y="813099"/>
                  <a:pt x="70798" y="804258"/>
                  <a:pt x="73049" y="795891"/>
                </a:cubicBezTo>
                <a:cubicBezTo>
                  <a:pt x="75301" y="787523"/>
                  <a:pt x="76652" y="780883"/>
                  <a:pt x="77104" y="775972"/>
                </a:cubicBezTo>
                <a:cubicBezTo>
                  <a:pt x="77555" y="771060"/>
                  <a:pt x="78122" y="765027"/>
                  <a:pt x="78803" y="757871"/>
                </a:cubicBezTo>
                <a:cubicBezTo>
                  <a:pt x="79484" y="750715"/>
                  <a:pt x="85618" y="751633"/>
                  <a:pt x="97205" y="760624"/>
                </a:cubicBezTo>
                <a:lnTo>
                  <a:pt x="119619" y="757333"/>
                </a:lnTo>
                <a:cubicBezTo>
                  <a:pt x="119619" y="738333"/>
                  <a:pt x="118536" y="723433"/>
                  <a:pt x="116371" y="712635"/>
                </a:cubicBezTo>
                <a:cubicBezTo>
                  <a:pt x="114205" y="701837"/>
                  <a:pt x="110606" y="692512"/>
                  <a:pt x="105573" y="684661"/>
                </a:cubicBezTo>
                <a:cubicBezTo>
                  <a:pt x="100539" y="676809"/>
                  <a:pt x="101840" y="673357"/>
                  <a:pt x="109477" y="674304"/>
                </a:cubicBezTo>
                <a:cubicBezTo>
                  <a:pt x="117113" y="675250"/>
                  <a:pt x="123000" y="676376"/>
                  <a:pt x="127137" y="677681"/>
                </a:cubicBezTo>
                <a:cubicBezTo>
                  <a:pt x="131274" y="678986"/>
                  <a:pt x="136497" y="678828"/>
                  <a:pt x="142807" y="677207"/>
                </a:cubicBezTo>
                <a:cubicBezTo>
                  <a:pt x="149117" y="675587"/>
                  <a:pt x="159513" y="672740"/>
                  <a:pt x="173997" y="668668"/>
                </a:cubicBezTo>
                <a:cubicBezTo>
                  <a:pt x="188480" y="664595"/>
                  <a:pt x="198705" y="660458"/>
                  <a:pt x="204671" y="656256"/>
                </a:cubicBezTo>
                <a:cubicBezTo>
                  <a:pt x="207653" y="654155"/>
                  <a:pt x="210925" y="653061"/>
                  <a:pt x="214488" y="652973"/>
                </a:cubicBezTo>
                <a:close/>
                <a:moveTo>
                  <a:pt x="2978231" y="652019"/>
                </a:moveTo>
                <a:cubicBezTo>
                  <a:pt x="2980390" y="651879"/>
                  <a:pt x="2983152" y="652166"/>
                  <a:pt x="2986519" y="652879"/>
                </a:cubicBezTo>
                <a:cubicBezTo>
                  <a:pt x="2999984" y="655733"/>
                  <a:pt x="3009460" y="659985"/>
                  <a:pt x="3014945" y="665635"/>
                </a:cubicBezTo>
                <a:cubicBezTo>
                  <a:pt x="3020430" y="671285"/>
                  <a:pt x="3022025" y="676820"/>
                  <a:pt x="3019731" y="682241"/>
                </a:cubicBezTo>
                <a:cubicBezTo>
                  <a:pt x="3017436" y="687661"/>
                  <a:pt x="3015626" y="697904"/>
                  <a:pt x="3014300" y="712968"/>
                </a:cubicBezTo>
                <a:cubicBezTo>
                  <a:pt x="3012973" y="728033"/>
                  <a:pt x="3011879" y="750221"/>
                  <a:pt x="3011019" y="779532"/>
                </a:cubicBezTo>
                <a:cubicBezTo>
                  <a:pt x="3042983" y="775072"/>
                  <a:pt x="3064630" y="772089"/>
                  <a:pt x="3075959" y="770584"/>
                </a:cubicBezTo>
                <a:cubicBezTo>
                  <a:pt x="3078454" y="755354"/>
                  <a:pt x="3077902" y="742463"/>
                  <a:pt x="3074302" y="731908"/>
                </a:cubicBezTo>
                <a:cubicBezTo>
                  <a:pt x="3070703" y="721354"/>
                  <a:pt x="3074525" y="717754"/>
                  <a:pt x="3085767" y="721110"/>
                </a:cubicBezTo>
                <a:cubicBezTo>
                  <a:pt x="3097010" y="724466"/>
                  <a:pt x="3105360" y="728796"/>
                  <a:pt x="3110816" y="734102"/>
                </a:cubicBezTo>
                <a:cubicBezTo>
                  <a:pt x="3116272" y="739408"/>
                  <a:pt x="3117162" y="744345"/>
                  <a:pt x="3113484" y="748912"/>
                </a:cubicBezTo>
                <a:cubicBezTo>
                  <a:pt x="3109805" y="753479"/>
                  <a:pt x="3107087" y="761252"/>
                  <a:pt x="3105331" y="772229"/>
                </a:cubicBezTo>
                <a:cubicBezTo>
                  <a:pt x="3103574" y="783207"/>
                  <a:pt x="3100201" y="794844"/>
                  <a:pt x="3095210" y="807140"/>
                </a:cubicBezTo>
                <a:cubicBezTo>
                  <a:pt x="3090220" y="819437"/>
                  <a:pt x="3084588" y="821897"/>
                  <a:pt x="3078314" y="814519"/>
                </a:cubicBezTo>
                <a:cubicBezTo>
                  <a:pt x="3072040" y="807140"/>
                  <a:pt x="3070703" y="799128"/>
                  <a:pt x="3074302" y="790481"/>
                </a:cubicBezTo>
                <a:cubicBezTo>
                  <a:pt x="3045149" y="794066"/>
                  <a:pt x="3024011" y="797400"/>
                  <a:pt x="3010890" y="800483"/>
                </a:cubicBezTo>
                <a:cubicBezTo>
                  <a:pt x="3010044" y="839790"/>
                  <a:pt x="3009191" y="868800"/>
                  <a:pt x="3008330" y="887514"/>
                </a:cubicBezTo>
                <a:cubicBezTo>
                  <a:pt x="3038086" y="884015"/>
                  <a:pt x="3060593" y="881455"/>
                  <a:pt x="3075851" y="879835"/>
                </a:cubicBezTo>
                <a:cubicBezTo>
                  <a:pt x="3077515" y="862124"/>
                  <a:pt x="3076547" y="848627"/>
                  <a:pt x="3072947" y="839341"/>
                </a:cubicBezTo>
                <a:cubicBezTo>
                  <a:pt x="3069348" y="830056"/>
                  <a:pt x="3073650" y="827557"/>
                  <a:pt x="3085853" y="831845"/>
                </a:cubicBezTo>
                <a:cubicBezTo>
                  <a:pt x="3098057" y="836133"/>
                  <a:pt x="3105958" y="840170"/>
                  <a:pt x="3109558" y="843955"/>
                </a:cubicBezTo>
                <a:cubicBezTo>
                  <a:pt x="3113157" y="847741"/>
                  <a:pt x="3113806" y="852119"/>
                  <a:pt x="3111505" y="857087"/>
                </a:cubicBezTo>
                <a:cubicBezTo>
                  <a:pt x="3109203" y="862056"/>
                  <a:pt x="3107163" y="872094"/>
                  <a:pt x="3105385" y="887202"/>
                </a:cubicBezTo>
                <a:cubicBezTo>
                  <a:pt x="3103607" y="902309"/>
                  <a:pt x="3102008" y="913186"/>
                  <a:pt x="3100588" y="919833"/>
                </a:cubicBezTo>
                <a:cubicBezTo>
                  <a:pt x="3099168" y="926480"/>
                  <a:pt x="3096186" y="932452"/>
                  <a:pt x="3091640" y="937751"/>
                </a:cubicBezTo>
                <a:cubicBezTo>
                  <a:pt x="3087094" y="943050"/>
                  <a:pt x="3082620" y="942487"/>
                  <a:pt x="3078217" y="936063"/>
                </a:cubicBezTo>
                <a:cubicBezTo>
                  <a:pt x="3073815" y="929638"/>
                  <a:pt x="3071843" y="923658"/>
                  <a:pt x="3072302" y="918123"/>
                </a:cubicBezTo>
                <a:cubicBezTo>
                  <a:pt x="3072761" y="912588"/>
                  <a:pt x="3073879" y="906034"/>
                  <a:pt x="3075657" y="898463"/>
                </a:cubicBezTo>
                <a:cubicBezTo>
                  <a:pt x="3035777" y="904758"/>
                  <a:pt x="3005050" y="909917"/>
                  <a:pt x="2983475" y="913939"/>
                </a:cubicBezTo>
                <a:cubicBezTo>
                  <a:pt x="2961900" y="917962"/>
                  <a:pt x="2945671" y="921715"/>
                  <a:pt x="2934786" y="925200"/>
                </a:cubicBezTo>
                <a:cubicBezTo>
                  <a:pt x="2923902" y="928685"/>
                  <a:pt x="2914692" y="932750"/>
                  <a:pt x="2907157" y="937396"/>
                </a:cubicBezTo>
                <a:cubicBezTo>
                  <a:pt x="2899620" y="942042"/>
                  <a:pt x="2893651" y="939587"/>
                  <a:pt x="2889249" y="930029"/>
                </a:cubicBezTo>
                <a:cubicBezTo>
                  <a:pt x="2884847" y="920471"/>
                  <a:pt x="2884718" y="913527"/>
                  <a:pt x="2888862" y="909196"/>
                </a:cubicBezTo>
                <a:cubicBezTo>
                  <a:pt x="2893006" y="904865"/>
                  <a:pt x="2897054" y="897555"/>
                  <a:pt x="2901005" y="887266"/>
                </a:cubicBezTo>
                <a:cubicBezTo>
                  <a:pt x="2904955" y="876977"/>
                  <a:pt x="2904457" y="865896"/>
                  <a:pt x="2899509" y="854022"/>
                </a:cubicBezTo>
                <a:cubicBezTo>
                  <a:pt x="2894562" y="842149"/>
                  <a:pt x="2897247" y="837416"/>
                  <a:pt x="2907565" y="839825"/>
                </a:cubicBezTo>
                <a:cubicBezTo>
                  <a:pt x="2917883" y="842235"/>
                  <a:pt x="2925333" y="845823"/>
                  <a:pt x="2929915" y="850591"/>
                </a:cubicBezTo>
                <a:cubicBezTo>
                  <a:pt x="2934496" y="855359"/>
                  <a:pt x="2935618" y="860267"/>
                  <a:pt x="2933281" y="865315"/>
                </a:cubicBezTo>
                <a:cubicBezTo>
                  <a:pt x="2930943" y="870363"/>
                  <a:pt x="2928918" y="876963"/>
                  <a:pt x="2927204" y="885115"/>
                </a:cubicBezTo>
                <a:cubicBezTo>
                  <a:pt x="2925490" y="893268"/>
                  <a:pt x="2924634" y="898592"/>
                  <a:pt x="2924634" y="901087"/>
                </a:cubicBezTo>
                <a:cubicBezTo>
                  <a:pt x="2924634" y="900126"/>
                  <a:pt x="2930513" y="898771"/>
                  <a:pt x="2942272" y="897021"/>
                </a:cubicBezTo>
                <a:cubicBezTo>
                  <a:pt x="2954031" y="895272"/>
                  <a:pt x="2967898" y="893594"/>
                  <a:pt x="2983873" y="891988"/>
                </a:cubicBezTo>
                <a:lnTo>
                  <a:pt x="2983873" y="803989"/>
                </a:lnTo>
                <a:cubicBezTo>
                  <a:pt x="2946416" y="811905"/>
                  <a:pt x="2923518" y="818831"/>
                  <a:pt x="2915180" y="824768"/>
                </a:cubicBezTo>
                <a:cubicBezTo>
                  <a:pt x="2906841" y="830705"/>
                  <a:pt x="2900456" y="828938"/>
                  <a:pt x="2896025" y="819466"/>
                </a:cubicBezTo>
                <a:cubicBezTo>
                  <a:pt x="2891594" y="809994"/>
                  <a:pt x="2891629" y="802236"/>
                  <a:pt x="2896132" y="796192"/>
                </a:cubicBezTo>
                <a:cubicBezTo>
                  <a:pt x="2900635" y="790147"/>
                  <a:pt x="2902887" y="781468"/>
                  <a:pt x="2902887" y="770153"/>
                </a:cubicBezTo>
                <a:cubicBezTo>
                  <a:pt x="2902887" y="759068"/>
                  <a:pt x="2901535" y="749536"/>
                  <a:pt x="2898832" y="741556"/>
                </a:cubicBezTo>
                <a:cubicBezTo>
                  <a:pt x="2896129" y="733575"/>
                  <a:pt x="2898961" y="730546"/>
                  <a:pt x="2907329" y="732467"/>
                </a:cubicBezTo>
                <a:cubicBezTo>
                  <a:pt x="2915696" y="734389"/>
                  <a:pt x="2922924" y="737461"/>
                  <a:pt x="2929011" y="741685"/>
                </a:cubicBezTo>
                <a:cubicBezTo>
                  <a:pt x="2935099" y="745908"/>
                  <a:pt x="2936765" y="751024"/>
                  <a:pt x="2934012" y="757032"/>
                </a:cubicBezTo>
                <a:cubicBezTo>
                  <a:pt x="2931259" y="763041"/>
                  <a:pt x="2929448" y="769297"/>
                  <a:pt x="2928581" y="775800"/>
                </a:cubicBezTo>
                <a:cubicBezTo>
                  <a:pt x="2927713" y="782303"/>
                  <a:pt x="2927064" y="786573"/>
                  <a:pt x="2926634" y="788609"/>
                </a:cubicBezTo>
                <a:cubicBezTo>
                  <a:pt x="2926204" y="790646"/>
                  <a:pt x="2927129" y="791692"/>
                  <a:pt x="2929409" y="791750"/>
                </a:cubicBezTo>
                <a:cubicBezTo>
                  <a:pt x="2931689" y="791807"/>
                  <a:pt x="2949844" y="789276"/>
                  <a:pt x="2983873" y="784157"/>
                </a:cubicBezTo>
                <a:lnTo>
                  <a:pt x="2983873" y="708075"/>
                </a:lnTo>
                <a:cubicBezTo>
                  <a:pt x="2983873" y="690020"/>
                  <a:pt x="2980948" y="675594"/>
                  <a:pt x="2975097" y="664796"/>
                </a:cubicBezTo>
                <a:cubicBezTo>
                  <a:pt x="2970709" y="656697"/>
                  <a:pt x="2971753" y="652438"/>
                  <a:pt x="2978231" y="652019"/>
                </a:cubicBezTo>
                <a:close/>
                <a:moveTo>
                  <a:pt x="3694330" y="650201"/>
                </a:moveTo>
                <a:cubicBezTo>
                  <a:pt x="3698505" y="650531"/>
                  <a:pt x="3704249" y="651847"/>
                  <a:pt x="3711563" y="654148"/>
                </a:cubicBezTo>
                <a:cubicBezTo>
                  <a:pt x="3726190" y="658522"/>
                  <a:pt x="3731704" y="664921"/>
                  <a:pt x="3728104" y="673346"/>
                </a:cubicBezTo>
                <a:cubicBezTo>
                  <a:pt x="3724505" y="681771"/>
                  <a:pt x="3722705" y="699191"/>
                  <a:pt x="3722705" y="725606"/>
                </a:cubicBezTo>
                <a:cubicBezTo>
                  <a:pt x="3722705" y="752465"/>
                  <a:pt x="3721988" y="773330"/>
                  <a:pt x="3720554" y="788201"/>
                </a:cubicBezTo>
                <a:cubicBezTo>
                  <a:pt x="3719120" y="803071"/>
                  <a:pt x="3715901" y="811668"/>
                  <a:pt x="3710896" y="813992"/>
                </a:cubicBezTo>
                <a:cubicBezTo>
                  <a:pt x="3705891" y="816315"/>
                  <a:pt x="3700732" y="812604"/>
                  <a:pt x="3695419" y="802860"/>
                </a:cubicBezTo>
                <a:cubicBezTo>
                  <a:pt x="3690106" y="793116"/>
                  <a:pt x="3689023" y="783386"/>
                  <a:pt x="3692171" y="773670"/>
                </a:cubicBezTo>
                <a:cubicBezTo>
                  <a:pt x="3695319" y="763955"/>
                  <a:pt x="3696892" y="745689"/>
                  <a:pt x="3696892" y="718873"/>
                </a:cubicBezTo>
                <a:cubicBezTo>
                  <a:pt x="3696892" y="691870"/>
                  <a:pt x="3694645" y="674823"/>
                  <a:pt x="3690149" y="667732"/>
                </a:cubicBezTo>
                <a:cubicBezTo>
                  <a:pt x="3685653" y="660641"/>
                  <a:pt x="3684442" y="655453"/>
                  <a:pt x="3686514" y="652169"/>
                </a:cubicBezTo>
                <a:cubicBezTo>
                  <a:pt x="3687550" y="650527"/>
                  <a:pt x="3690155" y="649871"/>
                  <a:pt x="3694330" y="650201"/>
                </a:cubicBezTo>
                <a:close/>
                <a:moveTo>
                  <a:pt x="2625055" y="647880"/>
                </a:moveTo>
                <a:cubicBezTo>
                  <a:pt x="2626521" y="647606"/>
                  <a:pt x="2628436" y="647645"/>
                  <a:pt x="2630803" y="647996"/>
                </a:cubicBezTo>
                <a:cubicBezTo>
                  <a:pt x="2640267" y="649402"/>
                  <a:pt x="2648617" y="651710"/>
                  <a:pt x="2655851" y="654923"/>
                </a:cubicBezTo>
                <a:cubicBezTo>
                  <a:pt x="2663086" y="658135"/>
                  <a:pt x="2665782" y="662129"/>
                  <a:pt x="2663939" y="666904"/>
                </a:cubicBezTo>
                <a:cubicBezTo>
                  <a:pt x="2662097" y="671679"/>
                  <a:pt x="2660745" y="676856"/>
                  <a:pt x="2659885" y="682434"/>
                </a:cubicBezTo>
                <a:cubicBezTo>
                  <a:pt x="2659024" y="688013"/>
                  <a:pt x="2658594" y="692480"/>
                  <a:pt x="2658594" y="695835"/>
                </a:cubicBezTo>
                <a:cubicBezTo>
                  <a:pt x="2665821" y="695047"/>
                  <a:pt x="2670747" y="694215"/>
                  <a:pt x="2673372" y="693340"/>
                </a:cubicBezTo>
                <a:lnTo>
                  <a:pt x="2685503" y="689296"/>
                </a:lnTo>
                <a:cubicBezTo>
                  <a:pt x="2692387" y="686457"/>
                  <a:pt x="2699747" y="688568"/>
                  <a:pt x="2707584" y="695631"/>
                </a:cubicBezTo>
                <a:cubicBezTo>
                  <a:pt x="2715421" y="702693"/>
                  <a:pt x="2711617" y="708333"/>
                  <a:pt x="2696172" y="712549"/>
                </a:cubicBezTo>
                <a:cubicBezTo>
                  <a:pt x="2680728" y="716765"/>
                  <a:pt x="2667664" y="719640"/>
                  <a:pt x="2656981" y="721174"/>
                </a:cubicBezTo>
                <a:cubicBezTo>
                  <a:pt x="2656264" y="732690"/>
                  <a:pt x="2655905" y="740441"/>
                  <a:pt x="2655905" y="744427"/>
                </a:cubicBezTo>
                <a:cubicBezTo>
                  <a:pt x="2673716" y="742764"/>
                  <a:pt x="2688734" y="741029"/>
                  <a:pt x="2700958" y="739222"/>
                </a:cubicBezTo>
                <a:cubicBezTo>
                  <a:pt x="2713184" y="737415"/>
                  <a:pt x="2722519" y="735131"/>
                  <a:pt x="2728965" y="732371"/>
                </a:cubicBezTo>
                <a:cubicBezTo>
                  <a:pt x="2735411" y="729610"/>
                  <a:pt x="2743603" y="731356"/>
                  <a:pt x="2753540" y="737608"/>
                </a:cubicBezTo>
                <a:cubicBezTo>
                  <a:pt x="2763478" y="743861"/>
                  <a:pt x="2771735" y="751321"/>
                  <a:pt x="2778310" y="759990"/>
                </a:cubicBezTo>
                <a:cubicBezTo>
                  <a:pt x="2784885" y="768659"/>
                  <a:pt x="2781927" y="774291"/>
                  <a:pt x="2769437" y="776886"/>
                </a:cubicBezTo>
                <a:cubicBezTo>
                  <a:pt x="2756946" y="779482"/>
                  <a:pt x="2743649" y="785322"/>
                  <a:pt x="2729546" y="794406"/>
                </a:cubicBezTo>
                <a:cubicBezTo>
                  <a:pt x="2715442" y="803491"/>
                  <a:pt x="2710868" y="802315"/>
                  <a:pt x="2715822" y="790879"/>
                </a:cubicBezTo>
                <a:cubicBezTo>
                  <a:pt x="2720777" y="779442"/>
                  <a:pt x="2723925" y="771691"/>
                  <a:pt x="2725265" y="767626"/>
                </a:cubicBezTo>
                <a:cubicBezTo>
                  <a:pt x="2726606" y="763561"/>
                  <a:pt x="2724584" y="761180"/>
                  <a:pt x="2719199" y="760485"/>
                </a:cubicBezTo>
                <a:cubicBezTo>
                  <a:pt x="2713815" y="759789"/>
                  <a:pt x="2696818" y="761241"/>
                  <a:pt x="2668209" y="764840"/>
                </a:cubicBezTo>
                <a:lnTo>
                  <a:pt x="2649479" y="767288"/>
                </a:lnTo>
                <a:lnTo>
                  <a:pt x="2651485" y="767605"/>
                </a:lnTo>
                <a:cubicBezTo>
                  <a:pt x="2661243" y="770451"/>
                  <a:pt x="2669145" y="773972"/>
                  <a:pt x="2675189" y="778166"/>
                </a:cubicBezTo>
                <a:cubicBezTo>
                  <a:pt x="2681234" y="782361"/>
                  <a:pt x="2682879" y="787466"/>
                  <a:pt x="2680126" y="793481"/>
                </a:cubicBezTo>
                <a:cubicBezTo>
                  <a:pt x="2677372" y="799497"/>
                  <a:pt x="2675566" y="805531"/>
                  <a:pt x="2674705" y="811582"/>
                </a:cubicBezTo>
                <a:cubicBezTo>
                  <a:pt x="2673845" y="817634"/>
                  <a:pt x="2670726" y="829443"/>
                  <a:pt x="2665348" y="847010"/>
                </a:cubicBezTo>
                <a:cubicBezTo>
                  <a:pt x="2683374" y="845318"/>
                  <a:pt x="2695262" y="843769"/>
                  <a:pt x="2701012" y="842364"/>
                </a:cubicBezTo>
                <a:cubicBezTo>
                  <a:pt x="2706763" y="840958"/>
                  <a:pt x="2715528" y="839133"/>
                  <a:pt x="2727309" y="836889"/>
                </a:cubicBezTo>
                <a:cubicBezTo>
                  <a:pt x="2739089" y="834645"/>
                  <a:pt x="2749931" y="838685"/>
                  <a:pt x="2759832" y="849010"/>
                </a:cubicBezTo>
                <a:cubicBezTo>
                  <a:pt x="2769734" y="859335"/>
                  <a:pt x="2763489" y="864759"/>
                  <a:pt x="2741097" y="865283"/>
                </a:cubicBezTo>
                <a:cubicBezTo>
                  <a:pt x="2718705" y="865806"/>
                  <a:pt x="2691691" y="867782"/>
                  <a:pt x="2660057" y="871209"/>
                </a:cubicBezTo>
                <a:cubicBezTo>
                  <a:pt x="2649560" y="897423"/>
                  <a:pt x="2635255" y="917266"/>
                  <a:pt x="2617144" y="930739"/>
                </a:cubicBezTo>
                <a:cubicBezTo>
                  <a:pt x="2599032" y="944211"/>
                  <a:pt x="2578665" y="952550"/>
                  <a:pt x="2556044" y="955755"/>
                </a:cubicBezTo>
                <a:cubicBezTo>
                  <a:pt x="2533422" y="958960"/>
                  <a:pt x="2531794" y="955931"/>
                  <a:pt x="2551161" y="946667"/>
                </a:cubicBezTo>
                <a:cubicBezTo>
                  <a:pt x="2570527" y="937403"/>
                  <a:pt x="2587008" y="926630"/>
                  <a:pt x="2600602" y="914348"/>
                </a:cubicBezTo>
                <a:cubicBezTo>
                  <a:pt x="2614197" y="902066"/>
                  <a:pt x="2624930" y="888224"/>
                  <a:pt x="2632803" y="872822"/>
                </a:cubicBezTo>
                <a:cubicBezTo>
                  <a:pt x="2586656" y="879089"/>
                  <a:pt x="2559478" y="883355"/>
                  <a:pt x="2551268" y="885621"/>
                </a:cubicBezTo>
                <a:cubicBezTo>
                  <a:pt x="2543059" y="887887"/>
                  <a:pt x="2533447" y="884043"/>
                  <a:pt x="2522434" y="874091"/>
                </a:cubicBezTo>
                <a:cubicBezTo>
                  <a:pt x="2511420" y="864139"/>
                  <a:pt x="2512417" y="859622"/>
                  <a:pt x="2525424" y="860540"/>
                </a:cubicBezTo>
                <a:cubicBezTo>
                  <a:pt x="2538430" y="861458"/>
                  <a:pt x="2554462" y="861031"/>
                  <a:pt x="2573521" y="859260"/>
                </a:cubicBezTo>
                <a:cubicBezTo>
                  <a:pt x="2592579" y="857489"/>
                  <a:pt x="2613910" y="854918"/>
                  <a:pt x="2637514" y="851549"/>
                </a:cubicBezTo>
                <a:cubicBezTo>
                  <a:pt x="2640669" y="842084"/>
                  <a:pt x="2643146" y="829877"/>
                  <a:pt x="2644946" y="814927"/>
                </a:cubicBezTo>
                <a:cubicBezTo>
                  <a:pt x="2646745" y="799978"/>
                  <a:pt x="2645846" y="787641"/>
                  <a:pt x="2642246" y="777919"/>
                </a:cubicBezTo>
                <a:cubicBezTo>
                  <a:pt x="2641346" y="775488"/>
                  <a:pt x="2640864" y="773450"/>
                  <a:pt x="2640799" y="771805"/>
                </a:cubicBezTo>
                <a:lnTo>
                  <a:pt x="2641787" y="768294"/>
                </a:lnTo>
                <a:lnTo>
                  <a:pt x="2595956" y="774283"/>
                </a:lnTo>
                <a:cubicBezTo>
                  <a:pt x="2576396" y="776979"/>
                  <a:pt x="2561744" y="779227"/>
                  <a:pt x="2552000" y="781027"/>
                </a:cubicBezTo>
                <a:cubicBezTo>
                  <a:pt x="2542255" y="782827"/>
                  <a:pt x="2532364" y="779202"/>
                  <a:pt x="2522326" y="770153"/>
                </a:cubicBezTo>
                <a:cubicBezTo>
                  <a:pt x="2512288" y="761105"/>
                  <a:pt x="2513546" y="757039"/>
                  <a:pt x="2526101" y="757957"/>
                </a:cubicBezTo>
                <a:cubicBezTo>
                  <a:pt x="2538656" y="758875"/>
                  <a:pt x="2552663" y="758671"/>
                  <a:pt x="2568122" y="757344"/>
                </a:cubicBezTo>
                <a:cubicBezTo>
                  <a:pt x="2583580" y="756018"/>
                  <a:pt x="2604689" y="753684"/>
                  <a:pt x="2631448" y="750342"/>
                </a:cubicBezTo>
                <a:lnTo>
                  <a:pt x="2631448" y="724337"/>
                </a:lnTo>
                <a:cubicBezTo>
                  <a:pt x="2626199" y="725240"/>
                  <a:pt x="2619771" y="726366"/>
                  <a:pt x="2612164" y="727714"/>
                </a:cubicBezTo>
                <a:cubicBezTo>
                  <a:pt x="2604557" y="729062"/>
                  <a:pt x="2596418" y="725667"/>
                  <a:pt x="2587750" y="717528"/>
                </a:cubicBezTo>
                <a:cubicBezTo>
                  <a:pt x="2579081" y="709390"/>
                  <a:pt x="2580626" y="705321"/>
                  <a:pt x="2592385" y="705321"/>
                </a:cubicBezTo>
                <a:cubicBezTo>
                  <a:pt x="2602051" y="705321"/>
                  <a:pt x="2615071" y="704145"/>
                  <a:pt x="2631448" y="701794"/>
                </a:cubicBezTo>
                <a:cubicBezTo>
                  <a:pt x="2631448" y="681717"/>
                  <a:pt x="2628974" y="667381"/>
                  <a:pt x="2624027" y="658784"/>
                </a:cubicBezTo>
                <a:cubicBezTo>
                  <a:pt x="2620316" y="652336"/>
                  <a:pt x="2620659" y="648702"/>
                  <a:pt x="2625055" y="647880"/>
                </a:cubicBezTo>
                <a:close/>
                <a:moveTo>
                  <a:pt x="3360164" y="642408"/>
                </a:moveTo>
                <a:cubicBezTo>
                  <a:pt x="3361530" y="642439"/>
                  <a:pt x="3363103" y="642821"/>
                  <a:pt x="3364881" y="643555"/>
                </a:cubicBezTo>
                <a:cubicBezTo>
                  <a:pt x="3371994" y="646487"/>
                  <a:pt x="3378497" y="650696"/>
                  <a:pt x="3384391" y="656181"/>
                </a:cubicBezTo>
                <a:cubicBezTo>
                  <a:pt x="3390284" y="661666"/>
                  <a:pt x="3391579" y="665735"/>
                  <a:pt x="3388273" y="668388"/>
                </a:cubicBezTo>
                <a:cubicBezTo>
                  <a:pt x="3384968" y="671041"/>
                  <a:pt x="3379866" y="673450"/>
                  <a:pt x="3372969" y="675616"/>
                </a:cubicBezTo>
                <a:cubicBezTo>
                  <a:pt x="3392787" y="675616"/>
                  <a:pt x="3406263" y="673812"/>
                  <a:pt x="3413397" y="670206"/>
                </a:cubicBezTo>
                <a:cubicBezTo>
                  <a:pt x="3420532" y="666599"/>
                  <a:pt x="3427480" y="666488"/>
                  <a:pt x="3434241" y="669872"/>
                </a:cubicBezTo>
                <a:cubicBezTo>
                  <a:pt x="3441003" y="673257"/>
                  <a:pt x="3447104" y="677595"/>
                  <a:pt x="3452546" y="682886"/>
                </a:cubicBezTo>
                <a:cubicBezTo>
                  <a:pt x="3457988" y="688178"/>
                  <a:pt x="3457512" y="692250"/>
                  <a:pt x="3451116" y="695104"/>
                </a:cubicBezTo>
                <a:cubicBezTo>
                  <a:pt x="3444720" y="697958"/>
                  <a:pt x="3438658" y="702912"/>
                  <a:pt x="3432929" y="709968"/>
                </a:cubicBezTo>
                <a:cubicBezTo>
                  <a:pt x="3427200" y="717023"/>
                  <a:pt x="3419112" y="725541"/>
                  <a:pt x="3408665" y="735522"/>
                </a:cubicBezTo>
                <a:cubicBezTo>
                  <a:pt x="3398219" y="745503"/>
                  <a:pt x="3387524" y="754368"/>
                  <a:pt x="3376582" y="762119"/>
                </a:cubicBezTo>
                <a:lnTo>
                  <a:pt x="3372033" y="764631"/>
                </a:lnTo>
                <a:lnTo>
                  <a:pt x="3376064" y="764202"/>
                </a:lnTo>
                <a:cubicBezTo>
                  <a:pt x="3377684" y="764393"/>
                  <a:pt x="3379574" y="764917"/>
                  <a:pt x="3381734" y="765776"/>
                </a:cubicBezTo>
                <a:cubicBezTo>
                  <a:pt x="3390374" y="769211"/>
                  <a:pt x="3396698" y="773484"/>
                  <a:pt x="3400706" y="778596"/>
                </a:cubicBezTo>
                <a:cubicBezTo>
                  <a:pt x="3404715" y="783709"/>
                  <a:pt x="3404675" y="787713"/>
                  <a:pt x="3400588" y="790610"/>
                </a:cubicBezTo>
                <a:cubicBezTo>
                  <a:pt x="3396501" y="793506"/>
                  <a:pt x="3392249" y="795672"/>
                  <a:pt x="3387832" y="797106"/>
                </a:cubicBezTo>
                <a:cubicBezTo>
                  <a:pt x="3396422" y="797106"/>
                  <a:pt x="3405657" y="796030"/>
                  <a:pt x="3415538" y="793879"/>
                </a:cubicBezTo>
                <a:cubicBezTo>
                  <a:pt x="3425418" y="791728"/>
                  <a:pt x="3433105" y="789022"/>
                  <a:pt x="3438597" y="785759"/>
                </a:cubicBezTo>
                <a:cubicBezTo>
                  <a:pt x="3444089" y="782497"/>
                  <a:pt x="3450933" y="782794"/>
                  <a:pt x="3459128" y="786652"/>
                </a:cubicBezTo>
                <a:cubicBezTo>
                  <a:pt x="3467324" y="790509"/>
                  <a:pt x="3474809" y="795697"/>
                  <a:pt x="3481585" y="802215"/>
                </a:cubicBezTo>
                <a:cubicBezTo>
                  <a:pt x="3488361" y="808732"/>
                  <a:pt x="3488336" y="813905"/>
                  <a:pt x="3481510" y="817734"/>
                </a:cubicBezTo>
                <a:cubicBezTo>
                  <a:pt x="3474684" y="821563"/>
                  <a:pt x="3466359" y="829278"/>
                  <a:pt x="3456536" y="840879"/>
                </a:cubicBezTo>
                <a:cubicBezTo>
                  <a:pt x="3446714" y="852481"/>
                  <a:pt x="3431172" y="868007"/>
                  <a:pt x="3409913" y="887460"/>
                </a:cubicBezTo>
                <a:cubicBezTo>
                  <a:pt x="3388653" y="906912"/>
                  <a:pt x="3364300" y="923267"/>
                  <a:pt x="3336853" y="936525"/>
                </a:cubicBezTo>
                <a:cubicBezTo>
                  <a:pt x="3309406" y="949783"/>
                  <a:pt x="3282442" y="957777"/>
                  <a:pt x="3255963" y="960509"/>
                </a:cubicBezTo>
                <a:cubicBezTo>
                  <a:pt x="3229484" y="963241"/>
                  <a:pt x="3228287" y="959925"/>
                  <a:pt x="3252371" y="950561"/>
                </a:cubicBezTo>
                <a:cubicBezTo>
                  <a:pt x="3276456" y="941196"/>
                  <a:pt x="3300468" y="929860"/>
                  <a:pt x="3324409" y="916553"/>
                </a:cubicBezTo>
                <a:cubicBezTo>
                  <a:pt x="3348350" y="903245"/>
                  <a:pt x="3365383" y="892088"/>
                  <a:pt x="3375507" y="883083"/>
                </a:cubicBezTo>
                <a:cubicBezTo>
                  <a:pt x="3369183" y="879182"/>
                  <a:pt x="3360855" y="871302"/>
                  <a:pt x="3350523" y="859443"/>
                </a:cubicBezTo>
                <a:cubicBezTo>
                  <a:pt x="3340191" y="847583"/>
                  <a:pt x="3338033" y="840747"/>
                  <a:pt x="3344048" y="838933"/>
                </a:cubicBezTo>
                <a:cubicBezTo>
                  <a:pt x="3350064" y="837119"/>
                  <a:pt x="3359288" y="838653"/>
                  <a:pt x="3371721" y="843536"/>
                </a:cubicBezTo>
                <a:cubicBezTo>
                  <a:pt x="3384154" y="848419"/>
                  <a:pt x="3390722" y="858123"/>
                  <a:pt x="3391424" y="872650"/>
                </a:cubicBezTo>
                <a:cubicBezTo>
                  <a:pt x="3401061" y="862755"/>
                  <a:pt x="3411168" y="850975"/>
                  <a:pt x="3421743" y="837309"/>
                </a:cubicBezTo>
                <a:cubicBezTo>
                  <a:pt x="3432319" y="823642"/>
                  <a:pt x="3437607" y="814759"/>
                  <a:pt x="3437607" y="810657"/>
                </a:cubicBezTo>
                <a:cubicBezTo>
                  <a:pt x="3437607" y="808908"/>
                  <a:pt x="3433449" y="808933"/>
                  <a:pt x="3425131" y="810733"/>
                </a:cubicBezTo>
                <a:cubicBezTo>
                  <a:pt x="3416814" y="812532"/>
                  <a:pt x="3408318" y="814106"/>
                  <a:pt x="3399641" y="815454"/>
                </a:cubicBezTo>
                <a:cubicBezTo>
                  <a:pt x="3390966" y="816802"/>
                  <a:pt x="3383523" y="814780"/>
                  <a:pt x="3377314" y="809388"/>
                </a:cubicBezTo>
                <a:cubicBezTo>
                  <a:pt x="3364379" y="823241"/>
                  <a:pt x="3348741" y="834978"/>
                  <a:pt x="3330400" y="844601"/>
                </a:cubicBezTo>
                <a:cubicBezTo>
                  <a:pt x="3312059" y="854223"/>
                  <a:pt x="3294972" y="860880"/>
                  <a:pt x="3279141" y="864573"/>
                </a:cubicBezTo>
                <a:cubicBezTo>
                  <a:pt x="3263309" y="868266"/>
                  <a:pt x="3263266" y="865050"/>
                  <a:pt x="3279012" y="854926"/>
                </a:cubicBezTo>
                <a:cubicBezTo>
                  <a:pt x="3294757" y="844801"/>
                  <a:pt x="3310822" y="833763"/>
                  <a:pt x="3327205" y="821811"/>
                </a:cubicBezTo>
                <a:cubicBezTo>
                  <a:pt x="3343589" y="809858"/>
                  <a:pt x="3354613" y="799304"/>
                  <a:pt x="3360278" y="790147"/>
                </a:cubicBezTo>
                <a:cubicBezTo>
                  <a:pt x="3365942" y="780991"/>
                  <a:pt x="3368774" y="774778"/>
                  <a:pt x="3368774" y="771509"/>
                </a:cubicBezTo>
                <a:cubicBezTo>
                  <a:pt x="3368774" y="769695"/>
                  <a:pt x="3369044" y="768215"/>
                  <a:pt x="3369584" y="767069"/>
                </a:cubicBezTo>
                <a:lnTo>
                  <a:pt x="3371995" y="764652"/>
                </a:lnTo>
                <a:lnTo>
                  <a:pt x="3330636" y="787491"/>
                </a:lnTo>
                <a:cubicBezTo>
                  <a:pt x="3310947" y="796654"/>
                  <a:pt x="3292359" y="801695"/>
                  <a:pt x="3274871" y="802613"/>
                </a:cubicBezTo>
                <a:cubicBezTo>
                  <a:pt x="3257383" y="803530"/>
                  <a:pt x="3255773" y="800415"/>
                  <a:pt x="3270042" y="793266"/>
                </a:cubicBezTo>
                <a:cubicBezTo>
                  <a:pt x="3284311" y="786118"/>
                  <a:pt x="3298256" y="779252"/>
                  <a:pt x="3311879" y="772670"/>
                </a:cubicBezTo>
                <a:cubicBezTo>
                  <a:pt x="3325503" y="766088"/>
                  <a:pt x="3339965" y="758151"/>
                  <a:pt x="3355266" y="748858"/>
                </a:cubicBezTo>
                <a:cubicBezTo>
                  <a:pt x="3340395" y="737759"/>
                  <a:pt x="3331952" y="728846"/>
                  <a:pt x="3329937" y="722121"/>
                </a:cubicBezTo>
                <a:lnTo>
                  <a:pt x="3331385" y="716485"/>
                </a:lnTo>
                <a:lnTo>
                  <a:pt x="3329765" y="717765"/>
                </a:lnTo>
                <a:cubicBezTo>
                  <a:pt x="3314772" y="729115"/>
                  <a:pt x="3297951" y="737325"/>
                  <a:pt x="3279302" y="742394"/>
                </a:cubicBezTo>
                <a:cubicBezTo>
                  <a:pt x="3260653" y="747464"/>
                  <a:pt x="3259595" y="744287"/>
                  <a:pt x="3276129" y="732865"/>
                </a:cubicBezTo>
                <a:cubicBezTo>
                  <a:pt x="3292664" y="721443"/>
                  <a:pt x="3309545" y="707121"/>
                  <a:pt x="3326775" y="689898"/>
                </a:cubicBezTo>
                <a:cubicBezTo>
                  <a:pt x="3344005" y="672676"/>
                  <a:pt x="3352886" y="659913"/>
                  <a:pt x="3353416" y="651610"/>
                </a:cubicBezTo>
                <a:cubicBezTo>
                  <a:pt x="3353814" y="645383"/>
                  <a:pt x="3356063" y="642316"/>
                  <a:pt x="3360164" y="642408"/>
                </a:cubicBezTo>
                <a:close/>
                <a:moveTo>
                  <a:pt x="5173993" y="240258"/>
                </a:moveTo>
                <a:cubicBezTo>
                  <a:pt x="5175689" y="240085"/>
                  <a:pt x="5177984" y="240472"/>
                  <a:pt x="5180877" y="241416"/>
                </a:cubicBezTo>
                <a:cubicBezTo>
                  <a:pt x="5192450" y="245195"/>
                  <a:pt x="5202645" y="249637"/>
                  <a:pt x="5211465" y="254742"/>
                </a:cubicBezTo>
                <a:cubicBezTo>
                  <a:pt x="5220284" y="259847"/>
                  <a:pt x="5228469" y="266175"/>
                  <a:pt x="5236019" y="273725"/>
                </a:cubicBezTo>
                <a:cubicBezTo>
                  <a:pt x="5243569" y="281275"/>
                  <a:pt x="5247057" y="290585"/>
                  <a:pt x="5246483" y="301656"/>
                </a:cubicBezTo>
                <a:cubicBezTo>
                  <a:pt x="5245910" y="312727"/>
                  <a:pt x="5241160" y="316075"/>
                  <a:pt x="5232233" y="311701"/>
                </a:cubicBezTo>
                <a:cubicBezTo>
                  <a:pt x="5223306" y="307327"/>
                  <a:pt x="5213462" y="299530"/>
                  <a:pt x="5202700" y="288309"/>
                </a:cubicBezTo>
                <a:cubicBezTo>
                  <a:pt x="5191937" y="277088"/>
                  <a:pt x="5182662" y="266616"/>
                  <a:pt x="5174876" y="256893"/>
                </a:cubicBezTo>
                <a:cubicBezTo>
                  <a:pt x="5169197" y="246321"/>
                  <a:pt x="5168903" y="240776"/>
                  <a:pt x="5173993" y="240258"/>
                </a:cubicBezTo>
                <a:close/>
                <a:moveTo>
                  <a:pt x="1954543" y="240258"/>
                </a:moveTo>
                <a:cubicBezTo>
                  <a:pt x="1956239" y="240085"/>
                  <a:pt x="1958534" y="240472"/>
                  <a:pt x="1961427" y="241416"/>
                </a:cubicBezTo>
                <a:cubicBezTo>
                  <a:pt x="1973000" y="245195"/>
                  <a:pt x="1983196" y="249637"/>
                  <a:pt x="1992015" y="254742"/>
                </a:cubicBezTo>
                <a:cubicBezTo>
                  <a:pt x="2000834" y="259847"/>
                  <a:pt x="2009019" y="266175"/>
                  <a:pt x="2016569" y="273725"/>
                </a:cubicBezTo>
                <a:cubicBezTo>
                  <a:pt x="2024119" y="281275"/>
                  <a:pt x="2027607" y="290585"/>
                  <a:pt x="2027034" y="301656"/>
                </a:cubicBezTo>
                <a:cubicBezTo>
                  <a:pt x="2026460" y="312727"/>
                  <a:pt x="2021710" y="316075"/>
                  <a:pt x="2012783" y="311701"/>
                </a:cubicBezTo>
                <a:cubicBezTo>
                  <a:pt x="2003856" y="307327"/>
                  <a:pt x="1994012" y="299530"/>
                  <a:pt x="1983249" y="288309"/>
                </a:cubicBezTo>
                <a:cubicBezTo>
                  <a:pt x="1972487" y="277088"/>
                  <a:pt x="1963213" y="266616"/>
                  <a:pt x="1955426" y="256893"/>
                </a:cubicBezTo>
                <a:cubicBezTo>
                  <a:pt x="1949747" y="246321"/>
                  <a:pt x="1949453" y="240776"/>
                  <a:pt x="1954543" y="240258"/>
                </a:cubicBezTo>
                <a:close/>
                <a:moveTo>
                  <a:pt x="3972533" y="233175"/>
                </a:moveTo>
                <a:cubicBezTo>
                  <a:pt x="3976516" y="232532"/>
                  <a:pt x="3980918" y="232830"/>
                  <a:pt x="3985740" y="234070"/>
                </a:cubicBezTo>
                <a:cubicBezTo>
                  <a:pt x="3995384" y="236551"/>
                  <a:pt x="4001683" y="241768"/>
                  <a:pt x="4004637" y="249719"/>
                </a:cubicBezTo>
                <a:cubicBezTo>
                  <a:pt x="4007591" y="257671"/>
                  <a:pt x="4007175" y="267619"/>
                  <a:pt x="4003389" y="279565"/>
                </a:cubicBezTo>
                <a:cubicBezTo>
                  <a:pt x="3999603" y="291510"/>
                  <a:pt x="3992727" y="302936"/>
                  <a:pt x="3982761" y="313841"/>
                </a:cubicBezTo>
                <a:cubicBezTo>
                  <a:pt x="3972794" y="324747"/>
                  <a:pt x="3963186" y="330684"/>
                  <a:pt x="3953937" y="331652"/>
                </a:cubicBezTo>
                <a:cubicBezTo>
                  <a:pt x="3944688" y="332620"/>
                  <a:pt x="3942881" y="330136"/>
                  <a:pt x="3948516" y="324199"/>
                </a:cubicBezTo>
                <a:cubicBezTo>
                  <a:pt x="3954152" y="318262"/>
                  <a:pt x="3959347" y="312271"/>
                  <a:pt x="3964101" y="306227"/>
                </a:cubicBezTo>
                <a:cubicBezTo>
                  <a:pt x="3968854" y="300182"/>
                  <a:pt x="3972988" y="292944"/>
                  <a:pt x="3976501" y="284512"/>
                </a:cubicBezTo>
                <a:cubicBezTo>
                  <a:pt x="3970177" y="284512"/>
                  <a:pt x="3964861" y="282895"/>
                  <a:pt x="3960551" y="279662"/>
                </a:cubicBezTo>
                <a:cubicBezTo>
                  <a:pt x="3956242" y="276428"/>
                  <a:pt x="3953324" y="272197"/>
                  <a:pt x="3951797" y="266970"/>
                </a:cubicBezTo>
                <a:cubicBezTo>
                  <a:pt x="3950269" y="261743"/>
                  <a:pt x="3949990" y="256861"/>
                  <a:pt x="3950958" y="252322"/>
                </a:cubicBezTo>
                <a:cubicBezTo>
                  <a:pt x="3951926" y="247783"/>
                  <a:pt x="3955554" y="242986"/>
                  <a:pt x="3961842" y="237932"/>
                </a:cubicBezTo>
                <a:cubicBezTo>
                  <a:pt x="3964986" y="235404"/>
                  <a:pt x="3968550" y="233819"/>
                  <a:pt x="3972533" y="233175"/>
                </a:cubicBezTo>
                <a:close/>
                <a:moveTo>
                  <a:pt x="6987051" y="228893"/>
                </a:moveTo>
                <a:cubicBezTo>
                  <a:pt x="6990289" y="229279"/>
                  <a:pt x="6994604" y="230424"/>
                  <a:pt x="6999996" y="232328"/>
                </a:cubicBezTo>
                <a:cubicBezTo>
                  <a:pt x="7018309" y="238753"/>
                  <a:pt x="7030344" y="246045"/>
                  <a:pt x="7036102" y="254204"/>
                </a:cubicBezTo>
                <a:cubicBezTo>
                  <a:pt x="7041859" y="262364"/>
                  <a:pt x="7044139" y="271703"/>
                  <a:pt x="7042942" y="282221"/>
                </a:cubicBezTo>
                <a:cubicBezTo>
                  <a:pt x="7041744" y="292740"/>
                  <a:pt x="7035342" y="293482"/>
                  <a:pt x="7023733" y="284448"/>
                </a:cubicBezTo>
                <a:cubicBezTo>
                  <a:pt x="7012124" y="275413"/>
                  <a:pt x="6999874" y="262564"/>
                  <a:pt x="6986982" y="245901"/>
                </a:cubicBezTo>
                <a:cubicBezTo>
                  <a:pt x="6977314" y="233404"/>
                  <a:pt x="6977336" y="227734"/>
                  <a:pt x="6987051" y="228893"/>
                </a:cubicBezTo>
                <a:close/>
                <a:moveTo>
                  <a:pt x="3777126" y="228893"/>
                </a:moveTo>
                <a:cubicBezTo>
                  <a:pt x="3780364" y="229279"/>
                  <a:pt x="3784680" y="230424"/>
                  <a:pt x="3790071" y="232328"/>
                </a:cubicBezTo>
                <a:cubicBezTo>
                  <a:pt x="3808384" y="238753"/>
                  <a:pt x="3820419" y="246045"/>
                  <a:pt x="3826176" y="254204"/>
                </a:cubicBezTo>
                <a:cubicBezTo>
                  <a:pt x="3831934" y="262364"/>
                  <a:pt x="3834214" y="271703"/>
                  <a:pt x="3833017" y="282221"/>
                </a:cubicBezTo>
                <a:cubicBezTo>
                  <a:pt x="3831819" y="292740"/>
                  <a:pt x="3825416" y="293482"/>
                  <a:pt x="3813808" y="284448"/>
                </a:cubicBezTo>
                <a:cubicBezTo>
                  <a:pt x="3802200" y="275413"/>
                  <a:pt x="3789950" y="262564"/>
                  <a:pt x="3777058" y="245901"/>
                </a:cubicBezTo>
                <a:cubicBezTo>
                  <a:pt x="3767389" y="233404"/>
                  <a:pt x="3767412" y="227734"/>
                  <a:pt x="3777126" y="228893"/>
                </a:cubicBezTo>
                <a:close/>
                <a:moveTo>
                  <a:pt x="6872244" y="226824"/>
                </a:moveTo>
                <a:cubicBezTo>
                  <a:pt x="6875418" y="227177"/>
                  <a:pt x="6876886" y="231303"/>
                  <a:pt x="6876646" y="239201"/>
                </a:cubicBezTo>
                <a:cubicBezTo>
                  <a:pt x="6876165" y="254996"/>
                  <a:pt x="6870293" y="269871"/>
                  <a:pt x="6859028" y="283824"/>
                </a:cubicBezTo>
                <a:cubicBezTo>
                  <a:pt x="6847764" y="297777"/>
                  <a:pt x="6840103" y="299286"/>
                  <a:pt x="6836044" y="288352"/>
                </a:cubicBezTo>
                <a:cubicBezTo>
                  <a:pt x="6831986" y="277417"/>
                  <a:pt x="6832528" y="269078"/>
                  <a:pt x="6837668" y="263335"/>
                </a:cubicBezTo>
                <a:cubicBezTo>
                  <a:pt x="6842810" y="257592"/>
                  <a:pt x="6849453" y="248841"/>
                  <a:pt x="6857598" y="237082"/>
                </a:cubicBezTo>
                <a:cubicBezTo>
                  <a:pt x="6864188" y="229890"/>
                  <a:pt x="6869069" y="226471"/>
                  <a:pt x="6872244" y="226824"/>
                </a:cubicBezTo>
                <a:close/>
                <a:moveTo>
                  <a:pt x="3662319" y="226824"/>
                </a:moveTo>
                <a:cubicBezTo>
                  <a:pt x="3665494" y="227177"/>
                  <a:pt x="3666961" y="231303"/>
                  <a:pt x="3666720" y="239201"/>
                </a:cubicBezTo>
                <a:cubicBezTo>
                  <a:pt x="3666240" y="254996"/>
                  <a:pt x="3660368" y="269871"/>
                  <a:pt x="3649104" y="283824"/>
                </a:cubicBezTo>
                <a:cubicBezTo>
                  <a:pt x="3637839" y="297777"/>
                  <a:pt x="3630178" y="299286"/>
                  <a:pt x="3626120" y="288352"/>
                </a:cubicBezTo>
                <a:cubicBezTo>
                  <a:pt x="3622062" y="277417"/>
                  <a:pt x="3622603" y="269078"/>
                  <a:pt x="3627744" y="263335"/>
                </a:cubicBezTo>
                <a:cubicBezTo>
                  <a:pt x="3632885" y="257592"/>
                  <a:pt x="3639528" y="248841"/>
                  <a:pt x="3647673" y="237082"/>
                </a:cubicBezTo>
                <a:cubicBezTo>
                  <a:pt x="3654263" y="229890"/>
                  <a:pt x="3659144" y="226471"/>
                  <a:pt x="3662319" y="226824"/>
                </a:cubicBezTo>
                <a:close/>
                <a:moveTo>
                  <a:pt x="522087" y="225402"/>
                </a:moveTo>
                <a:cubicBezTo>
                  <a:pt x="525799" y="225219"/>
                  <a:pt x="529006" y="225631"/>
                  <a:pt x="531709" y="226639"/>
                </a:cubicBezTo>
                <a:cubicBezTo>
                  <a:pt x="537116" y="228653"/>
                  <a:pt x="541612" y="232385"/>
                  <a:pt x="545196" y="237835"/>
                </a:cubicBezTo>
                <a:cubicBezTo>
                  <a:pt x="548781" y="243284"/>
                  <a:pt x="540769" y="247023"/>
                  <a:pt x="521159" y="249052"/>
                </a:cubicBezTo>
                <a:cubicBezTo>
                  <a:pt x="501548" y="251082"/>
                  <a:pt x="488348" y="253000"/>
                  <a:pt x="481558" y="254806"/>
                </a:cubicBezTo>
                <a:cubicBezTo>
                  <a:pt x="474768" y="256613"/>
                  <a:pt x="467727" y="257965"/>
                  <a:pt x="460435" y="258861"/>
                </a:cubicBezTo>
                <a:cubicBezTo>
                  <a:pt x="453143" y="259757"/>
                  <a:pt x="445618" y="256678"/>
                  <a:pt x="437860" y="249622"/>
                </a:cubicBezTo>
                <a:cubicBezTo>
                  <a:pt x="430102" y="242567"/>
                  <a:pt x="431045" y="238735"/>
                  <a:pt x="440689" y="238125"/>
                </a:cubicBezTo>
                <a:cubicBezTo>
                  <a:pt x="450333" y="237516"/>
                  <a:pt x="461994" y="236300"/>
                  <a:pt x="475675" y="234479"/>
                </a:cubicBezTo>
                <a:cubicBezTo>
                  <a:pt x="488739" y="232730"/>
                  <a:pt x="499992" y="230482"/>
                  <a:pt x="509436" y="227736"/>
                </a:cubicBezTo>
                <a:cubicBezTo>
                  <a:pt x="514157" y="226363"/>
                  <a:pt x="518374" y="225585"/>
                  <a:pt x="522087" y="225402"/>
                </a:cubicBezTo>
                <a:close/>
                <a:moveTo>
                  <a:pt x="7210124" y="222993"/>
                </a:moveTo>
                <a:cubicBezTo>
                  <a:pt x="7206752" y="223183"/>
                  <a:pt x="7203472" y="224463"/>
                  <a:pt x="7200286" y="226832"/>
                </a:cubicBezTo>
                <a:cubicBezTo>
                  <a:pt x="7193912" y="231572"/>
                  <a:pt x="7190724" y="237889"/>
                  <a:pt x="7190724" y="245783"/>
                </a:cubicBezTo>
                <a:cubicBezTo>
                  <a:pt x="7190724" y="253677"/>
                  <a:pt x="7194273" y="259603"/>
                  <a:pt x="7201372" y="263561"/>
                </a:cubicBezTo>
                <a:cubicBezTo>
                  <a:pt x="7208470" y="267519"/>
                  <a:pt x="7215418" y="267318"/>
                  <a:pt x="7222215" y="262959"/>
                </a:cubicBezTo>
                <a:cubicBezTo>
                  <a:pt x="7229012" y="258585"/>
                  <a:pt x="7232207" y="252275"/>
                  <a:pt x="7231798" y="244030"/>
                </a:cubicBezTo>
                <a:cubicBezTo>
                  <a:pt x="7231390" y="235784"/>
                  <a:pt x="7227628" y="229672"/>
                  <a:pt x="7220516" y="225692"/>
                </a:cubicBezTo>
                <a:cubicBezTo>
                  <a:pt x="7216960" y="223702"/>
                  <a:pt x="7213496" y="222803"/>
                  <a:pt x="7210124" y="222993"/>
                </a:cubicBezTo>
                <a:close/>
                <a:moveTo>
                  <a:pt x="7212606" y="200073"/>
                </a:moveTo>
                <a:cubicBezTo>
                  <a:pt x="7218126" y="200195"/>
                  <a:pt x="7223772" y="201468"/>
                  <a:pt x="7229540" y="203891"/>
                </a:cubicBezTo>
                <a:cubicBezTo>
                  <a:pt x="7241076" y="208738"/>
                  <a:pt x="7248737" y="216418"/>
                  <a:pt x="7252523" y="226929"/>
                </a:cubicBezTo>
                <a:cubicBezTo>
                  <a:pt x="7256309" y="237440"/>
                  <a:pt x="7256754" y="247837"/>
                  <a:pt x="7253856" y="258119"/>
                </a:cubicBezTo>
                <a:cubicBezTo>
                  <a:pt x="7250960" y="268401"/>
                  <a:pt x="7245540" y="276270"/>
                  <a:pt x="7237595" y="281727"/>
                </a:cubicBezTo>
                <a:cubicBezTo>
                  <a:pt x="7229650" y="287183"/>
                  <a:pt x="7220211" y="289911"/>
                  <a:pt x="7209277" y="289911"/>
                </a:cubicBezTo>
                <a:cubicBezTo>
                  <a:pt x="7198342" y="289911"/>
                  <a:pt x="7188440" y="285473"/>
                  <a:pt x="7179571" y="276596"/>
                </a:cubicBezTo>
                <a:cubicBezTo>
                  <a:pt x="7170702" y="267720"/>
                  <a:pt x="7166266" y="258176"/>
                  <a:pt x="7166266" y="247966"/>
                </a:cubicBezTo>
                <a:cubicBezTo>
                  <a:pt x="7166266" y="237756"/>
                  <a:pt x="7168654" y="228826"/>
                  <a:pt x="7173430" y="221175"/>
                </a:cubicBezTo>
                <a:cubicBezTo>
                  <a:pt x="7178205" y="213524"/>
                  <a:pt x="7185866" y="207520"/>
                  <a:pt x="7196414" y="203160"/>
                </a:cubicBezTo>
                <a:cubicBezTo>
                  <a:pt x="7201687" y="200980"/>
                  <a:pt x="7207084" y="199951"/>
                  <a:pt x="7212606" y="200073"/>
                </a:cubicBezTo>
                <a:close/>
                <a:moveTo>
                  <a:pt x="559073" y="181365"/>
                </a:moveTo>
                <a:cubicBezTo>
                  <a:pt x="562775" y="181519"/>
                  <a:pt x="566642" y="182439"/>
                  <a:pt x="570675" y="184123"/>
                </a:cubicBezTo>
                <a:cubicBezTo>
                  <a:pt x="578742" y="187493"/>
                  <a:pt x="585955" y="191774"/>
                  <a:pt x="592315" y="196965"/>
                </a:cubicBezTo>
                <a:cubicBezTo>
                  <a:pt x="598675" y="202156"/>
                  <a:pt x="599969" y="207344"/>
                  <a:pt x="596197" y="212528"/>
                </a:cubicBezTo>
                <a:cubicBezTo>
                  <a:pt x="592426" y="217712"/>
                  <a:pt x="589679" y="222025"/>
                  <a:pt x="587959" y="225466"/>
                </a:cubicBezTo>
                <a:cubicBezTo>
                  <a:pt x="586238" y="228908"/>
                  <a:pt x="581427" y="243528"/>
                  <a:pt x="573526" y="269326"/>
                </a:cubicBezTo>
                <a:cubicBezTo>
                  <a:pt x="584324" y="284842"/>
                  <a:pt x="582556" y="292152"/>
                  <a:pt x="568223" y="291256"/>
                </a:cubicBezTo>
                <a:cubicBezTo>
                  <a:pt x="553890" y="290359"/>
                  <a:pt x="531322" y="292159"/>
                  <a:pt x="500520" y="296655"/>
                </a:cubicBezTo>
                <a:cubicBezTo>
                  <a:pt x="469717" y="301150"/>
                  <a:pt x="450605" y="304076"/>
                  <a:pt x="443184" y="305431"/>
                </a:cubicBezTo>
                <a:cubicBezTo>
                  <a:pt x="435762" y="306786"/>
                  <a:pt x="427481" y="303391"/>
                  <a:pt x="418339" y="295246"/>
                </a:cubicBezTo>
                <a:cubicBezTo>
                  <a:pt x="409197" y="287101"/>
                  <a:pt x="410506" y="283028"/>
                  <a:pt x="422265" y="283028"/>
                </a:cubicBezTo>
                <a:cubicBezTo>
                  <a:pt x="432060" y="283028"/>
                  <a:pt x="448594" y="281684"/>
                  <a:pt x="471868" y="278995"/>
                </a:cubicBezTo>
                <a:cubicBezTo>
                  <a:pt x="495142" y="276306"/>
                  <a:pt x="520954" y="273298"/>
                  <a:pt x="549305" y="269971"/>
                </a:cubicBezTo>
                <a:cubicBezTo>
                  <a:pt x="550940" y="256018"/>
                  <a:pt x="552431" y="243736"/>
                  <a:pt x="553779" y="233124"/>
                </a:cubicBezTo>
                <a:cubicBezTo>
                  <a:pt x="555127" y="222512"/>
                  <a:pt x="555453" y="214926"/>
                  <a:pt x="554758" y="210366"/>
                </a:cubicBezTo>
                <a:cubicBezTo>
                  <a:pt x="554063" y="205806"/>
                  <a:pt x="547261" y="204189"/>
                  <a:pt x="534356" y="205516"/>
                </a:cubicBezTo>
                <a:cubicBezTo>
                  <a:pt x="521449" y="206842"/>
                  <a:pt x="506166" y="208868"/>
                  <a:pt x="488506" y="211592"/>
                </a:cubicBezTo>
                <a:cubicBezTo>
                  <a:pt x="470846" y="214317"/>
                  <a:pt x="456825" y="216801"/>
                  <a:pt x="446443" y="219045"/>
                </a:cubicBezTo>
                <a:cubicBezTo>
                  <a:pt x="436060" y="221290"/>
                  <a:pt x="426047" y="218565"/>
                  <a:pt x="416403" y="210872"/>
                </a:cubicBezTo>
                <a:cubicBezTo>
                  <a:pt x="406759" y="203178"/>
                  <a:pt x="409165" y="199331"/>
                  <a:pt x="423620" y="199331"/>
                </a:cubicBezTo>
                <a:cubicBezTo>
                  <a:pt x="435193" y="199331"/>
                  <a:pt x="457208" y="197331"/>
                  <a:pt x="489668" y="193330"/>
                </a:cubicBezTo>
                <a:cubicBezTo>
                  <a:pt x="522127" y="189329"/>
                  <a:pt x="541726" y="185952"/>
                  <a:pt x="548466" y="183199"/>
                </a:cubicBezTo>
                <a:cubicBezTo>
                  <a:pt x="551836" y="181822"/>
                  <a:pt x="555371" y="181211"/>
                  <a:pt x="559073" y="181365"/>
                </a:cubicBezTo>
                <a:close/>
                <a:moveTo>
                  <a:pt x="7055641" y="179625"/>
                </a:moveTo>
                <a:cubicBezTo>
                  <a:pt x="7063246" y="180659"/>
                  <a:pt x="7069052" y="182783"/>
                  <a:pt x="7073056" y="185995"/>
                </a:cubicBezTo>
                <a:cubicBezTo>
                  <a:pt x="7081065" y="192419"/>
                  <a:pt x="7085320" y="198295"/>
                  <a:pt x="7085822" y="203623"/>
                </a:cubicBezTo>
                <a:cubicBezTo>
                  <a:pt x="7086324" y="208950"/>
                  <a:pt x="7079498" y="210936"/>
                  <a:pt x="7065344" y="209581"/>
                </a:cubicBezTo>
                <a:cubicBezTo>
                  <a:pt x="7051190" y="208226"/>
                  <a:pt x="7034570" y="207104"/>
                  <a:pt x="7015484" y="206215"/>
                </a:cubicBezTo>
                <a:cubicBezTo>
                  <a:pt x="6996397" y="205326"/>
                  <a:pt x="6974650" y="206028"/>
                  <a:pt x="6950242" y="208323"/>
                </a:cubicBezTo>
                <a:cubicBezTo>
                  <a:pt x="6955650" y="214948"/>
                  <a:pt x="6957678" y="220612"/>
                  <a:pt x="6956330" y="225316"/>
                </a:cubicBezTo>
                <a:cubicBezTo>
                  <a:pt x="6954982" y="230019"/>
                  <a:pt x="6954308" y="238028"/>
                  <a:pt x="6954308" y="249343"/>
                </a:cubicBezTo>
                <a:cubicBezTo>
                  <a:pt x="6954308" y="261130"/>
                  <a:pt x="6954530" y="272416"/>
                  <a:pt x="6954975" y="283200"/>
                </a:cubicBezTo>
                <a:cubicBezTo>
                  <a:pt x="6955420" y="293984"/>
                  <a:pt x="6951228" y="304097"/>
                  <a:pt x="6942402" y="313540"/>
                </a:cubicBezTo>
                <a:cubicBezTo>
                  <a:pt x="6933576" y="322983"/>
                  <a:pt x="6927998" y="323604"/>
                  <a:pt x="6925668" y="315401"/>
                </a:cubicBezTo>
                <a:cubicBezTo>
                  <a:pt x="6923338" y="307198"/>
                  <a:pt x="6916476" y="298171"/>
                  <a:pt x="6905082" y="288319"/>
                </a:cubicBezTo>
                <a:cubicBezTo>
                  <a:pt x="6893688" y="278468"/>
                  <a:pt x="6892990" y="274668"/>
                  <a:pt x="6902984" y="276919"/>
                </a:cubicBezTo>
                <a:cubicBezTo>
                  <a:pt x="6912980" y="279170"/>
                  <a:pt x="6919738" y="280192"/>
                  <a:pt x="6923258" y="279984"/>
                </a:cubicBezTo>
                <a:cubicBezTo>
                  <a:pt x="6926779" y="279776"/>
                  <a:pt x="6928758" y="271301"/>
                  <a:pt x="6929195" y="254559"/>
                </a:cubicBezTo>
                <a:cubicBezTo>
                  <a:pt x="6929632" y="237817"/>
                  <a:pt x="6928762" y="223502"/>
                  <a:pt x="6926582" y="211614"/>
                </a:cubicBezTo>
                <a:cubicBezTo>
                  <a:pt x="6900440" y="216116"/>
                  <a:pt x="6879607" y="219702"/>
                  <a:pt x="6864084" y="222369"/>
                </a:cubicBezTo>
                <a:cubicBezTo>
                  <a:pt x="6848560" y="225036"/>
                  <a:pt x="6837232" y="226836"/>
                  <a:pt x="6830097" y="227768"/>
                </a:cubicBezTo>
                <a:cubicBezTo>
                  <a:pt x="6822962" y="228700"/>
                  <a:pt x="6814631" y="224645"/>
                  <a:pt x="6805102" y="215604"/>
                </a:cubicBezTo>
                <a:cubicBezTo>
                  <a:pt x="6795573" y="206562"/>
                  <a:pt x="6798939" y="202042"/>
                  <a:pt x="6815201" y="202042"/>
                </a:cubicBezTo>
                <a:cubicBezTo>
                  <a:pt x="6829498" y="202042"/>
                  <a:pt x="6852106" y="200249"/>
                  <a:pt x="6883023" y="196664"/>
                </a:cubicBezTo>
                <a:cubicBezTo>
                  <a:pt x="6913941" y="193079"/>
                  <a:pt x="6940133" y="189942"/>
                  <a:pt x="6961600" y="187253"/>
                </a:cubicBezTo>
                <a:cubicBezTo>
                  <a:pt x="6983068" y="184564"/>
                  <a:pt x="7005008" y="182076"/>
                  <a:pt x="7027422" y="179789"/>
                </a:cubicBezTo>
                <a:cubicBezTo>
                  <a:pt x="7038628" y="178646"/>
                  <a:pt x="7048035" y="178591"/>
                  <a:pt x="7055641" y="179625"/>
                </a:cubicBezTo>
                <a:close/>
                <a:moveTo>
                  <a:pt x="3845716" y="179625"/>
                </a:moveTo>
                <a:cubicBezTo>
                  <a:pt x="3853322" y="180659"/>
                  <a:pt x="3859127" y="182783"/>
                  <a:pt x="3863131" y="185995"/>
                </a:cubicBezTo>
                <a:cubicBezTo>
                  <a:pt x="3871140" y="192419"/>
                  <a:pt x="3875396" y="198295"/>
                  <a:pt x="3875898" y="203623"/>
                </a:cubicBezTo>
                <a:cubicBezTo>
                  <a:pt x="3876400" y="208950"/>
                  <a:pt x="3869574" y="210936"/>
                  <a:pt x="3855420" y="209581"/>
                </a:cubicBezTo>
                <a:cubicBezTo>
                  <a:pt x="3841266" y="208226"/>
                  <a:pt x="3824646" y="207104"/>
                  <a:pt x="3805559" y="206215"/>
                </a:cubicBezTo>
                <a:cubicBezTo>
                  <a:pt x="3786472" y="205326"/>
                  <a:pt x="3764725" y="206028"/>
                  <a:pt x="3740318" y="208323"/>
                </a:cubicBezTo>
                <a:cubicBezTo>
                  <a:pt x="3745724" y="214948"/>
                  <a:pt x="3747753" y="220612"/>
                  <a:pt x="3746405" y="225316"/>
                </a:cubicBezTo>
                <a:cubicBezTo>
                  <a:pt x="3745058" y="230019"/>
                  <a:pt x="3744383" y="238028"/>
                  <a:pt x="3744383" y="249343"/>
                </a:cubicBezTo>
                <a:cubicBezTo>
                  <a:pt x="3744383" y="261130"/>
                  <a:pt x="3744606" y="272416"/>
                  <a:pt x="3745050" y="283200"/>
                </a:cubicBezTo>
                <a:cubicBezTo>
                  <a:pt x="3745495" y="293984"/>
                  <a:pt x="3741304" y="304097"/>
                  <a:pt x="3732478" y="313540"/>
                </a:cubicBezTo>
                <a:cubicBezTo>
                  <a:pt x="3723651" y="322983"/>
                  <a:pt x="3718073" y="323604"/>
                  <a:pt x="3715742" y="315401"/>
                </a:cubicBezTo>
                <a:cubicBezTo>
                  <a:pt x="3713412" y="307198"/>
                  <a:pt x="3706550" y="298171"/>
                  <a:pt x="3695157" y="288319"/>
                </a:cubicBezTo>
                <a:cubicBezTo>
                  <a:pt x="3683764" y="278468"/>
                  <a:pt x="3683065" y="274668"/>
                  <a:pt x="3693060" y="276919"/>
                </a:cubicBezTo>
                <a:cubicBezTo>
                  <a:pt x="3703055" y="279170"/>
                  <a:pt x="3709813" y="280192"/>
                  <a:pt x="3713333" y="279984"/>
                </a:cubicBezTo>
                <a:cubicBezTo>
                  <a:pt x="3716854" y="279776"/>
                  <a:pt x="3718833" y="271301"/>
                  <a:pt x="3719270" y="254559"/>
                </a:cubicBezTo>
                <a:cubicBezTo>
                  <a:pt x="3719708" y="237817"/>
                  <a:pt x="3718836" y="223502"/>
                  <a:pt x="3716657" y="211614"/>
                </a:cubicBezTo>
                <a:cubicBezTo>
                  <a:pt x="3690514" y="216116"/>
                  <a:pt x="3669682" y="219702"/>
                  <a:pt x="3654158" y="222369"/>
                </a:cubicBezTo>
                <a:cubicBezTo>
                  <a:pt x="3638635" y="225036"/>
                  <a:pt x="3627306" y="226836"/>
                  <a:pt x="3620172" y="227768"/>
                </a:cubicBezTo>
                <a:cubicBezTo>
                  <a:pt x="3613038" y="228700"/>
                  <a:pt x="3604706" y="224645"/>
                  <a:pt x="3595177" y="215604"/>
                </a:cubicBezTo>
                <a:cubicBezTo>
                  <a:pt x="3585648" y="206562"/>
                  <a:pt x="3589014" y="202042"/>
                  <a:pt x="3605276" y="202042"/>
                </a:cubicBezTo>
                <a:cubicBezTo>
                  <a:pt x="3619573" y="202042"/>
                  <a:pt x="3642181" y="200249"/>
                  <a:pt x="3673098" y="196664"/>
                </a:cubicBezTo>
                <a:cubicBezTo>
                  <a:pt x="3704016" y="193079"/>
                  <a:pt x="3730208" y="189942"/>
                  <a:pt x="3751675" y="187253"/>
                </a:cubicBezTo>
                <a:cubicBezTo>
                  <a:pt x="3773143" y="184564"/>
                  <a:pt x="3795083" y="182076"/>
                  <a:pt x="3817497" y="179789"/>
                </a:cubicBezTo>
                <a:cubicBezTo>
                  <a:pt x="3828704" y="178646"/>
                  <a:pt x="3838110" y="178591"/>
                  <a:pt x="3845716" y="179625"/>
                </a:cubicBezTo>
                <a:close/>
                <a:moveTo>
                  <a:pt x="2556205" y="169722"/>
                </a:moveTo>
                <a:cubicBezTo>
                  <a:pt x="2545478" y="170590"/>
                  <a:pt x="2536670" y="174268"/>
                  <a:pt x="2529779" y="180757"/>
                </a:cubicBezTo>
                <a:cubicBezTo>
                  <a:pt x="2522889" y="187246"/>
                  <a:pt x="2519229" y="195517"/>
                  <a:pt x="2518798" y="205569"/>
                </a:cubicBezTo>
                <a:cubicBezTo>
                  <a:pt x="2518382" y="215607"/>
                  <a:pt x="2520049" y="224373"/>
                  <a:pt x="2523800" y="231866"/>
                </a:cubicBezTo>
                <a:cubicBezTo>
                  <a:pt x="2527549" y="239358"/>
                  <a:pt x="2534279" y="243904"/>
                  <a:pt x="2543987" y="245503"/>
                </a:cubicBezTo>
                <a:cubicBezTo>
                  <a:pt x="2553695" y="247102"/>
                  <a:pt x="2563855" y="246887"/>
                  <a:pt x="2574467" y="244858"/>
                </a:cubicBezTo>
                <a:cubicBezTo>
                  <a:pt x="2585079" y="242829"/>
                  <a:pt x="2592503" y="237186"/>
                  <a:pt x="2596741" y="227929"/>
                </a:cubicBezTo>
                <a:cubicBezTo>
                  <a:pt x="2600979" y="218673"/>
                  <a:pt x="2602466" y="209531"/>
                  <a:pt x="2601204" y="200504"/>
                </a:cubicBezTo>
                <a:cubicBezTo>
                  <a:pt x="2599943" y="191476"/>
                  <a:pt x="2594809" y="183873"/>
                  <a:pt x="2585803" y="177692"/>
                </a:cubicBezTo>
                <a:cubicBezTo>
                  <a:pt x="2576797" y="171511"/>
                  <a:pt x="2566931" y="168855"/>
                  <a:pt x="2556205" y="169722"/>
                </a:cubicBezTo>
                <a:close/>
                <a:moveTo>
                  <a:pt x="5078825" y="166972"/>
                </a:moveTo>
                <a:cubicBezTo>
                  <a:pt x="5081102" y="166760"/>
                  <a:pt x="5084009" y="167075"/>
                  <a:pt x="5087544" y="167915"/>
                </a:cubicBezTo>
                <a:cubicBezTo>
                  <a:pt x="5101684" y="171278"/>
                  <a:pt x="5110259" y="176003"/>
                  <a:pt x="5113270" y="182091"/>
                </a:cubicBezTo>
                <a:cubicBezTo>
                  <a:pt x="5116282" y="188178"/>
                  <a:pt x="5116837" y="194398"/>
                  <a:pt x="5114937" y="200751"/>
                </a:cubicBezTo>
                <a:cubicBezTo>
                  <a:pt x="5113038" y="207104"/>
                  <a:pt x="5107599" y="207860"/>
                  <a:pt x="5098622" y="203020"/>
                </a:cubicBezTo>
                <a:cubicBezTo>
                  <a:pt x="5089645" y="198180"/>
                  <a:pt x="5081865" y="191537"/>
                  <a:pt x="5075283" y="183091"/>
                </a:cubicBezTo>
                <a:cubicBezTo>
                  <a:pt x="5070809" y="172981"/>
                  <a:pt x="5071989" y="167608"/>
                  <a:pt x="5078825" y="166972"/>
                </a:cubicBezTo>
                <a:close/>
                <a:moveTo>
                  <a:pt x="1859374" y="166972"/>
                </a:moveTo>
                <a:cubicBezTo>
                  <a:pt x="1861653" y="166760"/>
                  <a:pt x="1864559" y="167075"/>
                  <a:pt x="1868094" y="167915"/>
                </a:cubicBezTo>
                <a:cubicBezTo>
                  <a:pt x="1882233" y="171278"/>
                  <a:pt x="1890809" y="176003"/>
                  <a:pt x="1893820" y="182091"/>
                </a:cubicBezTo>
                <a:cubicBezTo>
                  <a:pt x="1896832" y="188178"/>
                  <a:pt x="1897387" y="194398"/>
                  <a:pt x="1895487" y="200751"/>
                </a:cubicBezTo>
                <a:cubicBezTo>
                  <a:pt x="1893587" y="207104"/>
                  <a:pt x="1888149" y="207860"/>
                  <a:pt x="1879172" y="203020"/>
                </a:cubicBezTo>
                <a:cubicBezTo>
                  <a:pt x="1870195" y="198180"/>
                  <a:pt x="1862415" y="191537"/>
                  <a:pt x="1855833" y="183091"/>
                </a:cubicBezTo>
                <a:cubicBezTo>
                  <a:pt x="1851359" y="172981"/>
                  <a:pt x="1852539" y="167608"/>
                  <a:pt x="1859374" y="166972"/>
                </a:cubicBezTo>
                <a:close/>
                <a:moveTo>
                  <a:pt x="59042" y="158496"/>
                </a:moveTo>
                <a:cubicBezTo>
                  <a:pt x="61285" y="160056"/>
                  <a:pt x="59781" y="171703"/>
                  <a:pt x="54528" y="193437"/>
                </a:cubicBezTo>
                <a:cubicBezTo>
                  <a:pt x="46656" y="218762"/>
                  <a:pt x="41640" y="241621"/>
                  <a:pt x="39482" y="262012"/>
                </a:cubicBezTo>
                <a:cubicBezTo>
                  <a:pt x="37324" y="282404"/>
                  <a:pt x="28236" y="282512"/>
                  <a:pt x="12218" y="262335"/>
                </a:cubicBezTo>
                <a:cubicBezTo>
                  <a:pt x="1936" y="244238"/>
                  <a:pt x="-154" y="233447"/>
                  <a:pt x="5947" y="229962"/>
                </a:cubicBezTo>
                <a:cubicBezTo>
                  <a:pt x="12049" y="226477"/>
                  <a:pt x="18380" y="219261"/>
                  <a:pt x="24941" y="208312"/>
                </a:cubicBezTo>
                <a:cubicBezTo>
                  <a:pt x="31502" y="197363"/>
                  <a:pt x="40174" y="183453"/>
                  <a:pt x="50958" y="166582"/>
                </a:cubicBezTo>
                <a:cubicBezTo>
                  <a:pt x="55002" y="160255"/>
                  <a:pt x="57697" y="157560"/>
                  <a:pt x="59042" y="158496"/>
                </a:cubicBezTo>
                <a:close/>
                <a:moveTo>
                  <a:pt x="2739761" y="152095"/>
                </a:moveTo>
                <a:cubicBezTo>
                  <a:pt x="2727012" y="153801"/>
                  <a:pt x="2717741" y="160025"/>
                  <a:pt x="2711948" y="170766"/>
                </a:cubicBezTo>
                <a:cubicBezTo>
                  <a:pt x="2706155" y="181506"/>
                  <a:pt x="2703692" y="193108"/>
                  <a:pt x="2704559" y="205569"/>
                </a:cubicBezTo>
                <a:cubicBezTo>
                  <a:pt x="2705427" y="218031"/>
                  <a:pt x="2709625" y="228234"/>
                  <a:pt x="2717154" y="236178"/>
                </a:cubicBezTo>
                <a:cubicBezTo>
                  <a:pt x="2724682" y="244123"/>
                  <a:pt x="2734444" y="248289"/>
                  <a:pt x="2746440" y="248676"/>
                </a:cubicBezTo>
                <a:cubicBezTo>
                  <a:pt x="2758436" y="249063"/>
                  <a:pt x="2768606" y="244876"/>
                  <a:pt x="2776952" y="236114"/>
                </a:cubicBezTo>
                <a:cubicBezTo>
                  <a:pt x="2785298" y="227352"/>
                  <a:pt x="2789471" y="214023"/>
                  <a:pt x="2789471" y="196126"/>
                </a:cubicBezTo>
                <a:cubicBezTo>
                  <a:pt x="2789471" y="178230"/>
                  <a:pt x="2784373" y="165990"/>
                  <a:pt x="2774178" y="159408"/>
                </a:cubicBezTo>
                <a:cubicBezTo>
                  <a:pt x="2763982" y="152826"/>
                  <a:pt x="2752509" y="150388"/>
                  <a:pt x="2739761" y="152095"/>
                </a:cubicBezTo>
                <a:close/>
                <a:moveTo>
                  <a:pt x="431457" y="149131"/>
                </a:moveTo>
                <a:cubicBezTo>
                  <a:pt x="433965" y="148945"/>
                  <a:pt x="437118" y="149094"/>
                  <a:pt x="440914" y="149578"/>
                </a:cubicBezTo>
                <a:cubicBezTo>
                  <a:pt x="456101" y="151514"/>
                  <a:pt x="464676" y="158064"/>
                  <a:pt x="466641" y="169228"/>
                </a:cubicBezTo>
                <a:cubicBezTo>
                  <a:pt x="468605" y="180391"/>
                  <a:pt x="462690" y="184073"/>
                  <a:pt x="448895" y="180273"/>
                </a:cubicBezTo>
                <a:cubicBezTo>
                  <a:pt x="439229" y="175441"/>
                  <a:pt x="431686" y="168632"/>
                  <a:pt x="426266" y="159849"/>
                </a:cubicBezTo>
                <a:cubicBezTo>
                  <a:pt x="422201" y="153262"/>
                  <a:pt x="423930" y="149689"/>
                  <a:pt x="431457" y="149131"/>
                </a:cubicBezTo>
                <a:close/>
                <a:moveTo>
                  <a:pt x="6972740" y="147924"/>
                </a:moveTo>
                <a:cubicBezTo>
                  <a:pt x="6978116" y="148234"/>
                  <a:pt x="6982658" y="149865"/>
                  <a:pt x="6986370" y="152815"/>
                </a:cubicBezTo>
                <a:cubicBezTo>
                  <a:pt x="6993790" y="158716"/>
                  <a:pt x="6993357" y="163463"/>
                  <a:pt x="6985068" y="167055"/>
                </a:cubicBezTo>
                <a:cubicBezTo>
                  <a:pt x="6976780" y="170647"/>
                  <a:pt x="6966501" y="173125"/>
                  <a:pt x="6954233" y="174487"/>
                </a:cubicBezTo>
                <a:cubicBezTo>
                  <a:pt x="6941965" y="175849"/>
                  <a:pt x="6932726" y="176982"/>
                  <a:pt x="6926516" y="177886"/>
                </a:cubicBezTo>
                <a:lnTo>
                  <a:pt x="6902619" y="181865"/>
                </a:lnTo>
                <a:cubicBezTo>
                  <a:pt x="6892509" y="182811"/>
                  <a:pt x="6882596" y="180553"/>
                  <a:pt x="6872881" y="175089"/>
                </a:cubicBezTo>
                <a:cubicBezTo>
                  <a:pt x="6863166" y="169625"/>
                  <a:pt x="6863814" y="166241"/>
                  <a:pt x="6874828" y="164936"/>
                </a:cubicBezTo>
                <a:cubicBezTo>
                  <a:pt x="6885840" y="163631"/>
                  <a:pt x="6898644" y="161656"/>
                  <a:pt x="6913234" y="159010"/>
                </a:cubicBezTo>
                <a:cubicBezTo>
                  <a:pt x="6927826" y="156364"/>
                  <a:pt x="6941452" y="153679"/>
                  <a:pt x="6954114" y="150955"/>
                </a:cubicBezTo>
                <a:cubicBezTo>
                  <a:pt x="6961156" y="148624"/>
                  <a:pt x="6967364" y="147614"/>
                  <a:pt x="6972740" y="147924"/>
                </a:cubicBezTo>
                <a:close/>
                <a:moveTo>
                  <a:pt x="3762815" y="147924"/>
                </a:moveTo>
                <a:cubicBezTo>
                  <a:pt x="3768191" y="148234"/>
                  <a:pt x="3772734" y="149865"/>
                  <a:pt x="3776445" y="152815"/>
                </a:cubicBezTo>
                <a:cubicBezTo>
                  <a:pt x="3783866" y="158716"/>
                  <a:pt x="3783432" y="163463"/>
                  <a:pt x="3775143" y="167055"/>
                </a:cubicBezTo>
                <a:cubicBezTo>
                  <a:pt x="3766854" y="170647"/>
                  <a:pt x="3756576" y="173125"/>
                  <a:pt x="3744308" y="174487"/>
                </a:cubicBezTo>
                <a:cubicBezTo>
                  <a:pt x="3732040" y="175849"/>
                  <a:pt x="3722801" y="176982"/>
                  <a:pt x="3716592" y="177886"/>
                </a:cubicBezTo>
                <a:lnTo>
                  <a:pt x="3692694" y="181865"/>
                </a:lnTo>
                <a:cubicBezTo>
                  <a:pt x="3682584" y="182811"/>
                  <a:pt x="3672672" y="180553"/>
                  <a:pt x="3662956" y="175089"/>
                </a:cubicBezTo>
                <a:cubicBezTo>
                  <a:pt x="3653241" y="169625"/>
                  <a:pt x="3653890" y="166241"/>
                  <a:pt x="3664903" y="164936"/>
                </a:cubicBezTo>
                <a:cubicBezTo>
                  <a:pt x="3675916" y="163631"/>
                  <a:pt x="3688718" y="161656"/>
                  <a:pt x="3703310" y="159010"/>
                </a:cubicBezTo>
                <a:cubicBezTo>
                  <a:pt x="3717901" y="156364"/>
                  <a:pt x="3731528" y="153679"/>
                  <a:pt x="3744190" y="150955"/>
                </a:cubicBezTo>
                <a:cubicBezTo>
                  <a:pt x="3751231" y="148624"/>
                  <a:pt x="3757439" y="147614"/>
                  <a:pt x="3762815" y="147924"/>
                </a:cubicBezTo>
                <a:close/>
                <a:moveTo>
                  <a:pt x="531728" y="137462"/>
                </a:moveTo>
                <a:cubicBezTo>
                  <a:pt x="535541" y="137233"/>
                  <a:pt x="540371" y="137984"/>
                  <a:pt x="546218" y="139715"/>
                </a:cubicBezTo>
                <a:cubicBezTo>
                  <a:pt x="557912" y="143179"/>
                  <a:pt x="564488" y="149728"/>
                  <a:pt x="565943" y="159365"/>
                </a:cubicBezTo>
                <a:cubicBezTo>
                  <a:pt x="567399" y="169002"/>
                  <a:pt x="562656" y="172386"/>
                  <a:pt x="551714" y="169518"/>
                </a:cubicBezTo>
                <a:cubicBezTo>
                  <a:pt x="544157" y="166679"/>
                  <a:pt x="536650" y="162326"/>
                  <a:pt x="529193" y="156461"/>
                </a:cubicBezTo>
                <a:cubicBezTo>
                  <a:pt x="521736" y="150596"/>
                  <a:pt x="519786" y="145473"/>
                  <a:pt x="523342" y="141092"/>
                </a:cubicBezTo>
                <a:cubicBezTo>
                  <a:pt x="525120" y="138902"/>
                  <a:pt x="527916" y="137692"/>
                  <a:pt x="531728" y="137462"/>
                </a:cubicBezTo>
                <a:close/>
                <a:moveTo>
                  <a:pt x="5089272" y="130881"/>
                </a:moveTo>
                <a:cubicBezTo>
                  <a:pt x="5091262" y="130622"/>
                  <a:pt x="5093788" y="130796"/>
                  <a:pt x="5096847" y="131402"/>
                </a:cubicBezTo>
                <a:cubicBezTo>
                  <a:pt x="5109087" y="133825"/>
                  <a:pt x="5117211" y="138091"/>
                  <a:pt x="5121218" y="144200"/>
                </a:cubicBezTo>
                <a:cubicBezTo>
                  <a:pt x="5125226" y="150309"/>
                  <a:pt x="5126273" y="156325"/>
                  <a:pt x="5124359" y="162247"/>
                </a:cubicBezTo>
                <a:cubicBezTo>
                  <a:pt x="5122445" y="168170"/>
                  <a:pt x="5116762" y="168711"/>
                  <a:pt x="5107312" y="163871"/>
                </a:cubicBezTo>
                <a:cubicBezTo>
                  <a:pt x="5097862" y="159032"/>
                  <a:pt x="5090692" y="152704"/>
                  <a:pt x="5085801" y="144889"/>
                </a:cubicBezTo>
                <a:cubicBezTo>
                  <a:pt x="5082145" y="136328"/>
                  <a:pt x="5083302" y="131658"/>
                  <a:pt x="5089272" y="130881"/>
                </a:cubicBezTo>
                <a:close/>
                <a:moveTo>
                  <a:pt x="1869822" y="130881"/>
                </a:moveTo>
                <a:cubicBezTo>
                  <a:pt x="1871812" y="130622"/>
                  <a:pt x="1874337" y="130796"/>
                  <a:pt x="1877397" y="131402"/>
                </a:cubicBezTo>
                <a:cubicBezTo>
                  <a:pt x="1889637" y="133825"/>
                  <a:pt x="1897760" y="138091"/>
                  <a:pt x="1901768" y="144200"/>
                </a:cubicBezTo>
                <a:cubicBezTo>
                  <a:pt x="1905776" y="150309"/>
                  <a:pt x="1906823" y="156325"/>
                  <a:pt x="1904909" y="162247"/>
                </a:cubicBezTo>
                <a:cubicBezTo>
                  <a:pt x="1902994" y="168170"/>
                  <a:pt x="1897312" y="168711"/>
                  <a:pt x="1887862" y="163871"/>
                </a:cubicBezTo>
                <a:cubicBezTo>
                  <a:pt x="1878412" y="159032"/>
                  <a:pt x="1871242" y="152704"/>
                  <a:pt x="1866352" y="144889"/>
                </a:cubicBezTo>
                <a:cubicBezTo>
                  <a:pt x="1862695" y="136328"/>
                  <a:pt x="1863852" y="131658"/>
                  <a:pt x="1869822" y="130881"/>
                </a:cubicBezTo>
                <a:close/>
                <a:moveTo>
                  <a:pt x="202412" y="128966"/>
                </a:moveTo>
                <a:cubicBezTo>
                  <a:pt x="205327" y="128991"/>
                  <a:pt x="208528" y="129860"/>
                  <a:pt x="212016" y="131574"/>
                </a:cubicBezTo>
                <a:cubicBezTo>
                  <a:pt x="218993" y="135001"/>
                  <a:pt x="224486" y="138855"/>
                  <a:pt x="228493" y="143136"/>
                </a:cubicBezTo>
                <a:cubicBezTo>
                  <a:pt x="232501" y="147416"/>
                  <a:pt x="232932" y="151991"/>
                  <a:pt x="229784" y="156859"/>
                </a:cubicBezTo>
                <a:cubicBezTo>
                  <a:pt x="226636" y="161728"/>
                  <a:pt x="225952" y="174032"/>
                  <a:pt x="227730" y="193771"/>
                </a:cubicBezTo>
                <a:cubicBezTo>
                  <a:pt x="229508" y="213510"/>
                  <a:pt x="231082" y="229084"/>
                  <a:pt x="232452" y="240491"/>
                </a:cubicBezTo>
                <a:cubicBezTo>
                  <a:pt x="233821" y="251899"/>
                  <a:pt x="234505" y="262944"/>
                  <a:pt x="234505" y="273628"/>
                </a:cubicBezTo>
                <a:cubicBezTo>
                  <a:pt x="234505" y="284311"/>
                  <a:pt x="229881" y="295769"/>
                  <a:pt x="220632" y="308001"/>
                </a:cubicBezTo>
                <a:cubicBezTo>
                  <a:pt x="211382" y="320234"/>
                  <a:pt x="204294" y="321840"/>
                  <a:pt x="199369" y="312820"/>
                </a:cubicBezTo>
                <a:cubicBezTo>
                  <a:pt x="194443" y="303800"/>
                  <a:pt x="186218" y="293425"/>
                  <a:pt x="174697" y="281694"/>
                </a:cubicBezTo>
                <a:cubicBezTo>
                  <a:pt x="163174" y="269964"/>
                  <a:pt x="163801" y="265673"/>
                  <a:pt x="176578" y="268820"/>
                </a:cubicBezTo>
                <a:cubicBezTo>
                  <a:pt x="189355" y="271968"/>
                  <a:pt x="197260" y="273614"/>
                  <a:pt x="200293" y="273757"/>
                </a:cubicBezTo>
                <a:cubicBezTo>
                  <a:pt x="203326" y="273900"/>
                  <a:pt x="205262" y="269415"/>
                  <a:pt x="206101" y="260302"/>
                </a:cubicBezTo>
                <a:cubicBezTo>
                  <a:pt x="206940" y="251189"/>
                  <a:pt x="206245" y="232644"/>
                  <a:pt x="204015" y="204666"/>
                </a:cubicBezTo>
                <a:cubicBezTo>
                  <a:pt x="201785" y="176688"/>
                  <a:pt x="200039" y="161179"/>
                  <a:pt x="198777" y="158139"/>
                </a:cubicBezTo>
                <a:cubicBezTo>
                  <a:pt x="197515" y="155099"/>
                  <a:pt x="193578" y="154253"/>
                  <a:pt x="186967" y="155601"/>
                </a:cubicBezTo>
                <a:cubicBezTo>
                  <a:pt x="180357" y="156949"/>
                  <a:pt x="167408" y="159229"/>
                  <a:pt x="148120" y="162441"/>
                </a:cubicBezTo>
                <a:lnTo>
                  <a:pt x="148120" y="180424"/>
                </a:lnTo>
                <a:lnTo>
                  <a:pt x="165909" y="177821"/>
                </a:lnTo>
                <a:cubicBezTo>
                  <a:pt x="174814" y="175053"/>
                  <a:pt x="181274" y="176294"/>
                  <a:pt x="185290" y="181542"/>
                </a:cubicBezTo>
                <a:cubicBezTo>
                  <a:pt x="189305" y="186791"/>
                  <a:pt x="186412" y="191093"/>
                  <a:pt x="176610" y="194448"/>
                </a:cubicBezTo>
                <a:cubicBezTo>
                  <a:pt x="166809" y="197804"/>
                  <a:pt x="157226" y="198578"/>
                  <a:pt x="147862" y="196772"/>
                </a:cubicBezTo>
                <a:lnTo>
                  <a:pt x="146786" y="219551"/>
                </a:lnTo>
                <a:cubicBezTo>
                  <a:pt x="155104" y="218734"/>
                  <a:pt x="162080" y="217407"/>
                  <a:pt x="167716" y="215572"/>
                </a:cubicBezTo>
                <a:cubicBezTo>
                  <a:pt x="173352" y="213736"/>
                  <a:pt x="178693" y="215346"/>
                  <a:pt x="183741" y="220401"/>
                </a:cubicBezTo>
                <a:cubicBezTo>
                  <a:pt x="188789" y="225456"/>
                  <a:pt x="186638" y="229980"/>
                  <a:pt x="177288" y="233974"/>
                </a:cubicBezTo>
                <a:cubicBezTo>
                  <a:pt x="167938" y="237967"/>
                  <a:pt x="157592" y="238616"/>
                  <a:pt x="146248" y="235920"/>
                </a:cubicBezTo>
                <a:cubicBezTo>
                  <a:pt x="144729" y="250877"/>
                  <a:pt x="140358" y="266763"/>
                  <a:pt x="133139" y="283576"/>
                </a:cubicBezTo>
                <a:cubicBezTo>
                  <a:pt x="125918" y="300390"/>
                  <a:pt x="119834" y="303190"/>
                  <a:pt x="114886" y="291976"/>
                </a:cubicBezTo>
                <a:cubicBezTo>
                  <a:pt x="109939" y="280762"/>
                  <a:pt x="108602" y="272330"/>
                  <a:pt x="110875" y="266680"/>
                </a:cubicBezTo>
                <a:cubicBezTo>
                  <a:pt x="113148" y="261030"/>
                  <a:pt x="116077" y="252383"/>
                  <a:pt x="119662" y="240739"/>
                </a:cubicBezTo>
                <a:cubicBezTo>
                  <a:pt x="123247" y="229094"/>
                  <a:pt x="125488" y="213582"/>
                  <a:pt x="126384" y="194201"/>
                </a:cubicBezTo>
                <a:cubicBezTo>
                  <a:pt x="127280" y="174820"/>
                  <a:pt x="126151" y="160702"/>
                  <a:pt x="122996" y="151847"/>
                </a:cubicBezTo>
                <a:cubicBezTo>
                  <a:pt x="119841" y="142992"/>
                  <a:pt x="121699" y="139289"/>
                  <a:pt x="128567" y="140737"/>
                </a:cubicBezTo>
                <a:cubicBezTo>
                  <a:pt x="135436" y="142186"/>
                  <a:pt x="140459" y="143085"/>
                  <a:pt x="143635" y="143437"/>
                </a:cubicBezTo>
                <a:cubicBezTo>
                  <a:pt x="146811" y="143788"/>
                  <a:pt x="151734" y="143767"/>
                  <a:pt x="158402" y="143372"/>
                </a:cubicBezTo>
                <a:cubicBezTo>
                  <a:pt x="165070" y="142978"/>
                  <a:pt x="171588" y="141719"/>
                  <a:pt x="177955" y="139597"/>
                </a:cubicBezTo>
                <a:cubicBezTo>
                  <a:pt x="184322" y="137475"/>
                  <a:pt x="189846" y="134750"/>
                  <a:pt x="194529" y="131423"/>
                </a:cubicBezTo>
                <a:cubicBezTo>
                  <a:pt x="196870" y="129760"/>
                  <a:pt x="199497" y="128941"/>
                  <a:pt x="202412" y="128966"/>
                </a:cubicBezTo>
                <a:close/>
                <a:moveTo>
                  <a:pt x="446187" y="111782"/>
                </a:moveTo>
                <a:cubicBezTo>
                  <a:pt x="449889" y="112275"/>
                  <a:pt x="453691" y="113283"/>
                  <a:pt x="457595" y="114806"/>
                </a:cubicBezTo>
                <a:cubicBezTo>
                  <a:pt x="465404" y="117854"/>
                  <a:pt x="470029" y="124404"/>
                  <a:pt x="471470" y="134456"/>
                </a:cubicBezTo>
                <a:cubicBezTo>
                  <a:pt x="472911" y="144509"/>
                  <a:pt x="466232" y="146703"/>
                  <a:pt x="451433" y="141038"/>
                </a:cubicBezTo>
                <a:cubicBezTo>
                  <a:pt x="439961" y="135302"/>
                  <a:pt x="432669" y="129272"/>
                  <a:pt x="429557" y="122948"/>
                </a:cubicBezTo>
                <a:cubicBezTo>
                  <a:pt x="426445" y="116624"/>
                  <a:pt x="428388" y="112924"/>
                  <a:pt x="435386" y="111849"/>
                </a:cubicBezTo>
                <a:cubicBezTo>
                  <a:pt x="438886" y="111311"/>
                  <a:pt x="442486" y="111289"/>
                  <a:pt x="446187" y="111782"/>
                </a:cubicBezTo>
                <a:close/>
                <a:moveTo>
                  <a:pt x="7145" y="105851"/>
                </a:moveTo>
                <a:cubicBezTo>
                  <a:pt x="9420" y="105696"/>
                  <a:pt x="12236" y="105856"/>
                  <a:pt x="15595" y="106331"/>
                </a:cubicBezTo>
                <a:cubicBezTo>
                  <a:pt x="29032" y="108231"/>
                  <a:pt x="38059" y="111802"/>
                  <a:pt x="42676" y="117044"/>
                </a:cubicBezTo>
                <a:cubicBezTo>
                  <a:pt x="47294" y="122285"/>
                  <a:pt x="47875" y="129910"/>
                  <a:pt x="44419" y="139920"/>
                </a:cubicBezTo>
                <a:cubicBezTo>
                  <a:pt x="40963" y="149929"/>
                  <a:pt x="32287" y="149212"/>
                  <a:pt x="18391" y="137769"/>
                </a:cubicBezTo>
                <a:cubicBezTo>
                  <a:pt x="10949" y="131258"/>
                  <a:pt x="5263" y="123916"/>
                  <a:pt x="1334" y="115742"/>
                </a:cubicBezTo>
                <a:cubicBezTo>
                  <a:pt x="-1613" y="109612"/>
                  <a:pt x="324" y="106315"/>
                  <a:pt x="7145" y="105851"/>
                </a:cubicBezTo>
                <a:close/>
                <a:moveTo>
                  <a:pt x="541282" y="102212"/>
                </a:moveTo>
                <a:cubicBezTo>
                  <a:pt x="555895" y="103173"/>
                  <a:pt x="564696" y="108601"/>
                  <a:pt x="567686" y="118495"/>
                </a:cubicBezTo>
                <a:cubicBezTo>
                  <a:pt x="570675" y="128390"/>
                  <a:pt x="564627" y="131968"/>
                  <a:pt x="549541" y="129229"/>
                </a:cubicBezTo>
                <a:cubicBezTo>
                  <a:pt x="537653" y="125271"/>
                  <a:pt x="529652" y="119539"/>
                  <a:pt x="525536" y="112032"/>
                </a:cubicBezTo>
                <a:cubicBezTo>
                  <a:pt x="521420" y="104525"/>
                  <a:pt x="526669" y="101251"/>
                  <a:pt x="541282" y="102212"/>
                </a:cubicBezTo>
                <a:close/>
                <a:moveTo>
                  <a:pt x="6899156" y="100943"/>
                </a:moveTo>
                <a:lnTo>
                  <a:pt x="6876010" y="104406"/>
                </a:lnTo>
                <a:cubicBezTo>
                  <a:pt x="6878520" y="112896"/>
                  <a:pt x="6880542" y="120682"/>
                  <a:pt x="6882076" y="127766"/>
                </a:cubicBezTo>
                <a:lnTo>
                  <a:pt x="6901500" y="125701"/>
                </a:lnTo>
                <a:close/>
                <a:moveTo>
                  <a:pt x="3689231" y="100943"/>
                </a:moveTo>
                <a:lnTo>
                  <a:pt x="3666086" y="104406"/>
                </a:lnTo>
                <a:cubicBezTo>
                  <a:pt x="3668595" y="112896"/>
                  <a:pt x="3670617" y="120682"/>
                  <a:pt x="3672152" y="127766"/>
                </a:cubicBezTo>
                <a:lnTo>
                  <a:pt x="3691576" y="125701"/>
                </a:lnTo>
                <a:close/>
                <a:moveTo>
                  <a:pt x="6943338" y="95544"/>
                </a:moveTo>
                <a:lnTo>
                  <a:pt x="6920558" y="97910"/>
                </a:lnTo>
                <a:lnTo>
                  <a:pt x="6920558" y="121034"/>
                </a:lnTo>
                <a:lnTo>
                  <a:pt x="6939552" y="118861"/>
                </a:lnTo>
                <a:close/>
                <a:moveTo>
                  <a:pt x="3733413" y="95544"/>
                </a:moveTo>
                <a:lnTo>
                  <a:pt x="3710634" y="97910"/>
                </a:lnTo>
                <a:lnTo>
                  <a:pt x="3710634" y="121034"/>
                </a:lnTo>
                <a:lnTo>
                  <a:pt x="3729627" y="118861"/>
                </a:lnTo>
                <a:close/>
                <a:moveTo>
                  <a:pt x="7000684" y="88360"/>
                </a:moveTo>
                <a:cubicBezTo>
                  <a:pt x="6997516" y="87743"/>
                  <a:pt x="6986738" y="88668"/>
                  <a:pt x="6968354" y="91134"/>
                </a:cubicBezTo>
                <a:cubicBezTo>
                  <a:pt x="6965243" y="104399"/>
                  <a:pt x="6962804" y="112566"/>
                  <a:pt x="6961041" y="115635"/>
                </a:cubicBezTo>
                <a:cubicBezTo>
                  <a:pt x="6967537" y="115706"/>
                  <a:pt x="6973660" y="115047"/>
                  <a:pt x="6979410" y="113656"/>
                </a:cubicBezTo>
                <a:cubicBezTo>
                  <a:pt x="6985162" y="112265"/>
                  <a:pt x="6991098" y="112473"/>
                  <a:pt x="6997221" y="114279"/>
                </a:cubicBezTo>
                <a:cubicBezTo>
                  <a:pt x="7000921" y="105087"/>
                  <a:pt x="7003216" y="98624"/>
                  <a:pt x="7004104" y="94888"/>
                </a:cubicBezTo>
                <a:cubicBezTo>
                  <a:pt x="7004994" y="91152"/>
                  <a:pt x="7003854" y="88976"/>
                  <a:pt x="7000684" y="88360"/>
                </a:cubicBezTo>
                <a:close/>
                <a:moveTo>
                  <a:pt x="3790760" y="88360"/>
                </a:moveTo>
                <a:cubicBezTo>
                  <a:pt x="3787590" y="87743"/>
                  <a:pt x="3776814" y="88668"/>
                  <a:pt x="3758430" y="91134"/>
                </a:cubicBezTo>
                <a:cubicBezTo>
                  <a:pt x="3755318" y="104399"/>
                  <a:pt x="3752880" y="112566"/>
                  <a:pt x="3751116" y="115635"/>
                </a:cubicBezTo>
                <a:cubicBezTo>
                  <a:pt x="3757612" y="115706"/>
                  <a:pt x="3763735" y="115047"/>
                  <a:pt x="3769486" y="113656"/>
                </a:cubicBezTo>
                <a:cubicBezTo>
                  <a:pt x="3775237" y="112265"/>
                  <a:pt x="3781173" y="112473"/>
                  <a:pt x="3787297" y="114279"/>
                </a:cubicBezTo>
                <a:cubicBezTo>
                  <a:pt x="3790996" y="105087"/>
                  <a:pt x="3793291" y="98624"/>
                  <a:pt x="3794180" y="94888"/>
                </a:cubicBezTo>
                <a:cubicBezTo>
                  <a:pt x="3795069" y="91152"/>
                  <a:pt x="3793929" y="88976"/>
                  <a:pt x="3790760" y="88360"/>
                </a:cubicBezTo>
                <a:close/>
                <a:moveTo>
                  <a:pt x="161069" y="77314"/>
                </a:moveTo>
                <a:cubicBezTo>
                  <a:pt x="159004" y="77766"/>
                  <a:pt x="152443" y="78737"/>
                  <a:pt x="141387" y="80229"/>
                </a:cubicBezTo>
                <a:lnTo>
                  <a:pt x="141387" y="104836"/>
                </a:lnTo>
                <a:lnTo>
                  <a:pt x="157800" y="101545"/>
                </a:lnTo>
                <a:cubicBezTo>
                  <a:pt x="162045" y="84939"/>
                  <a:pt x="163134" y="76862"/>
                  <a:pt x="161069" y="77314"/>
                </a:cubicBezTo>
                <a:close/>
                <a:moveTo>
                  <a:pt x="5959706" y="69904"/>
                </a:moveTo>
                <a:cubicBezTo>
                  <a:pt x="5955002" y="69000"/>
                  <a:pt x="5948836" y="70187"/>
                  <a:pt x="5941206" y="73464"/>
                </a:cubicBezTo>
                <a:cubicBezTo>
                  <a:pt x="5933578" y="76740"/>
                  <a:pt x="5927462" y="83383"/>
                  <a:pt x="5922858" y="93393"/>
                </a:cubicBezTo>
                <a:cubicBezTo>
                  <a:pt x="5918255" y="103402"/>
                  <a:pt x="5916606" y="113978"/>
                  <a:pt x="5917911" y="125121"/>
                </a:cubicBezTo>
                <a:cubicBezTo>
                  <a:pt x="5919216" y="136263"/>
                  <a:pt x="5923762" y="145114"/>
                  <a:pt x="5931548" y="151675"/>
                </a:cubicBezTo>
                <a:cubicBezTo>
                  <a:pt x="5939335" y="158236"/>
                  <a:pt x="5947552" y="161330"/>
                  <a:pt x="5956199" y="160957"/>
                </a:cubicBezTo>
                <a:cubicBezTo>
                  <a:pt x="5964846" y="160584"/>
                  <a:pt x="5971820" y="158361"/>
                  <a:pt x="5977118" y="154289"/>
                </a:cubicBezTo>
                <a:cubicBezTo>
                  <a:pt x="5982417" y="150216"/>
                  <a:pt x="5987662" y="142974"/>
                  <a:pt x="5992853" y="132563"/>
                </a:cubicBezTo>
                <a:cubicBezTo>
                  <a:pt x="5996366" y="119571"/>
                  <a:pt x="5997284" y="108723"/>
                  <a:pt x="5995606" y="100018"/>
                </a:cubicBezTo>
                <a:cubicBezTo>
                  <a:pt x="5993928" y="91314"/>
                  <a:pt x="5989634" y="84118"/>
                  <a:pt x="5982722" y="78432"/>
                </a:cubicBezTo>
                <a:cubicBezTo>
                  <a:pt x="5975810" y="72747"/>
                  <a:pt x="5968138" y="69904"/>
                  <a:pt x="5959706" y="69904"/>
                </a:cubicBezTo>
                <a:close/>
                <a:moveTo>
                  <a:pt x="2555646" y="68495"/>
                </a:moveTo>
                <a:cubicBezTo>
                  <a:pt x="2543686" y="69362"/>
                  <a:pt x="2535358" y="72729"/>
                  <a:pt x="2530661" y="78594"/>
                </a:cubicBezTo>
                <a:cubicBezTo>
                  <a:pt x="2525965" y="84459"/>
                  <a:pt x="2523617" y="91579"/>
                  <a:pt x="2523617" y="99954"/>
                </a:cubicBezTo>
                <a:cubicBezTo>
                  <a:pt x="2523617" y="108314"/>
                  <a:pt x="2526478" y="116169"/>
                  <a:pt x="2532199" y="123518"/>
                </a:cubicBezTo>
                <a:cubicBezTo>
                  <a:pt x="2537921" y="130867"/>
                  <a:pt x="2546730" y="134542"/>
                  <a:pt x="2558625" y="134542"/>
                </a:cubicBezTo>
                <a:cubicBezTo>
                  <a:pt x="2570520" y="134542"/>
                  <a:pt x="2579558" y="130846"/>
                  <a:pt x="2585738" y="123454"/>
                </a:cubicBezTo>
                <a:cubicBezTo>
                  <a:pt x="2591919" y="116061"/>
                  <a:pt x="2594798" y="107224"/>
                  <a:pt x="2594375" y="96942"/>
                </a:cubicBezTo>
                <a:cubicBezTo>
                  <a:pt x="2593952" y="86660"/>
                  <a:pt x="2590381" y="79132"/>
                  <a:pt x="2583663" y="74356"/>
                </a:cubicBezTo>
                <a:cubicBezTo>
                  <a:pt x="2576944" y="69581"/>
                  <a:pt x="2567605" y="67627"/>
                  <a:pt x="2555646" y="68495"/>
                </a:cubicBezTo>
                <a:close/>
                <a:moveTo>
                  <a:pt x="6472635" y="55430"/>
                </a:moveTo>
                <a:cubicBezTo>
                  <a:pt x="6474244" y="55371"/>
                  <a:pt x="6476270" y="55693"/>
                  <a:pt x="6478715" y="56395"/>
                </a:cubicBezTo>
                <a:cubicBezTo>
                  <a:pt x="6485814" y="58417"/>
                  <a:pt x="6493041" y="62511"/>
                  <a:pt x="6500398" y="68678"/>
                </a:cubicBezTo>
                <a:cubicBezTo>
                  <a:pt x="6507754" y="74844"/>
                  <a:pt x="6510066" y="79978"/>
                  <a:pt x="6507335" y="84079"/>
                </a:cubicBezTo>
                <a:cubicBezTo>
                  <a:pt x="6504603" y="88180"/>
                  <a:pt x="6502792" y="105073"/>
                  <a:pt x="6501903" y="134757"/>
                </a:cubicBezTo>
                <a:cubicBezTo>
                  <a:pt x="6501014" y="164441"/>
                  <a:pt x="6500344" y="190638"/>
                  <a:pt x="6499892" y="213345"/>
                </a:cubicBezTo>
                <a:cubicBezTo>
                  <a:pt x="6499440" y="236053"/>
                  <a:pt x="6496982" y="255617"/>
                  <a:pt x="6492514" y="272036"/>
                </a:cubicBezTo>
                <a:cubicBezTo>
                  <a:pt x="6488047" y="288456"/>
                  <a:pt x="6481960" y="290449"/>
                  <a:pt x="6474252" y="278016"/>
                </a:cubicBezTo>
                <a:cubicBezTo>
                  <a:pt x="6466544" y="265583"/>
                  <a:pt x="6463816" y="255169"/>
                  <a:pt x="6466067" y="246772"/>
                </a:cubicBezTo>
                <a:cubicBezTo>
                  <a:pt x="6468318" y="238376"/>
                  <a:pt x="6470344" y="226538"/>
                  <a:pt x="6472144" y="211259"/>
                </a:cubicBezTo>
                <a:cubicBezTo>
                  <a:pt x="6473944" y="195979"/>
                  <a:pt x="6475066" y="175365"/>
                  <a:pt x="6475510" y="149417"/>
                </a:cubicBezTo>
                <a:cubicBezTo>
                  <a:pt x="6475954" y="123468"/>
                  <a:pt x="6475958" y="105464"/>
                  <a:pt x="6475521" y="95404"/>
                </a:cubicBezTo>
                <a:cubicBezTo>
                  <a:pt x="6475084" y="85344"/>
                  <a:pt x="6473062" y="75625"/>
                  <a:pt x="6469455" y="66247"/>
                </a:cubicBezTo>
                <a:cubicBezTo>
                  <a:pt x="6466750" y="59213"/>
                  <a:pt x="6467810" y="55607"/>
                  <a:pt x="6472635" y="55430"/>
                </a:cubicBezTo>
                <a:close/>
                <a:moveTo>
                  <a:pt x="3253185" y="55430"/>
                </a:moveTo>
                <a:cubicBezTo>
                  <a:pt x="3254794" y="55371"/>
                  <a:pt x="3256820" y="55693"/>
                  <a:pt x="3259265" y="56395"/>
                </a:cubicBezTo>
                <a:cubicBezTo>
                  <a:pt x="3266364" y="58417"/>
                  <a:pt x="3273591" y="62511"/>
                  <a:pt x="3280948" y="68678"/>
                </a:cubicBezTo>
                <a:cubicBezTo>
                  <a:pt x="3288304" y="74844"/>
                  <a:pt x="3290617" y="79978"/>
                  <a:pt x="3287885" y="84079"/>
                </a:cubicBezTo>
                <a:cubicBezTo>
                  <a:pt x="3285153" y="88180"/>
                  <a:pt x="3283343" y="105073"/>
                  <a:pt x="3282454" y="134757"/>
                </a:cubicBezTo>
                <a:cubicBezTo>
                  <a:pt x="3281564" y="164441"/>
                  <a:pt x="3280894" y="190638"/>
                  <a:pt x="3280442" y="213345"/>
                </a:cubicBezTo>
                <a:cubicBezTo>
                  <a:pt x="3279991" y="236053"/>
                  <a:pt x="3277531" y="255617"/>
                  <a:pt x="3273064" y="272036"/>
                </a:cubicBezTo>
                <a:cubicBezTo>
                  <a:pt x="3268597" y="288456"/>
                  <a:pt x="3262510" y="290449"/>
                  <a:pt x="3254802" y="278016"/>
                </a:cubicBezTo>
                <a:cubicBezTo>
                  <a:pt x="3247094" y="265583"/>
                  <a:pt x="3244366" y="255169"/>
                  <a:pt x="3246617" y="246772"/>
                </a:cubicBezTo>
                <a:cubicBezTo>
                  <a:pt x="3248869" y="238376"/>
                  <a:pt x="3250894" y="226538"/>
                  <a:pt x="3252694" y="211259"/>
                </a:cubicBezTo>
                <a:cubicBezTo>
                  <a:pt x="3254494" y="195979"/>
                  <a:pt x="3255616" y="175365"/>
                  <a:pt x="3256060" y="149417"/>
                </a:cubicBezTo>
                <a:cubicBezTo>
                  <a:pt x="3256505" y="123468"/>
                  <a:pt x="3256509" y="105464"/>
                  <a:pt x="3256071" y="95404"/>
                </a:cubicBezTo>
                <a:cubicBezTo>
                  <a:pt x="3255634" y="85344"/>
                  <a:pt x="3253612" y="75625"/>
                  <a:pt x="3250005" y="66247"/>
                </a:cubicBezTo>
                <a:cubicBezTo>
                  <a:pt x="3247300" y="59213"/>
                  <a:pt x="3248360" y="55607"/>
                  <a:pt x="3253185" y="55430"/>
                </a:cubicBezTo>
                <a:close/>
                <a:moveTo>
                  <a:pt x="6948006" y="44242"/>
                </a:moveTo>
                <a:cubicBezTo>
                  <a:pt x="6932748" y="46952"/>
                  <a:pt x="6919999" y="48673"/>
                  <a:pt x="6909760" y="49404"/>
                </a:cubicBezTo>
                <a:cubicBezTo>
                  <a:pt x="6920558" y="52430"/>
                  <a:pt x="6925284" y="56460"/>
                  <a:pt x="6923936" y="61493"/>
                </a:cubicBezTo>
                <a:cubicBezTo>
                  <a:pt x="6922588" y="66527"/>
                  <a:pt x="6921914" y="72872"/>
                  <a:pt x="6921914" y="80530"/>
                </a:cubicBezTo>
                <a:lnTo>
                  <a:pt x="6946242" y="78336"/>
                </a:lnTo>
                <a:cubicBezTo>
                  <a:pt x="6947016" y="70549"/>
                  <a:pt x="6948078" y="63931"/>
                  <a:pt x="6949425" y="58482"/>
                </a:cubicBezTo>
                <a:cubicBezTo>
                  <a:pt x="6950774" y="53032"/>
                  <a:pt x="6950300" y="48286"/>
                  <a:pt x="6948006" y="44242"/>
                </a:cubicBezTo>
                <a:close/>
                <a:moveTo>
                  <a:pt x="3738081" y="44242"/>
                </a:moveTo>
                <a:cubicBezTo>
                  <a:pt x="3722823" y="46952"/>
                  <a:pt x="3710075" y="48673"/>
                  <a:pt x="3699836" y="49404"/>
                </a:cubicBezTo>
                <a:cubicBezTo>
                  <a:pt x="3710634" y="52430"/>
                  <a:pt x="3715359" y="56460"/>
                  <a:pt x="3714011" y="61493"/>
                </a:cubicBezTo>
                <a:cubicBezTo>
                  <a:pt x="3712663" y="66527"/>
                  <a:pt x="3711989" y="72872"/>
                  <a:pt x="3711989" y="80530"/>
                </a:cubicBezTo>
                <a:lnTo>
                  <a:pt x="3736317" y="78336"/>
                </a:lnTo>
                <a:cubicBezTo>
                  <a:pt x="3737091" y="70549"/>
                  <a:pt x="3738153" y="63931"/>
                  <a:pt x="3739501" y="58482"/>
                </a:cubicBezTo>
                <a:cubicBezTo>
                  <a:pt x="3740849" y="53032"/>
                  <a:pt x="3740375" y="48286"/>
                  <a:pt x="3738081" y="44242"/>
                </a:cubicBezTo>
                <a:close/>
                <a:moveTo>
                  <a:pt x="5731300" y="41424"/>
                </a:moveTo>
                <a:lnTo>
                  <a:pt x="5845649" y="41424"/>
                </a:lnTo>
                <a:lnTo>
                  <a:pt x="5845649" y="72592"/>
                </a:lnTo>
                <a:lnTo>
                  <a:pt x="5758510" y="72592"/>
                </a:lnTo>
                <a:cubicBezTo>
                  <a:pt x="5754367" y="95107"/>
                  <a:pt x="5750122" y="111698"/>
                  <a:pt x="5745776" y="122367"/>
                </a:cubicBezTo>
                <a:cubicBezTo>
                  <a:pt x="5755700" y="116990"/>
                  <a:pt x="5766936" y="114541"/>
                  <a:pt x="5779484" y="115022"/>
                </a:cubicBezTo>
                <a:cubicBezTo>
                  <a:pt x="5792032" y="115502"/>
                  <a:pt x="5804044" y="118374"/>
                  <a:pt x="5815524" y="123636"/>
                </a:cubicBezTo>
                <a:cubicBezTo>
                  <a:pt x="5827004" y="128899"/>
                  <a:pt x="5835310" y="135965"/>
                  <a:pt x="5840444" y="144835"/>
                </a:cubicBezTo>
                <a:cubicBezTo>
                  <a:pt x="5845578" y="153704"/>
                  <a:pt x="5849299" y="162516"/>
                  <a:pt x="5851608" y="171271"/>
                </a:cubicBezTo>
                <a:cubicBezTo>
                  <a:pt x="5853916" y="180026"/>
                  <a:pt x="5854834" y="189541"/>
                  <a:pt x="5854360" y="199815"/>
                </a:cubicBezTo>
                <a:cubicBezTo>
                  <a:pt x="5853888" y="210090"/>
                  <a:pt x="5851776" y="220616"/>
                  <a:pt x="5848026" y="231392"/>
                </a:cubicBezTo>
                <a:cubicBezTo>
                  <a:pt x="5844276" y="242169"/>
                  <a:pt x="5838565" y="251157"/>
                  <a:pt x="5830893" y="258356"/>
                </a:cubicBezTo>
                <a:cubicBezTo>
                  <a:pt x="5823222" y="265554"/>
                  <a:pt x="5813964" y="271262"/>
                  <a:pt x="5803123" y="275478"/>
                </a:cubicBezTo>
                <a:cubicBezTo>
                  <a:pt x="5792282" y="279694"/>
                  <a:pt x="5779734" y="281339"/>
                  <a:pt x="5765480" y="280414"/>
                </a:cubicBezTo>
                <a:cubicBezTo>
                  <a:pt x="5751226" y="279489"/>
                  <a:pt x="5737667" y="274262"/>
                  <a:pt x="5724804" y="264733"/>
                </a:cubicBezTo>
                <a:cubicBezTo>
                  <a:pt x="5711941" y="255204"/>
                  <a:pt x="5703129" y="238265"/>
                  <a:pt x="5698368" y="213915"/>
                </a:cubicBezTo>
                <a:lnTo>
                  <a:pt x="5729924" y="204709"/>
                </a:lnTo>
                <a:cubicBezTo>
                  <a:pt x="5736506" y="230277"/>
                  <a:pt x="5746676" y="244094"/>
                  <a:pt x="5760436" y="246159"/>
                </a:cubicBezTo>
                <a:cubicBezTo>
                  <a:pt x="5774196" y="248224"/>
                  <a:pt x="5785366" y="246783"/>
                  <a:pt x="5793949" y="241836"/>
                </a:cubicBezTo>
                <a:cubicBezTo>
                  <a:pt x="5802532" y="236888"/>
                  <a:pt x="5808770" y="229883"/>
                  <a:pt x="5812663" y="220820"/>
                </a:cubicBezTo>
                <a:cubicBezTo>
                  <a:pt x="5816556" y="211757"/>
                  <a:pt x="5818284" y="201662"/>
                  <a:pt x="5817847" y="190534"/>
                </a:cubicBezTo>
                <a:cubicBezTo>
                  <a:pt x="5817410" y="179406"/>
                  <a:pt x="5814528" y="170152"/>
                  <a:pt x="5809200" y="162774"/>
                </a:cubicBezTo>
                <a:cubicBezTo>
                  <a:pt x="5803872" y="155396"/>
                  <a:pt x="5797100" y="150445"/>
                  <a:pt x="5788884" y="147922"/>
                </a:cubicBezTo>
                <a:cubicBezTo>
                  <a:pt x="5780666" y="145398"/>
                  <a:pt x="5771364" y="145412"/>
                  <a:pt x="5760974" y="147965"/>
                </a:cubicBezTo>
                <a:cubicBezTo>
                  <a:pt x="5750584" y="150517"/>
                  <a:pt x="5741611" y="156891"/>
                  <a:pt x="5734054" y="167087"/>
                </a:cubicBezTo>
                <a:lnTo>
                  <a:pt x="5705122" y="163796"/>
                </a:lnTo>
                <a:cubicBezTo>
                  <a:pt x="5706929" y="155780"/>
                  <a:pt x="5715655" y="114989"/>
                  <a:pt x="5731300" y="41424"/>
                </a:cubicBezTo>
                <a:close/>
                <a:moveTo>
                  <a:pt x="2750452" y="37359"/>
                </a:moveTo>
                <a:lnTo>
                  <a:pt x="2788288" y="37359"/>
                </a:lnTo>
                <a:lnTo>
                  <a:pt x="2731587" y="125078"/>
                </a:lnTo>
                <a:cubicBezTo>
                  <a:pt x="2753614" y="118782"/>
                  <a:pt x="2772292" y="120119"/>
                  <a:pt x="2787622" y="129089"/>
                </a:cubicBezTo>
                <a:cubicBezTo>
                  <a:pt x="2802951" y="138059"/>
                  <a:pt x="2813179" y="147904"/>
                  <a:pt x="2818306" y="158623"/>
                </a:cubicBezTo>
                <a:cubicBezTo>
                  <a:pt x="2823433" y="169342"/>
                  <a:pt x="2826229" y="180965"/>
                  <a:pt x="2826695" y="193491"/>
                </a:cubicBezTo>
                <a:cubicBezTo>
                  <a:pt x="2827161" y="206017"/>
                  <a:pt x="2825272" y="218411"/>
                  <a:pt x="2821027" y="230672"/>
                </a:cubicBezTo>
                <a:cubicBezTo>
                  <a:pt x="2816782" y="242933"/>
                  <a:pt x="2809193" y="254061"/>
                  <a:pt x="2798258" y="264056"/>
                </a:cubicBezTo>
                <a:cubicBezTo>
                  <a:pt x="2787324" y="274051"/>
                  <a:pt x="2772152" y="279507"/>
                  <a:pt x="2752743" y="280425"/>
                </a:cubicBezTo>
                <a:cubicBezTo>
                  <a:pt x="2733333" y="281343"/>
                  <a:pt x="2716724" y="277769"/>
                  <a:pt x="2702914" y="269702"/>
                </a:cubicBezTo>
                <a:cubicBezTo>
                  <a:pt x="2689104" y="261636"/>
                  <a:pt x="2679607" y="250264"/>
                  <a:pt x="2674423" y="235587"/>
                </a:cubicBezTo>
                <a:cubicBezTo>
                  <a:pt x="2669240" y="220910"/>
                  <a:pt x="2667099" y="206860"/>
                  <a:pt x="2668003" y="193437"/>
                </a:cubicBezTo>
                <a:cubicBezTo>
                  <a:pt x="2668906" y="180015"/>
                  <a:pt x="2671380" y="168819"/>
                  <a:pt x="2675424" y="159849"/>
                </a:cubicBezTo>
                <a:cubicBezTo>
                  <a:pt x="2679468" y="150879"/>
                  <a:pt x="2685641" y="139447"/>
                  <a:pt x="2693944" y="125551"/>
                </a:cubicBezTo>
                <a:close/>
                <a:moveTo>
                  <a:pt x="2558560" y="37359"/>
                </a:moveTo>
                <a:cubicBezTo>
                  <a:pt x="2568032" y="37359"/>
                  <a:pt x="2576622" y="38323"/>
                  <a:pt x="2584330" y="40252"/>
                </a:cubicBezTo>
                <a:cubicBezTo>
                  <a:pt x="2592038" y="42180"/>
                  <a:pt x="2600208" y="46264"/>
                  <a:pt x="2608841" y="52502"/>
                </a:cubicBezTo>
                <a:cubicBezTo>
                  <a:pt x="2617473" y="58740"/>
                  <a:pt x="2623650" y="67487"/>
                  <a:pt x="2627372" y="78744"/>
                </a:cubicBezTo>
                <a:cubicBezTo>
                  <a:pt x="2631093" y="90001"/>
                  <a:pt x="2630810" y="103291"/>
                  <a:pt x="2626522" y="118614"/>
                </a:cubicBezTo>
                <a:cubicBezTo>
                  <a:pt x="2622234" y="133936"/>
                  <a:pt x="2611780" y="144638"/>
                  <a:pt x="2595160" y="150718"/>
                </a:cubicBezTo>
                <a:cubicBezTo>
                  <a:pt x="2609744" y="153901"/>
                  <a:pt x="2620363" y="160484"/>
                  <a:pt x="2627017" y="170464"/>
                </a:cubicBezTo>
                <a:cubicBezTo>
                  <a:pt x="2633670" y="180445"/>
                  <a:pt x="2636998" y="192423"/>
                  <a:pt x="2636998" y="206397"/>
                </a:cubicBezTo>
                <a:cubicBezTo>
                  <a:pt x="2636998" y="220372"/>
                  <a:pt x="2634857" y="231651"/>
                  <a:pt x="2630577" y="240233"/>
                </a:cubicBezTo>
                <a:cubicBezTo>
                  <a:pt x="2626296" y="248816"/>
                  <a:pt x="2621496" y="256000"/>
                  <a:pt x="2616176" y="261786"/>
                </a:cubicBezTo>
                <a:cubicBezTo>
                  <a:pt x="2610855" y="267573"/>
                  <a:pt x="2603682" y="272133"/>
                  <a:pt x="2594655" y="275467"/>
                </a:cubicBezTo>
                <a:cubicBezTo>
                  <a:pt x="2585627" y="278801"/>
                  <a:pt x="2574313" y="280468"/>
                  <a:pt x="2560711" y="280468"/>
                </a:cubicBezTo>
                <a:cubicBezTo>
                  <a:pt x="2547109" y="280468"/>
                  <a:pt x="2535329" y="278805"/>
                  <a:pt x="2525370" y="275478"/>
                </a:cubicBezTo>
                <a:cubicBezTo>
                  <a:pt x="2515411" y="272151"/>
                  <a:pt x="2507050" y="267110"/>
                  <a:pt x="2500289" y="260356"/>
                </a:cubicBezTo>
                <a:cubicBezTo>
                  <a:pt x="2493527" y="253602"/>
                  <a:pt x="2488949" y="245675"/>
                  <a:pt x="2486554" y="236576"/>
                </a:cubicBezTo>
                <a:cubicBezTo>
                  <a:pt x="2484160" y="227478"/>
                  <a:pt x="2482962" y="217371"/>
                  <a:pt x="2482962" y="206258"/>
                </a:cubicBezTo>
                <a:cubicBezTo>
                  <a:pt x="2482962" y="195130"/>
                  <a:pt x="2485773" y="184177"/>
                  <a:pt x="2491394" y="173401"/>
                </a:cubicBezTo>
                <a:cubicBezTo>
                  <a:pt x="2497015" y="162624"/>
                  <a:pt x="2505906" y="154776"/>
                  <a:pt x="2518067" y="149857"/>
                </a:cubicBezTo>
                <a:cubicBezTo>
                  <a:pt x="2507900" y="145283"/>
                  <a:pt x="2500866" y="138848"/>
                  <a:pt x="2496965" y="130552"/>
                </a:cubicBezTo>
                <a:cubicBezTo>
                  <a:pt x="2493065" y="122256"/>
                  <a:pt x="2490881" y="112939"/>
                  <a:pt x="2490416" y="102599"/>
                </a:cubicBezTo>
                <a:cubicBezTo>
                  <a:pt x="2489949" y="92260"/>
                  <a:pt x="2491344" y="83355"/>
                  <a:pt x="2494599" y="75884"/>
                </a:cubicBezTo>
                <a:cubicBezTo>
                  <a:pt x="2497854" y="68412"/>
                  <a:pt x="2502816" y="61343"/>
                  <a:pt x="2509484" y="54674"/>
                </a:cubicBezTo>
                <a:cubicBezTo>
                  <a:pt x="2516153" y="48006"/>
                  <a:pt x="2523631" y="43453"/>
                  <a:pt x="2531920" y="41015"/>
                </a:cubicBezTo>
                <a:cubicBezTo>
                  <a:pt x="2540208" y="38577"/>
                  <a:pt x="2549088" y="37359"/>
                  <a:pt x="2558560" y="37359"/>
                </a:cubicBezTo>
                <a:close/>
                <a:moveTo>
                  <a:pt x="5961136" y="36025"/>
                </a:moveTo>
                <a:cubicBezTo>
                  <a:pt x="5970278" y="36025"/>
                  <a:pt x="5979664" y="37950"/>
                  <a:pt x="5989293" y="41800"/>
                </a:cubicBezTo>
                <a:cubicBezTo>
                  <a:pt x="5998923" y="45651"/>
                  <a:pt x="6007502" y="51340"/>
                  <a:pt x="6015030" y="58869"/>
                </a:cubicBezTo>
                <a:cubicBezTo>
                  <a:pt x="6022558" y="66397"/>
                  <a:pt x="6027725" y="74123"/>
                  <a:pt x="6030528" y="82046"/>
                </a:cubicBezTo>
                <a:cubicBezTo>
                  <a:pt x="6033332" y="89969"/>
                  <a:pt x="6034734" y="100179"/>
                  <a:pt x="6034734" y="112677"/>
                </a:cubicBezTo>
                <a:cubicBezTo>
                  <a:pt x="6034734" y="125174"/>
                  <a:pt x="6030120" y="141114"/>
                  <a:pt x="6020892" y="160494"/>
                </a:cubicBezTo>
                <a:cubicBezTo>
                  <a:pt x="6011664" y="179875"/>
                  <a:pt x="5989146" y="219866"/>
                  <a:pt x="5953338" y="280468"/>
                </a:cubicBezTo>
                <a:lnTo>
                  <a:pt x="5917136" y="280468"/>
                </a:lnTo>
                <a:cubicBezTo>
                  <a:pt x="5936998" y="243972"/>
                  <a:pt x="5953196" y="213822"/>
                  <a:pt x="5965728" y="190017"/>
                </a:cubicBezTo>
                <a:cubicBezTo>
                  <a:pt x="5945408" y="193617"/>
                  <a:pt x="5927350" y="190433"/>
                  <a:pt x="5911555" y="180467"/>
                </a:cubicBezTo>
                <a:cubicBezTo>
                  <a:pt x="5895760" y="170500"/>
                  <a:pt x="5886216" y="156999"/>
                  <a:pt x="5882924" y="139963"/>
                </a:cubicBezTo>
                <a:cubicBezTo>
                  <a:pt x="5879634" y="122927"/>
                  <a:pt x="5879816" y="107737"/>
                  <a:pt x="5883473" y="94393"/>
                </a:cubicBezTo>
                <a:cubicBezTo>
                  <a:pt x="5887130" y="81050"/>
                  <a:pt x="5892966" y="69897"/>
                  <a:pt x="5900982" y="60934"/>
                </a:cubicBezTo>
                <a:cubicBezTo>
                  <a:pt x="5908998" y="51971"/>
                  <a:pt x="5918743" y="45579"/>
                  <a:pt x="5930215" y="41757"/>
                </a:cubicBezTo>
                <a:cubicBezTo>
                  <a:pt x="5941688" y="37936"/>
                  <a:pt x="5951994" y="36025"/>
                  <a:pt x="5961136" y="36025"/>
                </a:cubicBezTo>
                <a:close/>
                <a:moveTo>
                  <a:pt x="202078" y="30744"/>
                </a:moveTo>
                <a:cubicBezTo>
                  <a:pt x="198027" y="31640"/>
                  <a:pt x="177797" y="37172"/>
                  <a:pt x="141387" y="47339"/>
                </a:cubicBezTo>
                <a:lnTo>
                  <a:pt x="141387" y="62977"/>
                </a:lnTo>
                <a:cubicBezTo>
                  <a:pt x="147812" y="61486"/>
                  <a:pt x="153240" y="58639"/>
                  <a:pt x="157671" y="54438"/>
                </a:cubicBezTo>
                <a:cubicBezTo>
                  <a:pt x="162102" y="50236"/>
                  <a:pt x="167099" y="49096"/>
                  <a:pt x="172663" y="51018"/>
                </a:cubicBezTo>
                <a:cubicBezTo>
                  <a:pt x="178228" y="52939"/>
                  <a:pt x="183626" y="55381"/>
                  <a:pt x="188861" y="58342"/>
                </a:cubicBezTo>
                <a:cubicBezTo>
                  <a:pt x="194095" y="61303"/>
                  <a:pt x="194665" y="65171"/>
                  <a:pt x="190571" y="69947"/>
                </a:cubicBezTo>
                <a:cubicBezTo>
                  <a:pt x="186477" y="74722"/>
                  <a:pt x="184028" y="83649"/>
                  <a:pt x="183225" y="96727"/>
                </a:cubicBezTo>
                <a:lnTo>
                  <a:pt x="202197" y="93414"/>
                </a:lnTo>
                <a:cubicBezTo>
                  <a:pt x="207431" y="57908"/>
                  <a:pt x="209733" y="38362"/>
                  <a:pt x="209102" y="34777"/>
                </a:cubicBezTo>
                <a:cubicBezTo>
                  <a:pt x="208471" y="31192"/>
                  <a:pt x="206130" y="29848"/>
                  <a:pt x="202078" y="30744"/>
                </a:cubicBezTo>
                <a:close/>
                <a:moveTo>
                  <a:pt x="4540972" y="29815"/>
                </a:moveTo>
                <a:cubicBezTo>
                  <a:pt x="4557891" y="28898"/>
                  <a:pt x="4570069" y="31696"/>
                  <a:pt x="4577506" y="38208"/>
                </a:cubicBezTo>
                <a:cubicBezTo>
                  <a:pt x="4587423" y="46891"/>
                  <a:pt x="4590613" y="53219"/>
                  <a:pt x="4587078" y="57191"/>
                </a:cubicBezTo>
                <a:cubicBezTo>
                  <a:pt x="4583543" y="61163"/>
                  <a:pt x="4573645" y="62698"/>
                  <a:pt x="4557383" y="61794"/>
                </a:cubicBezTo>
                <a:cubicBezTo>
                  <a:pt x="4541122" y="60891"/>
                  <a:pt x="4525831" y="60891"/>
                  <a:pt x="4511513" y="61794"/>
                </a:cubicBezTo>
                <a:cubicBezTo>
                  <a:pt x="4497194" y="62698"/>
                  <a:pt x="4476010" y="64297"/>
                  <a:pt x="4447960" y="66591"/>
                </a:cubicBezTo>
                <a:cubicBezTo>
                  <a:pt x="4456048" y="75310"/>
                  <a:pt x="4458970" y="81401"/>
                  <a:pt x="4456726" y="84864"/>
                </a:cubicBezTo>
                <a:cubicBezTo>
                  <a:pt x="4454482" y="88327"/>
                  <a:pt x="4453360" y="102642"/>
                  <a:pt x="4453360" y="127809"/>
                </a:cubicBezTo>
                <a:cubicBezTo>
                  <a:pt x="4473550" y="127809"/>
                  <a:pt x="4491149" y="130229"/>
                  <a:pt x="4506157" y="135069"/>
                </a:cubicBezTo>
                <a:cubicBezTo>
                  <a:pt x="4521164" y="139909"/>
                  <a:pt x="4529836" y="149603"/>
                  <a:pt x="4532173" y="164151"/>
                </a:cubicBezTo>
                <a:cubicBezTo>
                  <a:pt x="4534511" y="178699"/>
                  <a:pt x="4524164" y="180313"/>
                  <a:pt x="4501134" y="168991"/>
                </a:cubicBezTo>
                <a:cubicBezTo>
                  <a:pt x="4478103" y="157669"/>
                  <a:pt x="4462179" y="148481"/>
                  <a:pt x="4453360" y="141425"/>
                </a:cubicBezTo>
                <a:cubicBezTo>
                  <a:pt x="4454205" y="209212"/>
                  <a:pt x="4453205" y="254731"/>
                  <a:pt x="4450359" y="277984"/>
                </a:cubicBezTo>
                <a:cubicBezTo>
                  <a:pt x="4447512" y="301236"/>
                  <a:pt x="4443085" y="312863"/>
                  <a:pt x="4437076" y="312863"/>
                </a:cubicBezTo>
                <a:cubicBezTo>
                  <a:pt x="4432616" y="312863"/>
                  <a:pt x="4427888" y="307535"/>
                  <a:pt x="4422890" y="296881"/>
                </a:cubicBezTo>
                <a:cubicBezTo>
                  <a:pt x="4417892" y="286226"/>
                  <a:pt x="4416319" y="277055"/>
                  <a:pt x="4418169" y="269369"/>
                </a:cubicBezTo>
                <a:cubicBezTo>
                  <a:pt x="4420019" y="261683"/>
                  <a:pt x="4421818" y="253473"/>
                  <a:pt x="4423568" y="244740"/>
                </a:cubicBezTo>
                <a:cubicBezTo>
                  <a:pt x="4425317" y="236006"/>
                  <a:pt x="4426644" y="206315"/>
                  <a:pt x="4427547" y="155665"/>
                </a:cubicBezTo>
                <a:cubicBezTo>
                  <a:pt x="4428451" y="105016"/>
                  <a:pt x="4425733" y="76428"/>
                  <a:pt x="4419395" y="69904"/>
                </a:cubicBezTo>
                <a:cubicBezTo>
                  <a:pt x="4374768" y="77102"/>
                  <a:pt x="4346794" y="81824"/>
                  <a:pt x="4335472" y="84068"/>
                </a:cubicBezTo>
                <a:cubicBezTo>
                  <a:pt x="4324151" y="86312"/>
                  <a:pt x="4313496" y="82236"/>
                  <a:pt x="4303508" y="71840"/>
                </a:cubicBezTo>
                <a:cubicBezTo>
                  <a:pt x="4293520" y="61443"/>
                  <a:pt x="4293886" y="56700"/>
                  <a:pt x="4304605" y="57611"/>
                </a:cubicBezTo>
                <a:cubicBezTo>
                  <a:pt x="4315324" y="58521"/>
                  <a:pt x="4333823" y="57643"/>
                  <a:pt x="4360102" y="54976"/>
                </a:cubicBezTo>
                <a:cubicBezTo>
                  <a:pt x="4386380" y="52308"/>
                  <a:pt x="4413318" y="48938"/>
                  <a:pt x="4440916" y="44866"/>
                </a:cubicBezTo>
                <a:cubicBezTo>
                  <a:pt x="4468514" y="40793"/>
                  <a:pt x="4495699" y="36495"/>
                  <a:pt x="4522472" y="31970"/>
                </a:cubicBezTo>
                <a:cubicBezTo>
                  <a:pt x="4529165" y="30839"/>
                  <a:pt x="4535332" y="30121"/>
                  <a:pt x="4540972" y="29815"/>
                </a:cubicBezTo>
                <a:close/>
                <a:moveTo>
                  <a:pt x="46806" y="29271"/>
                </a:moveTo>
                <a:cubicBezTo>
                  <a:pt x="59827" y="29271"/>
                  <a:pt x="69396" y="32106"/>
                  <a:pt x="75512" y="37778"/>
                </a:cubicBezTo>
                <a:cubicBezTo>
                  <a:pt x="81628" y="43450"/>
                  <a:pt x="83550" y="50896"/>
                  <a:pt x="81277" y="60116"/>
                </a:cubicBezTo>
                <a:cubicBezTo>
                  <a:pt x="79004" y="69337"/>
                  <a:pt x="71601" y="70958"/>
                  <a:pt x="59067" y="64978"/>
                </a:cubicBezTo>
                <a:cubicBezTo>
                  <a:pt x="50004" y="58639"/>
                  <a:pt x="42085" y="51104"/>
                  <a:pt x="35309" y="42370"/>
                </a:cubicBezTo>
                <a:cubicBezTo>
                  <a:pt x="28533" y="33637"/>
                  <a:pt x="32366" y="29271"/>
                  <a:pt x="46806" y="29271"/>
                </a:cubicBezTo>
                <a:close/>
                <a:moveTo>
                  <a:pt x="6162558" y="26015"/>
                </a:moveTo>
                <a:cubicBezTo>
                  <a:pt x="6165212" y="25529"/>
                  <a:pt x="6168304" y="25764"/>
                  <a:pt x="6171832" y="26722"/>
                </a:cubicBezTo>
                <a:cubicBezTo>
                  <a:pt x="6178887" y="28636"/>
                  <a:pt x="6185702" y="31845"/>
                  <a:pt x="6192277" y="36348"/>
                </a:cubicBezTo>
                <a:cubicBezTo>
                  <a:pt x="6198852" y="40850"/>
                  <a:pt x="6199110" y="45715"/>
                  <a:pt x="6193052" y="50942"/>
                </a:cubicBezTo>
                <a:cubicBezTo>
                  <a:pt x="6186992" y="56169"/>
                  <a:pt x="6179668" y="69925"/>
                  <a:pt x="6171078" y="92210"/>
                </a:cubicBezTo>
                <a:cubicBezTo>
                  <a:pt x="6180988" y="100871"/>
                  <a:pt x="6180529" y="107385"/>
                  <a:pt x="6169702" y="111752"/>
                </a:cubicBezTo>
                <a:cubicBezTo>
                  <a:pt x="6158875" y="116119"/>
                  <a:pt x="6143136" y="121163"/>
                  <a:pt x="6122486" y="126884"/>
                </a:cubicBezTo>
                <a:cubicBezTo>
                  <a:pt x="6123376" y="134026"/>
                  <a:pt x="6122028" y="147821"/>
                  <a:pt x="6118443" y="168270"/>
                </a:cubicBezTo>
                <a:cubicBezTo>
                  <a:pt x="6123046" y="165990"/>
                  <a:pt x="6128402" y="162947"/>
                  <a:pt x="6134511" y="159139"/>
                </a:cubicBezTo>
                <a:cubicBezTo>
                  <a:pt x="6140620" y="155332"/>
                  <a:pt x="6146568" y="154859"/>
                  <a:pt x="6152354" y="157720"/>
                </a:cubicBezTo>
                <a:cubicBezTo>
                  <a:pt x="6158140" y="160580"/>
                  <a:pt x="6163834" y="163656"/>
                  <a:pt x="6169434" y="166947"/>
                </a:cubicBezTo>
                <a:cubicBezTo>
                  <a:pt x="6175033" y="170239"/>
                  <a:pt x="6176241" y="174455"/>
                  <a:pt x="6173058" y="179596"/>
                </a:cubicBezTo>
                <a:cubicBezTo>
                  <a:pt x="6169874" y="184737"/>
                  <a:pt x="6168074" y="193721"/>
                  <a:pt x="6167658" y="206548"/>
                </a:cubicBezTo>
                <a:cubicBezTo>
                  <a:pt x="6167242" y="219375"/>
                  <a:pt x="6167034" y="234085"/>
                  <a:pt x="6167034" y="250676"/>
                </a:cubicBezTo>
                <a:cubicBezTo>
                  <a:pt x="6167034" y="266006"/>
                  <a:pt x="6161800" y="279977"/>
                  <a:pt x="6151332" y="292589"/>
                </a:cubicBezTo>
                <a:cubicBezTo>
                  <a:pt x="6140864" y="305202"/>
                  <a:pt x="6132909" y="307923"/>
                  <a:pt x="6127466" y="300752"/>
                </a:cubicBezTo>
                <a:cubicBezTo>
                  <a:pt x="6122024" y="293582"/>
                  <a:pt x="6113958" y="284781"/>
                  <a:pt x="6103268" y="274349"/>
                </a:cubicBezTo>
                <a:cubicBezTo>
                  <a:pt x="6092577" y="263916"/>
                  <a:pt x="6093910" y="260274"/>
                  <a:pt x="6107268" y="263421"/>
                </a:cubicBezTo>
                <a:cubicBezTo>
                  <a:pt x="6120626" y="266569"/>
                  <a:pt x="6129184" y="266017"/>
                  <a:pt x="6132940" y="261765"/>
                </a:cubicBezTo>
                <a:cubicBezTo>
                  <a:pt x="6136698" y="257513"/>
                  <a:pt x="6139244" y="248755"/>
                  <a:pt x="6140577" y="235490"/>
                </a:cubicBezTo>
                <a:cubicBezTo>
                  <a:pt x="6141910" y="222225"/>
                  <a:pt x="6142186" y="209083"/>
                  <a:pt x="6141406" y="196062"/>
                </a:cubicBezTo>
                <a:cubicBezTo>
                  <a:pt x="6140624" y="183041"/>
                  <a:pt x="6136282" y="178248"/>
                  <a:pt x="6128380" y="181682"/>
                </a:cubicBezTo>
                <a:cubicBezTo>
                  <a:pt x="6120480" y="185117"/>
                  <a:pt x="6111990" y="190964"/>
                  <a:pt x="6102912" y="199224"/>
                </a:cubicBezTo>
                <a:cubicBezTo>
                  <a:pt x="6093835" y="207484"/>
                  <a:pt x="6087830" y="206785"/>
                  <a:pt x="6084898" y="197126"/>
                </a:cubicBezTo>
                <a:cubicBezTo>
                  <a:pt x="6081966" y="187468"/>
                  <a:pt x="6083432" y="180105"/>
                  <a:pt x="6089296" y="175035"/>
                </a:cubicBezTo>
                <a:cubicBezTo>
                  <a:pt x="6095162" y="169966"/>
                  <a:pt x="6098761" y="161674"/>
                  <a:pt x="6100094" y="150159"/>
                </a:cubicBezTo>
                <a:cubicBezTo>
                  <a:pt x="6101428" y="138643"/>
                  <a:pt x="6099844" y="128211"/>
                  <a:pt x="6095340" y="118861"/>
                </a:cubicBezTo>
                <a:cubicBezTo>
                  <a:pt x="6090838" y="109511"/>
                  <a:pt x="6091688" y="105306"/>
                  <a:pt x="6097890" y="106245"/>
                </a:cubicBezTo>
                <a:cubicBezTo>
                  <a:pt x="6104092" y="107185"/>
                  <a:pt x="6109800" y="107859"/>
                  <a:pt x="6115012" y="108267"/>
                </a:cubicBezTo>
                <a:cubicBezTo>
                  <a:pt x="6120224" y="108676"/>
                  <a:pt x="6131299" y="104851"/>
                  <a:pt x="6148234" y="96792"/>
                </a:cubicBezTo>
                <a:cubicBezTo>
                  <a:pt x="6151662" y="81419"/>
                  <a:pt x="6153200" y="70843"/>
                  <a:pt x="6152849" y="65064"/>
                </a:cubicBezTo>
                <a:cubicBezTo>
                  <a:pt x="6152498" y="59285"/>
                  <a:pt x="6149841" y="57277"/>
                  <a:pt x="6144879" y="59041"/>
                </a:cubicBezTo>
                <a:lnTo>
                  <a:pt x="6121992" y="64440"/>
                </a:lnTo>
                <a:cubicBezTo>
                  <a:pt x="6113546" y="66276"/>
                  <a:pt x="6106092" y="64021"/>
                  <a:pt x="6099632" y="57675"/>
                </a:cubicBezTo>
                <a:cubicBezTo>
                  <a:pt x="6093172" y="51330"/>
                  <a:pt x="6095814" y="48157"/>
                  <a:pt x="6107558" y="48157"/>
                </a:cubicBezTo>
                <a:cubicBezTo>
                  <a:pt x="6115833" y="48157"/>
                  <a:pt x="6125068" y="46034"/>
                  <a:pt x="6135264" y="41790"/>
                </a:cubicBezTo>
                <a:cubicBezTo>
                  <a:pt x="6145460" y="37545"/>
                  <a:pt x="6152340" y="33494"/>
                  <a:pt x="6155904" y="29636"/>
                </a:cubicBezTo>
                <a:cubicBezTo>
                  <a:pt x="6157685" y="27708"/>
                  <a:pt x="6159903" y="26500"/>
                  <a:pt x="6162558" y="26015"/>
                </a:cubicBezTo>
                <a:close/>
                <a:moveTo>
                  <a:pt x="2952633" y="26015"/>
                </a:moveTo>
                <a:cubicBezTo>
                  <a:pt x="2955288" y="25529"/>
                  <a:pt x="2958379" y="25764"/>
                  <a:pt x="2961907" y="26722"/>
                </a:cubicBezTo>
                <a:cubicBezTo>
                  <a:pt x="2968962" y="28636"/>
                  <a:pt x="2975777" y="31845"/>
                  <a:pt x="2982352" y="36348"/>
                </a:cubicBezTo>
                <a:cubicBezTo>
                  <a:pt x="2988927" y="40850"/>
                  <a:pt x="2989185" y="45715"/>
                  <a:pt x="2983127" y="50942"/>
                </a:cubicBezTo>
                <a:cubicBezTo>
                  <a:pt x="2977068" y="56169"/>
                  <a:pt x="2969744" y="69925"/>
                  <a:pt x="2961154" y="92210"/>
                </a:cubicBezTo>
                <a:cubicBezTo>
                  <a:pt x="2971063" y="100871"/>
                  <a:pt x="2970604" y="107385"/>
                  <a:pt x="2959777" y="111752"/>
                </a:cubicBezTo>
                <a:cubicBezTo>
                  <a:pt x="2948950" y="116119"/>
                  <a:pt x="2933212" y="121163"/>
                  <a:pt x="2912562" y="126884"/>
                </a:cubicBezTo>
                <a:cubicBezTo>
                  <a:pt x="2913451" y="134026"/>
                  <a:pt x="2912103" y="147821"/>
                  <a:pt x="2908518" y="168270"/>
                </a:cubicBezTo>
                <a:cubicBezTo>
                  <a:pt x="2913121" y="165990"/>
                  <a:pt x="2918477" y="162947"/>
                  <a:pt x="2924586" y="159139"/>
                </a:cubicBezTo>
                <a:cubicBezTo>
                  <a:pt x="2930695" y="155332"/>
                  <a:pt x="2936643" y="154859"/>
                  <a:pt x="2942429" y="157720"/>
                </a:cubicBezTo>
                <a:cubicBezTo>
                  <a:pt x="2948215" y="160580"/>
                  <a:pt x="2953908" y="163656"/>
                  <a:pt x="2959508" y="166947"/>
                </a:cubicBezTo>
                <a:cubicBezTo>
                  <a:pt x="2965108" y="170239"/>
                  <a:pt x="2966316" y="174455"/>
                  <a:pt x="2963133" y="179596"/>
                </a:cubicBezTo>
                <a:cubicBezTo>
                  <a:pt x="2959949" y="184737"/>
                  <a:pt x="2958150" y="193721"/>
                  <a:pt x="2957734" y="206548"/>
                </a:cubicBezTo>
                <a:cubicBezTo>
                  <a:pt x="2957318" y="219375"/>
                  <a:pt x="2957110" y="234085"/>
                  <a:pt x="2957110" y="250676"/>
                </a:cubicBezTo>
                <a:cubicBezTo>
                  <a:pt x="2957110" y="266006"/>
                  <a:pt x="2951876" y="279977"/>
                  <a:pt x="2941407" y="292589"/>
                </a:cubicBezTo>
                <a:cubicBezTo>
                  <a:pt x="2930939" y="305202"/>
                  <a:pt x="2922984" y="307923"/>
                  <a:pt x="2917542" y="300752"/>
                </a:cubicBezTo>
                <a:cubicBezTo>
                  <a:pt x="2912100" y="293582"/>
                  <a:pt x="2904033" y="284781"/>
                  <a:pt x="2893343" y="274349"/>
                </a:cubicBezTo>
                <a:cubicBezTo>
                  <a:pt x="2882652" y="263916"/>
                  <a:pt x="2883986" y="260274"/>
                  <a:pt x="2897344" y="263421"/>
                </a:cubicBezTo>
                <a:cubicBezTo>
                  <a:pt x="2910702" y="266569"/>
                  <a:pt x="2919259" y="266017"/>
                  <a:pt x="2923016" y="261765"/>
                </a:cubicBezTo>
                <a:cubicBezTo>
                  <a:pt x="2926773" y="257513"/>
                  <a:pt x="2929319" y="248755"/>
                  <a:pt x="2930652" y="235490"/>
                </a:cubicBezTo>
                <a:cubicBezTo>
                  <a:pt x="2931986" y="222225"/>
                  <a:pt x="2932262" y="209083"/>
                  <a:pt x="2931480" y="196062"/>
                </a:cubicBezTo>
                <a:cubicBezTo>
                  <a:pt x="2930699" y="183041"/>
                  <a:pt x="2926358" y="178248"/>
                  <a:pt x="2918456" y="181682"/>
                </a:cubicBezTo>
                <a:cubicBezTo>
                  <a:pt x="2910554" y="185117"/>
                  <a:pt x="2902065" y="190964"/>
                  <a:pt x="2892988" y="199224"/>
                </a:cubicBezTo>
                <a:cubicBezTo>
                  <a:pt x="2883910" y="207484"/>
                  <a:pt x="2877906" y="206785"/>
                  <a:pt x="2874973" y="197126"/>
                </a:cubicBezTo>
                <a:cubicBezTo>
                  <a:pt x="2872040" y="187468"/>
                  <a:pt x="2873507" y="180105"/>
                  <a:pt x="2879372" y="175035"/>
                </a:cubicBezTo>
                <a:cubicBezTo>
                  <a:pt x="2885237" y="169966"/>
                  <a:pt x="2888836" y="161674"/>
                  <a:pt x="2890170" y="150159"/>
                </a:cubicBezTo>
                <a:cubicBezTo>
                  <a:pt x="2891504" y="138643"/>
                  <a:pt x="2889919" y="128211"/>
                  <a:pt x="2885416" y="118861"/>
                </a:cubicBezTo>
                <a:cubicBezTo>
                  <a:pt x="2880913" y="109511"/>
                  <a:pt x="2881763" y="105306"/>
                  <a:pt x="2887965" y="106245"/>
                </a:cubicBezTo>
                <a:cubicBezTo>
                  <a:pt x="2894167" y="107185"/>
                  <a:pt x="2899875" y="107859"/>
                  <a:pt x="2905087" y="108267"/>
                </a:cubicBezTo>
                <a:cubicBezTo>
                  <a:pt x="2910300" y="108676"/>
                  <a:pt x="2921374" y="104851"/>
                  <a:pt x="2938310" y="96792"/>
                </a:cubicBezTo>
                <a:cubicBezTo>
                  <a:pt x="2941737" y="81419"/>
                  <a:pt x="2943275" y="70843"/>
                  <a:pt x="2942924" y="65064"/>
                </a:cubicBezTo>
                <a:cubicBezTo>
                  <a:pt x="2942573" y="59285"/>
                  <a:pt x="2939916" y="57277"/>
                  <a:pt x="2934954" y="59041"/>
                </a:cubicBezTo>
                <a:lnTo>
                  <a:pt x="2912067" y="64440"/>
                </a:lnTo>
                <a:cubicBezTo>
                  <a:pt x="2903621" y="66276"/>
                  <a:pt x="2896168" y="64021"/>
                  <a:pt x="2889707" y="57675"/>
                </a:cubicBezTo>
                <a:cubicBezTo>
                  <a:pt x="2883247" y="51330"/>
                  <a:pt x="2885889" y="48157"/>
                  <a:pt x="2897634" y="48157"/>
                </a:cubicBezTo>
                <a:cubicBezTo>
                  <a:pt x="2905908" y="48157"/>
                  <a:pt x="2915143" y="46034"/>
                  <a:pt x="2925339" y="41790"/>
                </a:cubicBezTo>
                <a:cubicBezTo>
                  <a:pt x="2935535" y="37545"/>
                  <a:pt x="2942415" y="33494"/>
                  <a:pt x="2945978" y="29636"/>
                </a:cubicBezTo>
                <a:cubicBezTo>
                  <a:pt x="2947760" y="27708"/>
                  <a:pt x="2949978" y="26500"/>
                  <a:pt x="2952633" y="26015"/>
                </a:cubicBezTo>
                <a:close/>
                <a:moveTo>
                  <a:pt x="921476" y="24490"/>
                </a:moveTo>
                <a:cubicBezTo>
                  <a:pt x="924939" y="23945"/>
                  <a:pt x="928668" y="24517"/>
                  <a:pt x="932661" y="26205"/>
                </a:cubicBezTo>
                <a:cubicBezTo>
                  <a:pt x="940649" y="29583"/>
                  <a:pt x="947601" y="34186"/>
                  <a:pt x="953516" y="40015"/>
                </a:cubicBezTo>
                <a:cubicBezTo>
                  <a:pt x="959432" y="45844"/>
                  <a:pt x="958051" y="50390"/>
                  <a:pt x="949375" y="53653"/>
                </a:cubicBezTo>
                <a:cubicBezTo>
                  <a:pt x="940699" y="56915"/>
                  <a:pt x="928374" y="67638"/>
                  <a:pt x="912399" y="85821"/>
                </a:cubicBezTo>
                <a:cubicBezTo>
                  <a:pt x="896424" y="104005"/>
                  <a:pt x="883389" y="116187"/>
                  <a:pt x="873293" y="122367"/>
                </a:cubicBezTo>
                <a:cubicBezTo>
                  <a:pt x="889684" y="121550"/>
                  <a:pt x="906580" y="119804"/>
                  <a:pt x="923982" y="117130"/>
                </a:cubicBezTo>
                <a:cubicBezTo>
                  <a:pt x="941384" y="114455"/>
                  <a:pt x="952813" y="111960"/>
                  <a:pt x="958270" y="109644"/>
                </a:cubicBezTo>
                <a:cubicBezTo>
                  <a:pt x="963726" y="107328"/>
                  <a:pt x="969566" y="107633"/>
                  <a:pt x="975790" y="110558"/>
                </a:cubicBezTo>
                <a:cubicBezTo>
                  <a:pt x="982014" y="113484"/>
                  <a:pt x="988983" y="118291"/>
                  <a:pt x="996698" y="124981"/>
                </a:cubicBezTo>
                <a:cubicBezTo>
                  <a:pt x="1004413" y="131671"/>
                  <a:pt x="1005503" y="137794"/>
                  <a:pt x="999967" y="143351"/>
                </a:cubicBezTo>
                <a:cubicBezTo>
                  <a:pt x="994432" y="148907"/>
                  <a:pt x="990138" y="158444"/>
                  <a:pt x="987083" y="171959"/>
                </a:cubicBezTo>
                <a:cubicBezTo>
                  <a:pt x="984028" y="185475"/>
                  <a:pt x="980225" y="202483"/>
                  <a:pt x="975671" y="222982"/>
                </a:cubicBezTo>
                <a:cubicBezTo>
                  <a:pt x="971119" y="243481"/>
                  <a:pt x="965060" y="259166"/>
                  <a:pt x="957495" y="270036"/>
                </a:cubicBezTo>
                <a:cubicBezTo>
                  <a:pt x="949931" y="280906"/>
                  <a:pt x="940979" y="288510"/>
                  <a:pt x="930640" y="292847"/>
                </a:cubicBezTo>
                <a:cubicBezTo>
                  <a:pt x="920300" y="297185"/>
                  <a:pt x="913600" y="294529"/>
                  <a:pt x="910538" y="284878"/>
                </a:cubicBezTo>
                <a:cubicBezTo>
                  <a:pt x="907477" y="275227"/>
                  <a:pt x="901826" y="265078"/>
                  <a:pt x="893588" y="254430"/>
                </a:cubicBezTo>
                <a:cubicBezTo>
                  <a:pt x="885350" y="243782"/>
                  <a:pt x="886906" y="240753"/>
                  <a:pt x="898256" y="245342"/>
                </a:cubicBezTo>
                <a:cubicBezTo>
                  <a:pt x="909606" y="249931"/>
                  <a:pt x="916837" y="252404"/>
                  <a:pt x="919949" y="252763"/>
                </a:cubicBezTo>
                <a:cubicBezTo>
                  <a:pt x="923061" y="253121"/>
                  <a:pt x="926022" y="252412"/>
                  <a:pt x="928833" y="250633"/>
                </a:cubicBezTo>
                <a:cubicBezTo>
                  <a:pt x="931644" y="248855"/>
                  <a:pt x="935444" y="243822"/>
                  <a:pt x="940233" y="235533"/>
                </a:cubicBezTo>
                <a:cubicBezTo>
                  <a:pt x="945023" y="227245"/>
                  <a:pt x="949214" y="215693"/>
                  <a:pt x="952806" y="200880"/>
                </a:cubicBezTo>
                <a:cubicBezTo>
                  <a:pt x="956398" y="186067"/>
                  <a:pt x="959091" y="171762"/>
                  <a:pt x="960883" y="157967"/>
                </a:cubicBezTo>
                <a:cubicBezTo>
                  <a:pt x="962676" y="144172"/>
                  <a:pt x="962773" y="136356"/>
                  <a:pt x="961173" y="134521"/>
                </a:cubicBezTo>
                <a:cubicBezTo>
                  <a:pt x="959575" y="132685"/>
                  <a:pt x="957560" y="131577"/>
                  <a:pt x="955129" y="131197"/>
                </a:cubicBezTo>
                <a:cubicBezTo>
                  <a:pt x="952698" y="130817"/>
                  <a:pt x="946572" y="131122"/>
                  <a:pt x="936749" y="132111"/>
                </a:cubicBezTo>
                <a:cubicBezTo>
                  <a:pt x="948436" y="139411"/>
                  <a:pt x="952118" y="145229"/>
                  <a:pt x="947794" y="149567"/>
                </a:cubicBezTo>
                <a:cubicBezTo>
                  <a:pt x="943471" y="153905"/>
                  <a:pt x="937265" y="163481"/>
                  <a:pt x="929177" y="178294"/>
                </a:cubicBezTo>
                <a:cubicBezTo>
                  <a:pt x="921089" y="193108"/>
                  <a:pt x="908061" y="209273"/>
                  <a:pt x="890093" y="226789"/>
                </a:cubicBezTo>
                <a:cubicBezTo>
                  <a:pt x="872124" y="244306"/>
                  <a:pt x="852883" y="255606"/>
                  <a:pt x="832370" y="260689"/>
                </a:cubicBezTo>
                <a:cubicBezTo>
                  <a:pt x="811856" y="265773"/>
                  <a:pt x="809436" y="263045"/>
                  <a:pt x="825110" y="252505"/>
                </a:cubicBezTo>
                <a:cubicBezTo>
                  <a:pt x="840784" y="241965"/>
                  <a:pt x="856142" y="228951"/>
                  <a:pt x="871185" y="213464"/>
                </a:cubicBezTo>
                <a:cubicBezTo>
                  <a:pt x="886228" y="197976"/>
                  <a:pt x="897962" y="182023"/>
                  <a:pt x="906387" y="165603"/>
                </a:cubicBezTo>
                <a:cubicBezTo>
                  <a:pt x="914812" y="149184"/>
                  <a:pt x="919024" y="138880"/>
                  <a:pt x="919024" y="134693"/>
                </a:cubicBezTo>
                <a:cubicBezTo>
                  <a:pt x="914650" y="135496"/>
                  <a:pt x="906606" y="136464"/>
                  <a:pt x="894889" y="137597"/>
                </a:cubicBezTo>
                <a:cubicBezTo>
                  <a:pt x="902992" y="141813"/>
                  <a:pt x="905311" y="146635"/>
                  <a:pt x="901848" y="152062"/>
                </a:cubicBezTo>
                <a:cubicBezTo>
                  <a:pt x="898385" y="157490"/>
                  <a:pt x="888150" y="168475"/>
                  <a:pt x="871142" y="185016"/>
                </a:cubicBezTo>
                <a:cubicBezTo>
                  <a:pt x="854135" y="201558"/>
                  <a:pt x="835593" y="213051"/>
                  <a:pt x="815516" y="219497"/>
                </a:cubicBezTo>
                <a:cubicBezTo>
                  <a:pt x="795440" y="225943"/>
                  <a:pt x="792544" y="223914"/>
                  <a:pt x="806826" y="213410"/>
                </a:cubicBezTo>
                <a:cubicBezTo>
                  <a:pt x="821109" y="202906"/>
                  <a:pt x="834872" y="190587"/>
                  <a:pt x="848115" y="176455"/>
                </a:cubicBezTo>
                <a:cubicBezTo>
                  <a:pt x="861358" y="162323"/>
                  <a:pt x="870597" y="150202"/>
                  <a:pt x="875831" y="140092"/>
                </a:cubicBezTo>
                <a:cubicBezTo>
                  <a:pt x="868002" y="142630"/>
                  <a:pt x="858910" y="146638"/>
                  <a:pt x="848556" y="152116"/>
                </a:cubicBezTo>
                <a:cubicBezTo>
                  <a:pt x="838203" y="157594"/>
                  <a:pt x="832739" y="155400"/>
                  <a:pt x="832165" y="145534"/>
                </a:cubicBezTo>
                <a:cubicBezTo>
                  <a:pt x="831592" y="135668"/>
                  <a:pt x="835528" y="128379"/>
                  <a:pt x="843974" y="123669"/>
                </a:cubicBezTo>
                <a:cubicBezTo>
                  <a:pt x="852421" y="118958"/>
                  <a:pt x="862380" y="110426"/>
                  <a:pt x="873853" y="98071"/>
                </a:cubicBezTo>
                <a:cubicBezTo>
                  <a:pt x="885325" y="85717"/>
                  <a:pt x="893921" y="75683"/>
                  <a:pt x="899643" y="67968"/>
                </a:cubicBezTo>
                <a:cubicBezTo>
                  <a:pt x="905365" y="60253"/>
                  <a:pt x="907358" y="56395"/>
                  <a:pt x="905623" y="56395"/>
                </a:cubicBezTo>
                <a:cubicBezTo>
                  <a:pt x="901608" y="56395"/>
                  <a:pt x="895119" y="57740"/>
                  <a:pt x="886156" y="60428"/>
                </a:cubicBezTo>
                <a:cubicBezTo>
                  <a:pt x="877194" y="63117"/>
                  <a:pt x="868883" y="65817"/>
                  <a:pt x="861226" y="68527"/>
                </a:cubicBezTo>
                <a:cubicBezTo>
                  <a:pt x="853568" y="71237"/>
                  <a:pt x="844642" y="68520"/>
                  <a:pt x="834446" y="60375"/>
                </a:cubicBezTo>
                <a:cubicBezTo>
                  <a:pt x="824249" y="52229"/>
                  <a:pt x="825928" y="48157"/>
                  <a:pt x="839479" y="48157"/>
                </a:cubicBezTo>
                <a:cubicBezTo>
                  <a:pt x="850837" y="48157"/>
                  <a:pt x="864277" y="46432"/>
                  <a:pt x="879800" y="42983"/>
                </a:cubicBezTo>
                <a:cubicBezTo>
                  <a:pt x="895323" y="39535"/>
                  <a:pt x="906018" y="35032"/>
                  <a:pt x="911882" y="29475"/>
                </a:cubicBezTo>
                <a:cubicBezTo>
                  <a:pt x="914815" y="26697"/>
                  <a:pt x="918013" y="25035"/>
                  <a:pt x="921476" y="24490"/>
                </a:cubicBezTo>
                <a:close/>
                <a:moveTo>
                  <a:pt x="6668550" y="22812"/>
                </a:moveTo>
                <a:cubicBezTo>
                  <a:pt x="6671887" y="22970"/>
                  <a:pt x="6675506" y="24137"/>
                  <a:pt x="6679406" y="26313"/>
                </a:cubicBezTo>
                <a:cubicBezTo>
                  <a:pt x="6687208" y="30665"/>
                  <a:pt x="6693696" y="35014"/>
                  <a:pt x="6698873" y="39359"/>
                </a:cubicBezTo>
                <a:cubicBezTo>
                  <a:pt x="6705298" y="45081"/>
                  <a:pt x="6706478" y="51989"/>
                  <a:pt x="6702412" y="60084"/>
                </a:cubicBezTo>
                <a:cubicBezTo>
                  <a:pt x="6698346" y="68179"/>
                  <a:pt x="6696536" y="82595"/>
                  <a:pt x="6696980" y="103331"/>
                </a:cubicBezTo>
                <a:cubicBezTo>
                  <a:pt x="6697425" y="124067"/>
                  <a:pt x="6699232" y="156870"/>
                  <a:pt x="6702401" y="201740"/>
                </a:cubicBezTo>
                <a:cubicBezTo>
                  <a:pt x="6705570" y="246611"/>
                  <a:pt x="6703376" y="277249"/>
                  <a:pt x="6695818" y="293654"/>
                </a:cubicBezTo>
                <a:cubicBezTo>
                  <a:pt x="6688262" y="310059"/>
                  <a:pt x="6680944" y="312171"/>
                  <a:pt x="6673868" y="299989"/>
                </a:cubicBezTo>
                <a:cubicBezTo>
                  <a:pt x="6666790" y="287807"/>
                  <a:pt x="6657495" y="275854"/>
                  <a:pt x="6645979" y="264131"/>
                </a:cubicBezTo>
                <a:cubicBezTo>
                  <a:pt x="6634464" y="252408"/>
                  <a:pt x="6634626" y="247898"/>
                  <a:pt x="6646464" y="250601"/>
                </a:cubicBezTo>
                <a:cubicBezTo>
                  <a:pt x="6658301" y="253304"/>
                  <a:pt x="6665510" y="254735"/>
                  <a:pt x="6668092" y="254892"/>
                </a:cubicBezTo>
                <a:cubicBezTo>
                  <a:pt x="6670673" y="255050"/>
                  <a:pt x="6672179" y="246321"/>
                  <a:pt x="6672609" y="228704"/>
                </a:cubicBezTo>
                <a:cubicBezTo>
                  <a:pt x="6673039" y="211087"/>
                  <a:pt x="6672802" y="188569"/>
                  <a:pt x="6671899" y="161150"/>
                </a:cubicBezTo>
                <a:cubicBezTo>
                  <a:pt x="6670996" y="133732"/>
                  <a:pt x="6669888" y="108852"/>
                  <a:pt x="6668576" y="86510"/>
                </a:cubicBezTo>
                <a:cubicBezTo>
                  <a:pt x="6667264" y="64168"/>
                  <a:pt x="6665726" y="52215"/>
                  <a:pt x="6663962" y="50652"/>
                </a:cubicBezTo>
                <a:cubicBezTo>
                  <a:pt x="6662198" y="49089"/>
                  <a:pt x="6652966" y="49852"/>
                  <a:pt x="6636268" y="52943"/>
                </a:cubicBezTo>
                <a:cubicBezTo>
                  <a:pt x="6619568" y="56033"/>
                  <a:pt x="6606795" y="58507"/>
                  <a:pt x="6597946" y="60364"/>
                </a:cubicBezTo>
                <a:cubicBezTo>
                  <a:pt x="6589099" y="62221"/>
                  <a:pt x="6580316" y="59303"/>
                  <a:pt x="6571596" y="51609"/>
                </a:cubicBezTo>
                <a:cubicBezTo>
                  <a:pt x="6562878" y="43916"/>
                  <a:pt x="6566642" y="40069"/>
                  <a:pt x="6582890" y="40069"/>
                </a:cubicBezTo>
                <a:cubicBezTo>
                  <a:pt x="6596183" y="40069"/>
                  <a:pt x="6610868" y="38549"/>
                  <a:pt x="6626942" y="35509"/>
                </a:cubicBezTo>
                <a:cubicBezTo>
                  <a:pt x="6643018" y="32469"/>
                  <a:pt x="6653830" y="29088"/>
                  <a:pt x="6659380" y="25367"/>
                </a:cubicBezTo>
                <a:cubicBezTo>
                  <a:pt x="6662155" y="23506"/>
                  <a:pt x="6665212" y="22654"/>
                  <a:pt x="6668550" y="22812"/>
                </a:cubicBezTo>
                <a:close/>
                <a:moveTo>
                  <a:pt x="3449099" y="22812"/>
                </a:moveTo>
                <a:cubicBezTo>
                  <a:pt x="3452437" y="22970"/>
                  <a:pt x="3456056" y="24137"/>
                  <a:pt x="3459957" y="26313"/>
                </a:cubicBezTo>
                <a:cubicBezTo>
                  <a:pt x="3467758" y="30665"/>
                  <a:pt x="3474247" y="35014"/>
                  <a:pt x="3479423" y="39359"/>
                </a:cubicBezTo>
                <a:cubicBezTo>
                  <a:pt x="3485848" y="45081"/>
                  <a:pt x="3487027" y="51989"/>
                  <a:pt x="3482962" y="60084"/>
                </a:cubicBezTo>
                <a:cubicBezTo>
                  <a:pt x="3478896" y="68179"/>
                  <a:pt x="3477086" y="82595"/>
                  <a:pt x="3477531" y="103331"/>
                </a:cubicBezTo>
                <a:cubicBezTo>
                  <a:pt x="3477975" y="124067"/>
                  <a:pt x="3479782" y="156870"/>
                  <a:pt x="3482951" y="201740"/>
                </a:cubicBezTo>
                <a:cubicBezTo>
                  <a:pt x="3486120" y="246611"/>
                  <a:pt x="3483926" y="277249"/>
                  <a:pt x="3476369" y="293654"/>
                </a:cubicBezTo>
                <a:cubicBezTo>
                  <a:pt x="3468812" y="310059"/>
                  <a:pt x="3461495" y="312171"/>
                  <a:pt x="3454418" y="299989"/>
                </a:cubicBezTo>
                <a:cubicBezTo>
                  <a:pt x="3447341" y="287807"/>
                  <a:pt x="3438045" y="275854"/>
                  <a:pt x="3426530" y="264131"/>
                </a:cubicBezTo>
                <a:cubicBezTo>
                  <a:pt x="3415014" y="252408"/>
                  <a:pt x="3415176" y="247898"/>
                  <a:pt x="3427014" y="250601"/>
                </a:cubicBezTo>
                <a:cubicBezTo>
                  <a:pt x="3438852" y="253304"/>
                  <a:pt x="3446061" y="254735"/>
                  <a:pt x="3448642" y="254892"/>
                </a:cubicBezTo>
                <a:cubicBezTo>
                  <a:pt x="3451223" y="255050"/>
                  <a:pt x="3452729" y="246321"/>
                  <a:pt x="3453159" y="228704"/>
                </a:cubicBezTo>
                <a:cubicBezTo>
                  <a:pt x="3453590" y="211087"/>
                  <a:pt x="3453353" y="188569"/>
                  <a:pt x="3452450" y="161150"/>
                </a:cubicBezTo>
                <a:cubicBezTo>
                  <a:pt x="3451546" y="133732"/>
                  <a:pt x="3450438" y="108852"/>
                  <a:pt x="3449126" y="86510"/>
                </a:cubicBezTo>
                <a:cubicBezTo>
                  <a:pt x="3447814" y="64168"/>
                  <a:pt x="3446276" y="52215"/>
                  <a:pt x="3444512" y="50652"/>
                </a:cubicBezTo>
                <a:cubicBezTo>
                  <a:pt x="3442748" y="49089"/>
                  <a:pt x="3433517" y="49852"/>
                  <a:pt x="3416818" y="52943"/>
                </a:cubicBezTo>
                <a:cubicBezTo>
                  <a:pt x="3400118" y="56033"/>
                  <a:pt x="3387345" y="58507"/>
                  <a:pt x="3378497" y="60364"/>
                </a:cubicBezTo>
                <a:cubicBezTo>
                  <a:pt x="3369649" y="62221"/>
                  <a:pt x="3360866" y="59303"/>
                  <a:pt x="3352147" y="51609"/>
                </a:cubicBezTo>
                <a:cubicBezTo>
                  <a:pt x="3343428" y="43916"/>
                  <a:pt x="3347192" y="40069"/>
                  <a:pt x="3363440" y="40069"/>
                </a:cubicBezTo>
                <a:cubicBezTo>
                  <a:pt x="3376733" y="40069"/>
                  <a:pt x="3391418" y="38549"/>
                  <a:pt x="3407493" y="35509"/>
                </a:cubicBezTo>
                <a:cubicBezTo>
                  <a:pt x="3423568" y="32469"/>
                  <a:pt x="3434381" y="29088"/>
                  <a:pt x="3439931" y="25367"/>
                </a:cubicBezTo>
                <a:cubicBezTo>
                  <a:pt x="3442705" y="23506"/>
                  <a:pt x="3445762" y="22654"/>
                  <a:pt x="3449099" y="22812"/>
                </a:cubicBezTo>
                <a:close/>
                <a:moveTo>
                  <a:pt x="6221397" y="19198"/>
                </a:moveTo>
                <a:cubicBezTo>
                  <a:pt x="6225010" y="19657"/>
                  <a:pt x="6230074" y="21269"/>
                  <a:pt x="6236588" y="24033"/>
                </a:cubicBezTo>
                <a:cubicBezTo>
                  <a:pt x="6249617" y="29561"/>
                  <a:pt x="6254313" y="36297"/>
                  <a:pt x="6250678" y="44242"/>
                </a:cubicBezTo>
                <a:cubicBezTo>
                  <a:pt x="6247042" y="52186"/>
                  <a:pt x="6244357" y="76428"/>
                  <a:pt x="6242622" y="116968"/>
                </a:cubicBezTo>
                <a:cubicBezTo>
                  <a:pt x="6261795" y="99014"/>
                  <a:pt x="6275336" y="83462"/>
                  <a:pt x="6283244" y="70312"/>
                </a:cubicBezTo>
                <a:cubicBezTo>
                  <a:pt x="6291153" y="57162"/>
                  <a:pt x="6294882" y="46579"/>
                  <a:pt x="6294430" y="38563"/>
                </a:cubicBezTo>
                <a:cubicBezTo>
                  <a:pt x="6293978" y="30547"/>
                  <a:pt x="6298244" y="28227"/>
                  <a:pt x="6307228" y="31605"/>
                </a:cubicBezTo>
                <a:cubicBezTo>
                  <a:pt x="6316212" y="34982"/>
                  <a:pt x="6323440" y="39173"/>
                  <a:pt x="6328911" y="44177"/>
                </a:cubicBezTo>
                <a:cubicBezTo>
                  <a:pt x="6334382" y="49182"/>
                  <a:pt x="6334632" y="53656"/>
                  <a:pt x="6329664" y="57600"/>
                </a:cubicBezTo>
                <a:cubicBezTo>
                  <a:pt x="6324694" y="61543"/>
                  <a:pt x="6315431" y="71424"/>
                  <a:pt x="6301872" y="87241"/>
                </a:cubicBezTo>
                <a:cubicBezTo>
                  <a:pt x="6288314" y="103058"/>
                  <a:pt x="6268564" y="117886"/>
                  <a:pt x="6242622" y="131724"/>
                </a:cubicBezTo>
                <a:lnTo>
                  <a:pt x="6242622" y="142630"/>
                </a:lnTo>
                <a:cubicBezTo>
                  <a:pt x="6279763" y="132807"/>
                  <a:pt x="6304060" y="126526"/>
                  <a:pt x="6315510" y="123787"/>
                </a:cubicBezTo>
                <a:cubicBezTo>
                  <a:pt x="6326960" y="121048"/>
                  <a:pt x="6337246" y="123550"/>
                  <a:pt x="6346366" y="131294"/>
                </a:cubicBezTo>
                <a:cubicBezTo>
                  <a:pt x="6355486" y="139038"/>
                  <a:pt x="6352586" y="144000"/>
                  <a:pt x="6337666" y="146179"/>
                </a:cubicBezTo>
                <a:cubicBezTo>
                  <a:pt x="6322744" y="148359"/>
                  <a:pt x="6309290" y="150363"/>
                  <a:pt x="6297301" y="152191"/>
                </a:cubicBezTo>
                <a:cubicBezTo>
                  <a:pt x="6285313" y="154020"/>
                  <a:pt x="6274285" y="155873"/>
                  <a:pt x="6264218" y="157752"/>
                </a:cubicBezTo>
                <a:cubicBezTo>
                  <a:pt x="6284395" y="180022"/>
                  <a:pt x="6304235" y="198249"/>
                  <a:pt x="6323737" y="212431"/>
                </a:cubicBezTo>
                <a:cubicBezTo>
                  <a:pt x="6343240" y="226614"/>
                  <a:pt x="6359792" y="236372"/>
                  <a:pt x="6373394" y="241707"/>
                </a:cubicBezTo>
                <a:cubicBezTo>
                  <a:pt x="6386996" y="247041"/>
                  <a:pt x="6393044" y="251211"/>
                  <a:pt x="6391538" y="254215"/>
                </a:cubicBezTo>
                <a:cubicBezTo>
                  <a:pt x="6390032" y="257219"/>
                  <a:pt x="6379162" y="259420"/>
                  <a:pt x="6358928" y="260819"/>
                </a:cubicBezTo>
                <a:cubicBezTo>
                  <a:pt x="6338694" y="262217"/>
                  <a:pt x="6324920" y="259033"/>
                  <a:pt x="6317607" y="251268"/>
                </a:cubicBezTo>
                <a:cubicBezTo>
                  <a:pt x="6310294" y="243503"/>
                  <a:pt x="6303353" y="235461"/>
                  <a:pt x="6296785" y="227144"/>
                </a:cubicBezTo>
                <a:cubicBezTo>
                  <a:pt x="6290217" y="218827"/>
                  <a:pt x="6274128" y="197008"/>
                  <a:pt x="6248516" y="161688"/>
                </a:cubicBezTo>
                <a:cubicBezTo>
                  <a:pt x="6245906" y="161688"/>
                  <a:pt x="6243884" y="161860"/>
                  <a:pt x="6242450" y="162204"/>
                </a:cubicBezTo>
                <a:cubicBezTo>
                  <a:pt x="6241632" y="186167"/>
                  <a:pt x="6241238" y="201260"/>
                  <a:pt x="6241266" y="207484"/>
                </a:cubicBezTo>
                <a:cubicBezTo>
                  <a:pt x="6241266" y="212747"/>
                  <a:pt x="6241044" y="221024"/>
                  <a:pt x="6240600" y="232317"/>
                </a:cubicBezTo>
                <a:cubicBezTo>
                  <a:pt x="6240156" y="243610"/>
                  <a:pt x="6240844" y="248472"/>
                  <a:pt x="6242665" y="246901"/>
                </a:cubicBezTo>
                <a:cubicBezTo>
                  <a:pt x="6244486" y="245331"/>
                  <a:pt x="6250890" y="241506"/>
                  <a:pt x="6261874" y="235426"/>
                </a:cubicBezTo>
                <a:cubicBezTo>
                  <a:pt x="6272858" y="229345"/>
                  <a:pt x="6280046" y="227037"/>
                  <a:pt x="6283438" y="228499"/>
                </a:cubicBezTo>
                <a:cubicBezTo>
                  <a:pt x="6286830" y="229962"/>
                  <a:pt x="6285101" y="234361"/>
                  <a:pt x="6278254" y="241696"/>
                </a:cubicBezTo>
                <a:cubicBezTo>
                  <a:pt x="6271406" y="249031"/>
                  <a:pt x="6264032" y="256653"/>
                  <a:pt x="6256130" y="264561"/>
                </a:cubicBezTo>
                <a:cubicBezTo>
                  <a:pt x="6248229" y="272470"/>
                  <a:pt x="6241840" y="279966"/>
                  <a:pt x="6236964" y="287050"/>
                </a:cubicBezTo>
                <a:cubicBezTo>
                  <a:pt x="6232090" y="294134"/>
                  <a:pt x="6227686" y="299530"/>
                  <a:pt x="6223758" y="303237"/>
                </a:cubicBezTo>
                <a:cubicBezTo>
                  <a:pt x="6219828" y="306944"/>
                  <a:pt x="6214766" y="304732"/>
                  <a:pt x="6208571" y="296601"/>
                </a:cubicBezTo>
                <a:cubicBezTo>
                  <a:pt x="6202376" y="288470"/>
                  <a:pt x="6199278" y="282160"/>
                  <a:pt x="6199278" y="277672"/>
                </a:cubicBezTo>
                <a:cubicBezTo>
                  <a:pt x="6199278" y="272667"/>
                  <a:pt x="6201764" y="267677"/>
                  <a:pt x="6206732" y="262701"/>
                </a:cubicBezTo>
                <a:cubicBezTo>
                  <a:pt x="6211701" y="257725"/>
                  <a:pt x="6215074" y="247453"/>
                  <a:pt x="6216852" y="231887"/>
                </a:cubicBezTo>
                <a:cubicBezTo>
                  <a:pt x="6218631" y="216321"/>
                  <a:pt x="6219972" y="194269"/>
                  <a:pt x="6220875" y="165732"/>
                </a:cubicBezTo>
                <a:cubicBezTo>
                  <a:pt x="6212601" y="168356"/>
                  <a:pt x="6205334" y="170812"/>
                  <a:pt x="6199074" y="173099"/>
                </a:cubicBezTo>
                <a:cubicBezTo>
                  <a:pt x="6192815" y="175387"/>
                  <a:pt x="6184308" y="173307"/>
                  <a:pt x="6173552" y="166861"/>
                </a:cubicBezTo>
                <a:cubicBezTo>
                  <a:pt x="6162797" y="160416"/>
                  <a:pt x="6163572" y="156583"/>
                  <a:pt x="6175876" y="155364"/>
                </a:cubicBezTo>
                <a:cubicBezTo>
                  <a:pt x="6188179" y="154145"/>
                  <a:pt x="6203180" y="151521"/>
                  <a:pt x="6220875" y="147491"/>
                </a:cubicBezTo>
                <a:lnTo>
                  <a:pt x="6220875" y="73862"/>
                </a:lnTo>
                <a:cubicBezTo>
                  <a:pt x="6220875" y="57299"/>
                  <a:pt x="6219524" y="45317"/>
                  <a:pt x="6216820" y="37918"/>
                </a:cubicBezTo>
                <a:cubicBezTo>
                  <a:pt x="6214117" y="30518"/>
                  <a:pt x="6213480" y="24972"/>
                  <a:pt x="6214906" y="21280"/>
                </a:cubicBezTo>
                <a:cubicBezTo>
                  <a:pt x="6215620" y="19433"/>
                  <a:pt x="6217783" y="18740"/>
                  <a:pt x="6221397" y="19198"/>
                </a:cubicBezTo>
                <a:close/>
                <a:moveTo>
                  <a:pt x="3011472" y="19198"/>
                </a:moveTo>
                <a:cubicBezTo>
                  <a:pt x="3015086" y="19657"/>
                  <a:pt x="3020149" y="21269"/>
                  <a:pt x="3026664" y="24033"/>
                </a:cubicBezTo>
                <a:cubicBezTo>
                  <a:pt x="3039692" y="29561"/>
                  <a:pt x="3044388" y="36297"/>
                  <a:pt x="3040753" y="44242"/>
                </a:cubicBezTo>
                <a:cubicBezTo>
                  <a:pt x="3037118" y="52186"/>
                  <a:pt x="3034432" y="76428"/>
                  <a:pt x="3032697" y="116968"/>
                </a:cubicBezTo>
                <a:cubicBezTo>
                  <a:pt x="3051870" y="99014"/>
                  <a:pt x="3065411" y="83462"/>
                  <a:pt x="3073319" y="70312"/>
                </a:cubicBezTo>
                <a:cubicBezTo>
                  <a:pt x="3081228" y="57162"/>
                  <a:pt x="3084957" y="46579"/>
                  <a:pt x="3084505" y="38563"/>
                </a:cubicBezTo>
                <a:cubicBezTo>
                  <a:pt x="3084053" y="30547"/>
                  <a:pt x="3088319" y="28227"/>
                  <a:pt x="3097303" y="31605"/>
                </a:cubicBezTo>
                <a:cubicBezTo>
                  <a:pt x="3106288" y="34982"/>
                  <a:pt x="3113515" y="39173"/>
                  <a:pt x="3118986" y="44177"/>
                </a:cubicBezTo>
                <a:cubicBezTo>
                  <a:pt x="3124457" y="49182"/>
                  <a:pt x="3124708" y="53656"/>
                  <a:pt x="3119739" y="57600"/>
                </a:cubicBezTo>
                <a:cubicBezTo>
                  <a:pt x="3114770" y="61543"/>
                  <a:pt x="3105506" y="71424"/>
                  <a:pt x="3091947" y="87241"/>
                </a:cubicBezTo>
                <a:cubicBezTo>
                  <a:pt x="3078389" y="103058"/>
                  <a:pt x="3058639" y="117886"/>
                  <a:pt x="3032697" y="131724"/>
                </a:cubicBezTo>
                <a:lnTo>
                  <a:pt x="3032697" y="142630"/>
                </a:lnTo>
                <a:cubicBezTo>
                  <a:pt x="3069838" y="132807"/>
                  <a:pt x="3094134" y="126526"/>
                  <a:pt x="3105585" y="123787"/>
                </a:cubicBezTo>
                <a:cubicBezTo>
                  <a:pt x="3117036" y="121048"/>
                  <a:pt x="3127321" y="123550"/>
                  <a:pt x="3136442" y="131294"/>
                </a:cubicBezTo>
                <a:cubicBezTo>
                  <a:pt x="3145562" y="139038"/>
                  <a:pt x="3142661" y="144000"/>
                  <a:pt x="3127741" y="146179"/>
                </a:cubicBezTo>
                <a:cubicBezTo>
                  <a:pt x="3112820" y="148359"/>
                  <a:pt x="3099365" y="150363"/>
                  <a:pt x="3087376" y="152191"/>
                </a:cubicBezTo>
                <a:cubicBezTo>
                  <a:pt x="3075388" y="154020"/>
                  <a:pt x="3064360" y="155873"/>
                  <a:pt x="3054294" y="157752"/>
                </a:cubicBezTo>
                <a:cubicBezTo>
                  <a:pt x="3074470" y="180022"/>
                  <a:pt x="3094310" y="198249"/>
                  <a:pt x="3113813" y="212431"/>
                </a:cubicBezTo>
                <a:cubicBezTo>
                  <a:pt x="3133315" y="226614"/>
                  <a:pt x="3149867" y="236372"/>
                  <a:pt x="3163469" y="241707"/>
                </a:cubicBezTo>
                <a:cubicBezTo>
                  <a:pt x="3177071" y="247041"/>
                  <a:pt x="3183119" y="251211"/>
                  <a:pt x="3181613" y="254215"/>
                </a:cubicBezTo>
                <a:cubicBezTo>
                  <a:pt x="3180107" y="257219"/>
                  <a:pt x="3169237" y="259420"/>
                  <a:pt x="3149004" y="260819"/>
                </a:cubicBezTo>
                <a:cubicBezTo>
                  <a:pt x="3128770" y="262217"/>
                  <a:pt x="3114996" y="259033"/>
                  <a:pt x="3107682" y="251268"/>
                </a:cubicBezTo>
                <a:cubicBezTo>
                  <a:pt x="3100369" y="243503"/>
                  <a:pt x="3093428" y="235461"/>
                  <a:pt x="3086860" y="227144"/>
                </a:cubicBezTo>
                <a:cubicBezTo>
                  <a:pt x="3080292" y="218827"/>
                  <a:pt x="3064203" y="197008"/>
                  <a:pt x="3038591" y="161688"/>
                </a:cubicBezTo>
                <a:cubicBezTo>
                  <a:pt x="3035981" y="161688"/>
                  <a:pt x="3033959" y="161860"/>
                  <a:pt x="3032525" y="162204"/>
                </a:cubicBezTo>
                <a:cubicBezTo>
                  <a:pt x="3031708" y="186167"/>
                  <a:pt x="3031313" y="201260"/>
                  <a:pt x="3031342" y="207484"/>
                </a:cubicBezTo>
                <a:cubicBezTo>
                  <a:pt x="3031342" y="212747"/>
                  <a:pt x="3031120" y="221024"/>
                  <a:pt x="3030675" y="232317"/>
                </a:cubicBezTo>
                <a:cubicBezTo>
                  <a:pt x="3030231" y="243610"/>
                  <a:pt x="3030919" y="248472"/>
                  <a:pt x="3032740" y="246901"/>
                </a:cubicBezTo>
                <a:cubicBezTo>
                  <a:pt x="3034561" y="245331"/>
                  <a:pt x="3040964" y="241506"/>
                  <a:pt x="3051949" y="235426"/>
                </a:cubicBezTo>
                <a:cubicBezTo>
                  <a:pt x="3062933" y="229345"/>
                  <a:pt x="3070122" y="227037"/>
                  <a:pt x="3073513" y="228499"/>
                </a:cubicBezTo>
                <a:cubicBezTo>
                  <a:pt x="3076904" y="229962"/>
                  <a:pt x="3075177" y="234361"/>
                  <a:pt x="3068329" y="241696"/>
                </a:cubicBezTo>
                <a:cubicBezTo>
                  <a:pt x="3061482" y="249031"/>
                  <a:pt x="3054107" y="256653"/>
                  <a:pt x="3046206" y="264561"/>
                </a:cubicBezTo>
                <a:cubicBezTo>
                  <a:pt x="3038304" y="272470"/>
                  <a:pt x="3031916" y="279966"/>
                  <a:pt x="3027040" y="287050"/>
                </a:cubicBezTo>
                <a:cubicBezTo>
                  <a:pt x="3022164" y="294134"/>
                  <a:pt x="3017762" y="299530"/>
                  <a:pt x="3013833" y="303237"/>
                </a:cubicBezTo>
                <a:cubicBezTo>
                  <a:pt x="3009904" y="306944"/>
                  <a:pt x="3004841" y="304732"/>
                  <a:pt x="2998646" y="296601"/>
                </a:cubicBezTo>
                <a:cubicBezTo>
                  <a:pt x="2992451" y="288470"/>
                  <a:pt x="2989354" y="282160"/>
                  <a:pt x="2989354" y="277672"/>
                </a:cubicBezTo>
                <a:cubicBezTo>
                  <a:pt x="2989354" y="272667"/>
                  <a:pt x="2991838" y="267677"/>
                  <a:pt x="2996807" y="262701"/>
                </a:cubicBezTo>
                <a:cubicBezTo>
                  <a:pt x="3001776" y="257725"/>
                  <a:pt x="3005150" y="247453"/>
                  <a:pt x="3006928" y="231887"/>
                </a:cubicBezTo>
                <a:cubicBezTo>
                  <a:pt x="3008706" y="216321"/>
                  <a:pt x="3010047" y="194269"/>
                  <a:pt x="3010950" y="165732"/>
                </a:cubicBezTo>
                <a:cubicBezTo>
                  <a:pt x="3002676" y="168356"/>
                  <a:pt x="2995409" y="170812"/>
                  <a:pt x="2989150" y="173099"/>
                </a:cubicBezTo>
                <a:cubicBezTo>
                  <a:pt x="2982890" y="175387"/>
                  <a:pt x="2974383" y="173307"/>
                  <a:pt x="2963628" y="166861"/>
                </a:cubicBezTo>
                <a:cubicBezTo>
                  <a:pt x="2952872" y="160416"/>
                  <a:pt x="2953647" y="156583"/>
                  <a:pt x="2965951" y="155364"/>
                </a:cubicBezTo>
                <a:cubicBezTo>
                  <a:pt x="2978255" y="154145"/>
                  <a:pt x="2993255" y="151521"/>
                  <a:pt x="3010950" y="147491"/>
                </a:cubicBezTo>
                <a:lnTo>
                  <a:pt x="3010950" y="73862"/>
                </a:lnTo>
                <a:cubicBezTo>
                  <a:pt x="3010950" y="57299"/>
                  <a:pt x="3009599" y="45317"/>
                  <a:pt x="3006896" y="37918"/>
                </a:cubicBezTo>
                <a:cubicBezTo>
                  <a:pt x="3004193" y="30518"/>
                  <a:pt x="3003554" y="24972"/>
                  <a:pt x="3004981" y="21280"/>
                </a:cubicBezTo>
                <a:cubicBezTo>
                  <a:pt x="3005695" y="19433"/>
                  <a:pt x="3007858" y="18740"/>
                  <a:pt x="3011472" y="19198"/>
                </a:cubicBezTo>
                <a:close/>
                <a:moveTo>
                  <a:pt x="6503364" y="18567"/>
                </a:moveTo>
                <a:cubicBezTo>
                  <a:pt x="6504836" y="18097"/>
                  <a:pt x="6506886" y="18098"/>
                  <a:pt x="6509518" y="18569"/>
                </a:cubicBezTo>
                <a:cubicBezTo>
                  <a:pt x="6520044" y="20455"/>
                  <a:pt x="6529014" y="23714"/>
                  <a:pt x="6536427" y="28346"/>
                </a:cubicBezTo>
                <a:cubicBezTo>
                  <a:pt x="6544960" y="33709"/>
                  <a:pt x="6548660" y="42198"/>
                  <a:pt x="6547526" y="53814"/>
                </a:cubicBezTo>
                <a:cubicBezTo>
                  <a:pt x="6546394" y="65430"/>
                  <a:pt x="6541164" y="68577"/>
                  <a:pt x="6531835" y="63257"/>
                </a:cubicBezTo>
                <a:cubicBezTo>
                  <a:pt x="6522506" y="57937"/>
                  <a:pt x="6513824" y="48687"/>
                  <a:pt x="6505786" y="35509"/>
                </a:cubicBezTo>
                <a:cubicBezTo>
                  <a:pt x="6499758" y="25625"/>
                  <a:pt x="6498950" y="19978"/>
                  <a:pt x="6503364" y="18567"/>
                </a:cubicBezTo>
                <a:close/>
                <a:moveTo>
                  <a:pt x="3283914" y="18567"/>
                </a:moveTo>
                <a:cubicBezTo>
                  <a:pt x="3285385" y="18097"/>
                  <a:pt x="3287437" y="18098"/>
                  <a:pt x="3290068" y="18569"/>
                </a:cubicBezTo>
                <a:cubicBezTo>
                  <a:pt x="3300594" y="20455"/>
                  <a:pt x="3309564" y="23714"/>
                  <a:pt x="3316978" y="28346"/>
                </a:cubicBezTo>
                <a:cubicBezTo>
                  <a:pt x="3325510" y="33709"/>
                  <a:pt x="3329210" y="42198"/>
                  <a:pt x="3328077" y="53814"/>
                </a:cubicBezTo>
                <a:cubicBezTo>
                  <a:pt x="3326944" y="65430"/>
                  <a:pt x="3321713" y="68577"/>
                  <a:pt x="3312385" y="63257"/>
                </a:cubicBezTo>
                <a:cubicBezTo>
                  <a:pt x="3303057" y="57937"/>
                  <a:pt x="3294374" y="48687"/>
                  <a:pt x="3286336" y="35509"/>
                </a:cubicBezTo>
                <a:cubicBezTo>
                  <a:pt x="3280308" y="25625"/>
                  <a:pt x="3279501" y="19978"/>
                  <a:pt x="3283914" y="18567"/>
                </a:cubicBezTo>
                <a:close/>
                <a:moveTo>
                  <a:pt x="543274" y="15192"/>
                </a:moveTo>
                <a:cubicBezTo>
                  <a:pt x="549617" y="15447"/>
                  <a:pt x="555242" y="16866"/>
                  <a:pt x="560146" y="19451"/>
                </a:cubicBezTo>
                <a:cubicBezTo>
                  <a:pt x="569955" y="24621"/>
                  <a:pt x="569865" y="29808"/>
                  <a:pt x="559877" y="35014"/>
                </a:cubicBezTo>
                <a:cubicBezTo>
                  <a:pt x="549889" y="40219"/>
                  <a:pt x="531043" y="44729"/>
                  <a:pt x="503337" y="48544"/>
                </a:cubicBezTo>
                <a:cubicBezTo>
                  <a:pt x="511425" y="54366"/>
                  <a:pt x="515003" y="58847"/>
                  <a:pt x="514071" y="61988"/>
                </a:cubicBezTo>
                <a:cubicBezTo>
                  <a:pt x="513139" y="65128"/>
                  <a:pt x="512257" y="69961"/>
                  <a:pt x="511425" y="76486"/>
                </a:cubicBezTo>
                <a:cubicBezTo>
                  <a:pt x="553026" y="70262"/>
                  <a:pt x="578810" y="65781"/>
                  <a:pt x="588776" y="63042"/>
                </a:cubicBezTo>
                <a:cubicBezTo>
                  <a:pt x="598743" y="60303"/>
                  <a:pt x="607676" y="61088"/>
                  <a:pt x="615578" y="65397"/>
                </a:cubicBezTo>
                <a:cubicBezTo>
                  <a:pt x="623479" y="69706"/>
                  <a:pt x="632618" y="76769"/>
                  <a:pt x="642993" y="86585"/>
                </a:cubicBezTo>
                <a:cubicBezTo>
                  <a:pt x="653368" y="96401"/>
                  <a:pt x="654193" y="101911"/>
                  <a:pt x="645467" y="103116"/>
                </a:cubicBezTo>
                <a:cubicBezTo>
                  <a:pt x="636741" y="104320"/>
                  <a:pt x="628337" y="106625"/>
                  <a:pt x="620256" y="110031"/>
                </a:cubicBezTo>
                <a:cubicBezTo>
                  <a:pt x="612176" y="113437"/>
                  <a:pt x="604138" y="116821"/>
                  <a:pt x="596144" y="120184"/>
                </a:cubicBezTo>
                <a:cubicBezTo>
                  <a:pt x="588149" y="123547"/>
                  <a:pt x="586008" y="120532"/>
                  <a:pt x="589723" y="111139"/>
                </a:cubicBezTo>
                <a:cubicBezTo>
                  <a:pt x="593437" y="101746"/>
                  <a:pt x="596136" y="95666"/>
                  <a:pt x="597821" y="92898"/>
                </a:cubicBezTo>
                <a:cubicBezTo>
                  <a:pt x="599507" y="90131"/>
                  <a:pt x="598685" y="88306"/>
                  <a:pt x="595359" y="87424"/>
                </a:cubicBezTo>
                <a:cubicBezTo>
                  <a:pt x="592031" y="86542"/>
                  <a:pt x="583858" y="86542"/>
                  <a:pt x="570837" y="87424"/>
                </a:cubicBezTo>
                <a:cubicBezTo>
                  <a:pt x="557816" y="88306"/>
                  <a:pt x="537919" y="90417"/>
                  <a:pt x="511146" y="93759"/>
                </a:cubicBezTo>
                <a:cubicBezTo>
                  <a:pt x="509539" y="119628"/>
                  <a:pt x="508736" y="137740"/>
                  <a:pt x="508736" y="148094"/>
                </a:cubicBezTo>
                <a:cubicBezTo>
                  <a:pt x="508736" y="158519"/>
                  <a:pt x="506499" y="168564"/>
                  <a:pt x="502025" y="178230"/>
                </a:cubicBezTo>
                <a:cubicBezTo>
                  <a:pt x="497551" y="187895"/>
                  <a:pt x="492575" y="187196"/>
                  <a:pt x="487097" y="176132"/>
                </a:cubicBezTo>
                <a:cubicBezTo>
                  <a:pt x="481619" y="165069"/>
                  <a:pt x="479554" y="154203"/>
                  <a:pt x="480902" y="143533"/>
                </a:cubicBezTo>
                <a:cubicBezTo>
                  <a:pt x="482250" y="132864"/>
                  <a:pt x="482924" y="117320"/>
                  <a:pt x="482924" y="96899"/>
                </a:cubicBezTo>
                <a:cubicBezTo>
                  <a:pt x="465831" y="100427"/>
                  <a:pt x="450687" y="103108"/>
                  <a:pt x="437494" y="104944"/>
                </a:cubicBezTo>
                <a:cubicBezTo>
                  <a:pt x="424301" y="106779"/>
                  <a:pt x="416615" y="106794"/>
                  <a:pt x="414435" y="104987"/>
                </a:cubicBezTo>
                <a:cubicBezTo>
                  <a:pt x="410434" y="124361"/>
                  <a:pt x="403909" y="137977"/>
                  <a:pt x="394861" y="145835"/>
                </a:cubicBezTo>
                <a:cubicBezTo>
                  <a:pt x="385812" y="153694"/>
                  <a:pt x="379556" y="152833"/>
                  <a:pt x="376094" y="143254"/>
                </a:cubicBezTo>
                <a:cubicBezTo>
                  <a:pt x="372630" y="133675"/>
                  <a:pt x="373408" y="126081"/>
                  <a:pt x="378427" y="120474"/>
                </a:cubicBezTo>
                <a:cubicBezTo>
                  <a:pt x="383446" y="114867"/>
                  <a:pt x="387730" y="107174"/>
                  <a:pt x="391279" y="97394"/>
                </a:cubicBezTo>
                <a:cubicBezTo>
                  <a:pt x="394828" y="87614"/>
                  <a:pt x="398034" y="80784"/>
                  <a:pt x="400894" y="76905"/>
                </a:cubicBezTo>
                <a:cubicBezTo>
                  <a:pt x="403755" y="73026"/>
                  <a:pt x="408391" y="77597"/>
                  <a:pt x="414801" y="90618"/>
                </a:cubicBezTo>
                <a:cubicBezTo>
                  <a:pt x="417124" y="90188"/>
                  <a:pt x="427743" y="88876"/>
                  <a:pt x="446658" y="86682"/>
                </a:cubicBezTo>
                <a:cubicBezTo>
                  <a:pt x="465572" y="84488"/>
                  <a:pt x="477661" y="82731"/>
                  <a:pt x="482924" y="81412"/>
                </a:cubicBezTo>
                <a:cubicBezTo>
                  <a:pt x="482924" y="64691"/>
                  <a:pt x="481741" y="54552"/>
                  <a:pt x="479375" y="50996"/>
                </a:cubicBezTo>
                <a:lnTo>
                  <a:pt x="458703" y="50996"/>
                </a:lnTo>
                <a:cubicBezTo>
                  <a:pt x="453297" y="50996"/>
                  <a:pt x="448109" y="48820"/>
                  <a:pt x="443141" y="44468"/>
                </a:cubicBezTo>
                <a:cubicBezTo>
                  <a:pt x="438172" y="40115"/>
                  <a:pt x="439007" y="36986"/>
                  <a:pt x="445647" y="35078"/>
                </a:cubicBezTo>
                <a:cubicBezTo>
                  <a:pt x="452286" y="33171"/>
                  <a:pt x="462794" y="30873"/>
                  <a:pt x="477170" y="28184"/>
                </a:cubicBezTo>
                <a:cubicBezTo>
                  <a:pt x="491546" y="25496"/>
                  <a:pt x="506517" y="22075"/>
                  <a:pt x="522083" y="17924"/>
                </a:cubicBezTo>
                <a:cubicBezTo>
                  <a:pt x="529867" y="15848"/>
                  <a:pt x="536930" y="14938"/>
                  <a:pt x="543274" y="15192"/>
                </a:cubicBezTo>
                <a:close/>
                <a:moveTo>
                  <a:pt x="1197323" y="13404"/>
                </a:moveTo>
                <a:cubicBezTo>
                  <a:pt x="1200487" y="12298"/>
                  <a:pt x="1206806" y="13561"/>
                  <a:pt x="1216282" y="17193"/>
                </a:cubicBezTo>
                <a:cubicBezTo>
                  <a:pt x="1235232" y="24456"/>
                  <a:pt x="1243564" y="31379"/>
                  <a:pt x="1241277" y="37961"/>
                </a:cubicBezTo>
                <a:cubicBezTo>
                  <a:pt x="1238990" y="44543"/>
                  <a:pt x="1237190" y="55503"/>
                  <a:pt x="1235878" y="70839"/>
                </a:cubicBezTo>
                <a:cubicBezTo>
                  <a:pt x="1234566" y="86176"/>
                  <a:pt x="1233910" y="102908"/>
                  <a:pt x="1233910" y="121034"/>
                </a:cubicBezTo>
                <a:cubicBezTo>
                  <a:pt x="1243919" y="119327"/>
                  <a:pt x="1252985" y="117409"/>
                  <a:pt x="1261110" y="115280"/>
                </a:cubicBezTo>
                <a:cubicBezTo>
                  <a:pt x="1269233" y="113150"/>
                  <a:pt x="1278221" y="110426"/>
                  <a:pt x="1288073" y="107106"/>
                </a:cubicBezTo>
                <a:cubicBezTo>
                  <a:pt x="1297924" y="103786"/>
                  <a:pt x="1308005" y="104715"/>
                  <a:pt x="1318316" y="109891"/>
                </a:cubicBezTo>
                <a:cubicBezTo>
                  <a:pt x="1328626" y="115068"/>
                  <a:pt x="1327888" y="120482"/>
                  <a:pt x="1316100" y="126132"/>
                </a:cubicBezTo>
                <a:cubicBezTo>
                  <a:pt x="1304313" y="131782"/>
                  <a:pt x="1289969" y="135521"/>
                  <a:pt x="1273069" y="137349"/>
                </a:cubicBezTo>
                <a:cubicBezTo>
                  <a:pt x="1256169" y="139178"/>
                  <a:pt x="1243030" y="140092"/>
                  <a:pt x="1233651" y="140092"/>
                </a:cubicBezTo>
                <a:cubicBezTo>
                  <a:pt x="1232877" y="156311"/>
                  <a:pt x="1232052" y="189551"/>
                  <a:pt x="1231178" y="239814"/>
                </a:cubicBezTo>
                <a:cubicBezTo>
                  <a:pt x="1255183" y="238050"/>
                  <a:pt x="1274740" y="236501"/>
                  <a:pt x="1289847" y="235167"/>
                </a:cubicBezTo>
                <a:cubicBezTo>
                  <a:pt x="1304954" y="233834"/>
                  <a:pt x="1316979" y="232249"/>
                  <a:pt x="1325920" y="230414"/>
                </a:cubicBezTo>
                <a:cubicBezTo>
                  <a:pt x="1334861" y="228578"/>
                  <a:pt x="1344254" y="229105"/>
                  <a:pt x="1354098" y="231995"/>
                </a:cubicBezTo>
                <a:cubicBezTo>
                  <a:pt x="1363943" y="234884"/>
                  <a:pt x="1372017" y="241208"/>
                  <a:pt x="1378319" y="250967"/>
                </a:cubicBezTo>
                <a:cubicBezTo>
                  <a:pt x="1384621" y="260725"/>
                  <a:pt x="1375135" y="264705"/>
                  <a:pt x="1349861" y="262905"/>
                </a:cubicBezTo>
                <a:cubicBezTo>
                  <a:pt x="1324587" y="261105"/>
                  <a:pt x="1301907" y="260431"/>
                  <a:pt x="1281824" y="260883"/>
                </a:cubicBezTo>
                <a:cubicBezTo>
                  <a:pt x="1261741" y="261335"/>
                  <a:pt x="1239226" y="262676"/>
                  <a:pt x="1214281" y="264905"/>
                </a:cubicBezTo>
                <a:cubicBezTo>
                  <a:pt x="1189337" y="267135"/>
                  <a:pt x="1166209" y="269605"/>
                  <a:pt x="1144900" y="272316"/>
                </a:cubicBezTo>
                <a:cubicBezTo>
                  <a:pt x="1123590" y="275026"/>
                  <a:pt x="1109526" y="277062"/>
                  <a:pt x="1102707" y="278425"/>
                </a:cubicBezTo>
                <a:cubicBezTo>
                  <a:pt x="1095889" y="279787"/>
                  <a:pt x="1087227" y="275722"/>
                  <a:pt x="1076723" y="266228"/>
                </a:cubicBezTo>
                <a:cubicBezTo>
                  <a:pt x="1066219" y="256735"/>
                  <a:pt x="1067291" y="251989"/>
                  <a:pt x="1079939" y="251989"/>
                </a:cubicBezTo>
                <a:cubicBezTo>
                  <a:pt x="1090005" y="251989"/>
                  <a:pt x="1106633" y="251096"/>
                  <a:pt x="1129821" y="249311"/>
                </a:cubicBezTo>
                <a:cubicBezTo>
                  <a:pt x="1153010" y="247525"/>
                  <a:pt x="1178649" y="245385"/>
                  <a:pt x="1206742" y="242890"/>
                </a:cubicBezTo>
                <a:lnTo>
                  <a:pt x="1206742" y="99502"/>
                </a:lnTo>
                <a:cubicBezTo>
                  <a:pt x="1206742" y="60740"/>
                  <a:pt x="1203595" y="35516"/>
                  <a:pt x="1197299" y="23829"/>
                </a:cubicBezTo>
                <a:cubicBezTo>
                  <a:pt x="1194151" y="17985"/>
                  <a:pt x="1194159" y="14510"/>
                  <a:pt x="1197323" y="13404"/>
                </a:cubicBezTo>
                <a:close/>
                <a:moveTo>
                  <a:pt x="6997958" y="11971"/>
                </a:moveTo>
                <a:cubicBezTo>
                  <a:pt x="7002758" y="12365"/>
                  <a:pt x="7006406" y="13755"/>
                  <a:pt x="7008901" y="16139"/>
                </a:cubicBezTo>
                <a:cubicBezTo>
                  <a:pt x="7013892" y="20907"/>
                  <a:pt x="7014419" y="24940"/>
                  <a:pt x="7010482" y="28238"/>
                </a:cubicBezTo>
                <a:cubicBezTo>
                  <a:pt x="7006546" y="31536"/>
                  <a:pt x="7000366" y="34118"/>
                  <a:pt x="6991940" y="35982"/>
                </a:cubicBezTo>
                <a:cubicBezTo>
                  <a:pt x="6983516" y="37846"/>
                  <a:pt x="6975919" y="39072"/>
                  <a:pt x="6969150" y="39660"/>
                </a:cubicBezTo>
                <a:cubicBezTo>
                  <a:pt x="6979948" y="44149"/>
                  <a:pt x="6983932" y="48802"/>
                  <a:pt x="6981100" y="53620"/>
                </a:cubicBezTo>
                <a:cubicBezTo>
                  <a:pt x="6978267" y="58439"/>
                  <a:pt x="6975180" y="65157"/>
                  <a:pt x="6971839" y="73776"/>
                </a:cubicBezTo>
                <a:cubicBezTo>
                  <a:pt x="6988058" y="72083"/>
                  <a:pt x="6999107" y="70086"/>
                  <a:pt x="7004986" y="67785"/>
                </a:cubicBezTo>
                <a:cubicBezTo>
                  <a:pt x="7010866" y="65483"/>
                  <a:pt x="7016903" y="65795"/>
                  <a:pt x="7023098" y="68721"/>
                </a:cubicBezTo>
                <a:cubicBezTo>
                  <a:pt x="7029293" y="71646"/>
                  <a:pt x="7035348" y="75862"/>
                  <a:pt x="7041264" y="81369"/>
                </a:cubicBezTo>
                <a:cubicBezTo>
                  <a:pt x="7047179" y="86875"/>
                  <a:pt x="7047469" y="91550"/>
                  <a:pt x="7042134" y="95393"/>
                </a:cubicBezTo>
                <a:cubicBezTo>
                  <a:pt x="7036800" y="99237"/>
                  <a:pt x="7031480" y="105582"/>
                  <a:pt x="7026174" y="114430"/>
                </a:cubicBezTo>
                <a:cubicBezTo>
                  <a:pt x="7020868" y="123278"/>
                  <a:pt x="7014286" y="131115"/>
                  <a:pt x="7006428" y="137941"/>
                </a:cubicBezTo>
                <a:cubicBezTo>
                  <a:pt x="6998570" y="144767"/>
                  <a:pt x="6994640" y="142781"/>
                  <a:pt x="6994640" y="131982"/>
                </a:cubicBezTo>
                <a:cubicBezTo>
                  <a:pt x="6960812" y="133789"/>
                  <a:pt x="6923764" y="138536"/>
                  <a:pt x="6883496" y="146222"/>
                </a:cubicBezTo>
                <a:cubicBezTo>
                  <a:pt x="6880484" y="156533"/>
                  <a:pt x="6876208" y="157329"/>
                  <a:pt x="6870666" y="148610"/>
                </a:cubicBezTo>
                <a:cubicBezTo>
                  <a:pt x="6865123" y="139891"/>
                  <a:pt x="6860423" y="130824"/>
                  <a:pt x="6856565" y="121410"/>
                </a:cubicBezTo>
                <a:cubicBezTo>
                  <a:pt x="6852708" y="111996"/>
                  <a:pt x="6848208" y="103958"/>
                  <a:pt x="6843068" y="97297"/>
                </a:cubicBezTo>
                <a:cubicBezTo>
                  <a:pt x="6837927" y="90636"/>
                  <a:pt x="6839436" y="87306"/>
                  <a:pt x="6847596" y="87306"/>
                </a:cubicBezTo>
                <a:cubicBezTo>
                  <a:pt x="6854306" y="87306"/>
                  <a:pt x="6859401" y="87528"/>
                  <a:pt x="6862879" y="87972"/>
                </a:cubicBezTo>
                <a:cubicBezTo>
                  <a:pt x="6866356" y="88417"/>
                  <a:pt x="6878326" y="87499"/>
                  <a:pt x="6898790" y="85219"/>
                </a:cubicBezTo>
                <a:cubicBezTo>
                  <a:pt x="6897098" y="65559"/>
                  <a:pt x="6894890" y="54603"/>
                  <a:pt x="6892165" y="52351"/>
                </a:cubicBezTo>
                <a:cubicBezTo>
                  <a:pt x="6880463" y="53255"/>
                  <a:pt x="6871444" y="50702"/>
                  <a:pt x="6865105" y="44694"/>
                </a:cubicBezTo>
                <a:cubicBezTo>
                  <a:pt x="6858767" y="38685"/>
                  <a:pt x="6862222" y="34853"/>
                  <a:pt x="6875473" y="33196"/>
                </a:cubicBezTo>
                <a:cubicBezTo>
                  <a:pt x="6888723" y="31540"/>
                  <a:pt x="6905921" y="28686"/>
                  <a:pt x="6927066" y="24635"/>
                </a:cubicBezTo>
                <a:cubicBezTo>
                  <a:pt x="6948210" y="20584"/>
                  <a:pt x="6965888" y="16963"/>
                  <a:pt x="6980099" y="13772"/>
                </a:cubicBezTo>
                <a:cubicBezTo>
                  <a:pt x="6987205" y="12177"/>
                  <a:pt x="6993158" y="11577"/>
                  <a:pt x="6997958" y="11971"/>
                </a:cubicBezTo>
                <a:close/>
                <a:moveTo>
                  <a:pt x="3788033" y="11971"/>
                </a:moveTo>
                <a:cubicBezTo>
                  <a:pt x="3792834" y="12365"/>
                  <a:pt x="3796481" y="13755"/>
                  <a:pt x="3798977" y="16139"/>
                </a:cubicBezTo>
                <a:cubicBezTo>
                  <a:pt x="3803967" y="20907"/>
                  <a:pt x="3804494" y="24940"/>
                  <a:pt x="3800558" y="28238"/>
                </a:cubicBezTo>
                <a:cubicBezTo>
                  <a:pt x="3796621" y="31536"/>
                  <a:pt x="3790441" y="34118"/>
                  <a:pt x="3782016" y="35982"/>
                </a:cubicBezTo>
                <a:cubicBezTo>
                  <a:pt x="3773591" y="37846"/>
                  <a:pt x="3765994" y="39072"/>
                  <a:pt x="3759226" y="39660"/>
                </a:cubicBezTo>
                <a:cubicBezTo>
                  <a:pt x="3770024" y="44149"/>
                  <a:pt x="3774007" y="48802"/>
                  <a:pt x="3771175" y="53620"/>
                </a:cubicBezTo>
                <a:cubicBezTo>
                  <a:pt x="3768342" y="58439"/>
                  <a:pt x="3765256" y="65157"/>
                  <a:pt x="3761914" y="73776"/>
                </a:cubicBezTo>
                <a:cubicBezTo>
                  <a:pt x="3778133" y="72083"/>
                  <a:pt x="3789182" y="70086"/>
                  <a:pt x="3795062" y="67785"/>
                </a:cubicBezTo>
                <a:cubicBezTo>
                  <a:pt x="3800941" y="65483"/>
                  <a:pt x="3806978" y="65795"/>
                  <a:pt x="3813173" y="68721"/>
                </a:cubicBezTo>
                <a:cubicBezTo>
                  <a:pt x="3819368" y="71646"/>
                  <a:pt x="3825424" y="75862"/>
                  <a:pt x="3831339" y="81369"/>
                </a:cubicBezTo>
                <a:cubicBezTo>
                  <a:pt x="3837254" y="86875"/>
                  <a:pt x="3837545" y="91550"/>
                  <a:pt x="3832210" y="95393"/>
                </a:cubicBezTo>
                <a:cubicBezTo>
                  <a:pt x="3826876" y="99237"/>
                  <a:pt x="3821555" y="105582"/>
                  <a:pt x="3816249" y="114430"/>
                </a:cubicBezTo>
                <a:cubicBezTo>
                  <a:pt x="3810944" y="123278"/>
                  <a:pt x="3804361" y="131115"/>
                  <a:pt x="3796503" y="137941"/>
                </a:cubicBezTo>
                <a:cubicBezTo>
                  <a:pt x="3788644" y="144767"/>
                  <a:pt x="3784715" y="142781"/>
                  <a:pt x="3784715" y="131982"/>
                </a:cubicBezTo>
                <a:cubicBezTo>
                  <a:pt x="3750887" y="133789"/>
                  <a:pt x="3713839" y="138536"/>
                  <a:pt x="3673572" y="146222"/>
                </a:cubicBezTo>
                <a:cubicBezTo>
                  <a:pt x="3670560" y="156533"/>
                  <a:pt x="3666283" y="157329"/>
                  <a:pt x="3660741" y="148610"/>
                </a:cubicBezTo>
                <a:cubicBezTo>
                  <a:pt x="3655198" y="139891"/>
                  <a:pt x="3650498" y="130824"/>
                  <a:pt x="3646641" y="121410"/>
                </a:cubicBezTo>
                <a:cubicBezTo>
                  <a:pt x="3642783" y="111996"/>
                  <a:pt x="3638284" y="103958"/>
                  <a:pt x="3633143" y="97297"/>
                </a:cubicBezTo>
                <a:cubicBezTo>
                  <a:pt x="3628002" y="90636"/>
                  <a:pt x="3629511" y="87306"/>
                  <a:pt x="3637671" y="87306"/>
                </a:cubicBezTo>
                <a:cubicBezTo>
                  <a:pt x="3644382" y="87306"/>
                  <a:pt x="3649476" y="87528"/>
                  <a:pt x="3652954" y="87972"/>
                </a:cubicBezTo>
                <a:cubicBezTo>
                  <a:pt x="3656431" y="88417"/>
                  <a:pt x="3668402" y="87499"/>
                  <a:pt x="3688865" y="85219"/>
                </a:cubicBezTo>
                <a:cubicBezTo>
                  <a:pt x="3687173" y="65559"/>
                  <a:pt x="3684965" y="54603"/>
                  <a:pt x="3682240" y="52351"/>
                </a:cubicBezTo>
                <a:cubicBezTo>
                  <a:pt x="3670539" y="53255"/>
                  <a:pt x="3661518" y="50702"/>
                  <a:pt x="3655180" y="44694"/>
                </a:cubicBezTo>
                <a:cubicBezTo>
                  <a:pt x="3648842" y="38685"/>
                  <a:pt x="3652298" y="34853"/>
                  <a:pt x="3665548" y="33196"/>
                </a:cubicBezTo>
                <a:cubicBezTo>
                  <a:pt x="3678799" y="31540"/>
                  <a:pt x="3695996" y="28686"/>
                  <a:pt x="3717141" y="24635"/>
                </a:cubicBezTo>
                <a:cubicBezTo>
                  <a:pt x="3738285" y="20584"/>
                  <a:pt x="3755963" y="16963"/>
                  <a:pt x="3770174" y="13772"/>
                </a:cubicBezTo>
                <a:cubicBezTo>
                  <a:pt x="3777280" y="12177"/>
                  <a:pt x="3783233" y="11577"/>
                  <a:pt x="3788033" y="11971"/>
                </a:cubicBezTo>
                <a:close/>
                <a:moveTo>
                  <a:pt x="762379" y="11899"/>
                </a:moveTo>
                <a:cubicBezTo>
                  <a:pt x="764009" y="11716"/>
                  <a:pt x="766138" y="11917"/>
                  <a:pt x="768764" y="12503"/>
                </a:cubicBezTo>
                <a:cubicBezTo>
                  <a:pt x="779268" y="14848"/>
                  <a:pt x="788069" y="17892"/>
                  <a:pt x="795168" y="21635"/>
                </a:cubicBezTo>
                <a:cubicBezTo>
                  <a:pt x="802266" y="25377"/>
                  <a:pt x="804227" y="30282"/>
                  <a:pt x="801051" y="36348"/>
                </a:cubicBezTo>
                <a:cubicBezTo>
                  <a:pt x="797875" y="42413"/>
                  <a:pt x="795864" y="64340"/>
                  <a:pt x="795017" y="102126"/>
                </a:cubicBezTo>
                <a:cubicBezTo>
                  <a:pt x="803995" y="98627"/>
                  <a:pt x="811308" y="96404"/>
                  <a:pt x="816957" y="95458"/>
                </a:cubicBezTo>
                <a:cubicBezTo>
                  <a:pt x="822608" y="94511"/>
                  <a:pt x="826888" y="96229"/>
                  <a:pt x="829799" y="100610"/>
                </a:cubicBezTo>
                <a:cubicBezTo>
                  <a:pt x="832710" y="104991"/>
                  <a:pt x="831524" y="109461"/>
                  <a:pt x="826239" y="114021"/>
                </a:cubicBezTo>
                <a:cubicBezTo>
                  <a:pt x="820955" y="118582"/>
                  <a:pt x="810548" y="122905"/>
                  <a:pt x="795017" y="126992"/>
                </a:cubicBezTo>
                <a:lnTo>
                  <a:pt x="795017" y="173669"/>
                </a:lnTo>
                <a:cubicBezTo>
                  <a:pt x="825605" y="157465"/>
                  <a:pt x="838877" y="153052"/>
                  <a:pt x="834833" y="160430"/>
                </a:cubicBezTo>
                <a:cubicBezTo>
                  <a:pt x="830789" y="167808"/>
                  <a:pt x="816356" y="180295"/>
                  <a:pt x="791532" y="197890"/>
                </a:cubicBezTo>
                <a:cubicBezTo>
                  <a:pt x="766710" y="215486"/>
                  <a:pt x="752204" y="226449"/>
                  <a:pt x="748017" y="230779"/>
                </a:cubicBezTo>
                <a:cubicBezTo>
                  <a:pt x="743830" y="235110"/>
                  <a:pt x="737710" y="235056"/>
                  <a:pt x="729658" y="230618"/>
                </a:cubicBezTo>
                <a:cubicBezTo>
                  <a:pt x="721606" y="226180"/>
                  <a:pt x="716286" y="221085"/>
                  <a:pt x="713697" y="215335"/>
                </a:cubicBezTo>
                <a:cubicBezTo>
                  <a:pt x="711109" y="209585"/>
                  <a:pt x="714497" y="206186"/>
                  <a:pt x="723861" y="205139"/>
                </a:cubicBezTo>
                <a:cubicBezTo>
                  <a:pt x="733225" y="204092"/>
                  <a:pt x="749243" y="197266"/>
                  <a:pt x="771915" y="184661"/>
                </a:cubicBezTo>
                <a:lnTo>
                  <a:pt x="771915" y="131982"/>
                </a:lnTo>
                <a:cubicBezTo>
                  <a:pt x="758995" y="134678"/>
                  <a:pt x="749014" y="133969"/>
                  <a:pt x="741973" y="129853"/>
                </a:cubicBezTo>
                <a:cubicBezTo>
                  <a:pt x="734932" y="125737"/>
                  <a:pt x="734215" y="122636"/>
                  <a:pt x="739821" y="120550"/>
                </a:cubicBezTo>
                <a:cubicBezTo>
                  <a:pt x="745429" y="118463"/>
                  <a:pt x="756127" y="114509"/>
                  <a:pt x="771915" y="108687"/>
                </a:cubicBezTo>
                <a:cubicBezTo>
                  <a:pt x="771915" y="99997"/>
                  <a:pt x="771474" y="86191"/>
                  <a:pt x="770593" y="67269"/>
                </a:cubicBezTo>
                <a:cubicBezTo>
                  <a:pt x="769710" y="48347"/>
                  <a:pt x="766559" y="33903"/>
                  <a:pt x="761138" y="23936"/>
                </a:cubicBezTo>
                <a:cubicBezTo>
                  <a:pt x="757073" y="16461"/>
                  <a:pt x="757486" y="12449"/>
                  <a:pt x="762379" y="11899"/>
                </a:cubicBezTo>
                <a:close/>
                <a:moveTo>
                  <a:pt x="4744951" y="8310"/>
                </a:moveTo>
                <a:cubicBezTo>
                  <a:pt x="4746241" y="8039"/>
                  <a:pt x="4747859" y="8081"/>
                  <a:pt x="4749804" y="8438"/>
                </a:cubicBezTo>
                <a:cubicBezTo>
                  <a:pt x="4757584" y="9865"/>
                  <a:pt x="4765933" y="13213"/>
                  <a:pt x="4774852" y="18483"/>
                </a:cubicBezTo>
                <a:cubicBezTo>
                  <a:pt x="4783772" y="23753"/>
                  <a:pt x="4785855" y="29310"/>
                  <a:pt x="4781101" y="35154"/>
                </a:cubicBezTo>
                <a:cubicBezTo>
                  <a:pt x="4776348" y="40997"/>
                  <a:pt x="4772211" y="47217"/>
                  <a:pt x="4768690" y="53814"/>
                </a:cubicBezTo>
                <a:cubicBezTo>
                  <a:pt x="4765169" y="60410"/>
                  <a:pt x="4760433" y="68627"/>
                  <a:pt x="4754482" y="78465"/>
                </a:cubicBezTo>
                <a:cubicBezTo>
                  <a:pt x="4753966" y="77145"/>
                  <a:pt x="4760122" y="75170"/>
                  <a:pt x="4772949" y="72539"/>
                </a:cubicBezTo>
                <a:cubicBezTo>
                  <a:pt x="4785776" y="69907"/>
                  <a:pt x="4796926" y="67011"/>
                  <a:pt x="4806398" y="63849"/>
                </a:cubicBezTo>
                <a:cubicBezTo>
                  <a:pt x="4815869" y="60686"/>
                  <a:pt x="4826413" y="57503"/>
                  <a:pt x="4838028" y="54298"/>
                </a:cubicBezTo>
                <a:cubicBezTo>
                  <a:pt x="4849644" y="51093"/>
                  <a:pt x="4859094" y="52964"/>
                  <a:pt x="4866379" y="59912"/>
                </a:cubicBezTo>
                <a:cubicBezTo>
                  <a:pt x="4873664" y="66860"/>
                  <a:pt x="4870487" y="72714"/>
                  <a:pt x="4856850" y="77475"/>
                </a:cubicBezTo>
                <a:cubicBezTo>
                  <a:pt x="4843212" y="82236"/>
                  <a:pt x="4827539" y="86108"/>
                  <a:pt x="4809828" y="89091"/>
                </a:cubicBezTo>
                <a:cubicBezTo>
                  <a:pt x="4815220" y="96132"/>
                  <a:pt x="4817228" y="101366"/>
                  <a:pt x="4815851" y="104793"/>
                </a:cubicBezTo>
                <a:cubicBezTo>
                  <a:pt x="4814474" y="108221"/>
                  <a:pt x="4813363" y="119478"/>
                  <a:pt x="4812517" y="138565"/>
                </a:cubicBezTo>
                <a:lnTo>
                  <a:pt x="4866551" y="133338"/>
                </a:lnTo>
                <a:cubicBezTo>
                  <a:pt x="4884706" y="130599"/>
                  <a:pt x="4897633" y="128763"/>
                  <a:pt x="4905334" y="127831"/>
                </a:cubicBezTo>
                <a:cubicBezTo>
                  <a:pt x="4913035" y="126899"/>
                  <a:pt x="4919742" y="127437"/>
                  <a:pt x="4925457" y="129444"/>
                </a:cubicBezTo>
                <a:cubicBezTo>
                  <a:pt x="4931172" y="131452"/>
                  <a:pt x="4937399" y="137102"/>
                  <a:pt x="4944139" y="146394"/>
                </a:cubicBezTo>
                <a:cubicBezTo>
                  <a:pt x="4950879" y="155687"/>
                  <a:pt x="4942332" y="159433"/>
                  <a:pt x="4918498" y="157633"/>
                </a:cubicBezTo>
                <a:cubicBezTo>
                  <a:pt x="4894665" y="155834"/>
                  <a:pt x="4859790" y="157494"/>
                  <a:pt x="4813872" y="162613"/>
                </a:cubicBezTo>
                <a:cubicBezTo>
                  <a:pt x="4813872" y="192111"/>
                  <a:pt x="4813410" y="221971"/>
                  <a:pt x="4812485" y="252193"/>
                </a:cubicBezTo>
                <a:cubicBezTo>
                  <a:pt x="4811560" y="282415"/>
                  <a:pt x="4808875" y="302556"/>
                  <a:pt x="4804429" y="312615"/>
                </a:cubicBezTo>
                <a:cubicBezTo>
                  <a:pt x="4799984" y="322675"/>
                  <a:pt x="4795922" y="324224"/>
                  <a:pt x="4792244" y="317262"/>
                </a:cubicBezTo>
                <a:cubicBezTo>
                  <a:pt x="4788566" y="310299"/>
                  <a:pt x="4786726" y="298006"/>
                  <a:pt x="4786726" y="280382"/>
                </a:cubicBezTo>
                <a:lnTo>
                  <a:pt x="4786726" y="164377"/>
                </a:lnTo>
                <a:cubicBezTo>
                  <a:pt x="4756870" y="167933"/>
                  <a:pt x="4733384" y="171074"/>
                  <a:pt x="4716269" y="173799"/>
                </a:cubicBezTo>
                <a:cubicBezTo>
                  <a:pt x="4699154" y="176523"/>
                  <a:pt x="4685922" y="178785"/>
                  <a:pt x="4676572" y="180585"/>
                </a:cubicBezTo>
                <a:cubicBezTo>
                  <a:pt x="4667222" y="182385"/>
                  <a:pt x="4658270" y="178083"/>
                  <a:pt x="4649716" y="167679"/>
                </a:cubicBezTo>
                <a:cubicBezTo>
                  <a:pt x="4641162" y="157275"/>
                  <a:pt x="4641177" y="152751"/>
                  <a:pt x="4649759" y="154106"/>
                </a:cubicBezTo>
                <a:cubicBezTo>
                  <a:pt x="4658342" y="155461"/>
                  <a:pt x="4675819" y="154798"/>
                  <a:pt x="4702191" y="152116"/>
                </a:cubicBezTo>
                <a:cubicBezTo>
                  <a:pt x="4728562" y="149434"/>
                  <a:pt x="4756741" y="146430"/>
                  <a:pt x="4786726" y="143103"/>
                </a:cubicBezTo>
                <a:cubicBezTo>
                  <a:pt x="4786726" y="130412"/>
                  <a:pt x="4786507" y="120170"/>
                  <a:pt x="4786070" y="112376"/>
                </a:cubicBezTo>
                <a:cubicBezTo>
                  <a:pt x="4785633" y="104582"/>
                  <a:pt x="4784597" y="98971"/>
                  <a:pt x="4782962" y="95544"/>
                </a:cubicBezTo>
                <a:cubicBezTo>
                  <a:pt x="4774946" y="96447"/>
                  <a:pt x="4768525" y="97121"/>
                  <a:pt x="4763700" y="97566"/>
                </a:cubicBezTo>
                <a:cubicBezTo>
                  <a:pt x="4758874" y="98010"/>
                  <a:pt x="4752618" y="96433"/>
                  <a:pt x="4744932" y="92834"/>
                </a:cubicBezTo>
                <a:cubicBezTo>
                  <a:pt x="4733244" y="108464"/>
                  <a:pt x="4719739" y="120023"/>
                  <a:pt x="4704417" y="127508"/>
                </a:cubicBezTo>
                <a:cubicBezTo>
                  <a:pt x="4689095" y="134994"/>
                  <a:pt x="4687546" y="131366"/>
                  <a:pt x="4699771" y="116624"/>
                </a:cubicBezTo>
                <a:cubicBezTo>
                  <a:pt x="4711996" y="101882"/>
                  <a:pt x="4722794" y="84122"/>
                  <a:pt x="4732165" y="63343"/>
                </a:cubicBezTo>
                <a:cubicBezTo>
                  <a:pt x="4741537" y="42564"/>
                  <a:pt x="4744874" y="27862"/>
                  <a:pt x="4742179" y="19236"/>
                </a:cubicBezTo>
                <a:cubicBezTo>
                  <a:pt x="4740157" y="12767"/>
                  <a:pt x="4741081" y="9125"/>
                  <a:pt x="4744951" y="8310"/>
                </a:cubicBezTo>
                <a:close/>
                <a:moveTo>
                  <a:pt x="1525501" y="8310"/>
                </a:moveTo>
                <a:cubicBezTo>
                  <a:pt x="1526791" y="8039"/>
                  <a:pt x="1528409" y="8081"/>
                  <a:pt x="1530354" y="8438"/>
                </a:cubicBezTo>
                <a:cubicBezTo>
                  <a:pt x="1538133" y="9865"/>
                  <a:pt x="1546483" y="13213"/>
                  <a:pt x="1555403" y="18483"/>
                </a:cubicBezTo>
                <a:cubicBezTo>
                  <a:pt x="1564322" y="23753"/>
                  <a:pt x="1566405" y="29310"/>
                  <a:pt x="1561651" y="35154"/>
                </a:cubicBezTo>
                <a:cubicBezTo>
                  <a:pt x="1556898" y="40997"/>
                  <a:pt x="1552760" y="47217"/>
                  <a:pt x="1549240" y="53814"/>
                </a:cubicBezTo>
                <a:cubicBezTo>
                  <a:pt x="1545719" y="60410"/>
                  <a:pt x="1540984" y="68627"/>
                  <a:pt x="1535032" y="78465"/>
                </a:cubicBezTo>
                <a:cubicBezTo>
                  <a:pt x="1534516" y="77145"/>
                  <a:pt x="1540672" y="75170"/>
                  <a:pt x="1553499" y="72539"/>
                </a:cubicBezTo>
                <a:cubicBezTo>
                  <a:pt x="1566326" y="69907"/>
                  <a:pt x="1577476" y="67011"/>
                  <a:pt x="1586947" y="63849"/>
                </a:cubicBezTo>
                <a:cubicBezTo>
                  <a:pt x="1596419" y="60686"/>
                  <a:pt x="1606963" y="57503"/>
                  <a:pt x="1618578" y="54298"/>
                </a:cubicBezTo>
                <a:cubicBezTo>
                  <a:pt x="1630194" y="51093"/>
                  <a:pt x="1639644" y="52964"/>
                  <a:pt x="1646929" y="59912"/>
                </a:cubicBezTo>
                <a:cubicBezTo>
                  <a:pt x="1654214" y="66860"/>
                  <a:pt x="1651037" y="72714"/>
                  <a:pt x="1637400" y="77475"/>
                </a:cubicBezTo>
                <a:cubicBezTo>
                  <a:pt x="1623762" y="82236"/>
                  <a:pt x="1608088" y="86108"/>
                  <a:pt x="1590378" y="89091"/>
                </a:cubicBezTo>
                <a:cubicBezTo>
                  <a:pt x="1595770" y="96132"/>
                  <a:pt x="1597778" y="101366"/>
                  <a:pt x="1596401" y="104793"/>
                </a:cubicBezTo>
                <a:cubicBezTo>
                  <a:pt x="1595025" y="108221"/>
                  <a:pt x="1593913" y="119478"/>
                  <a:pt x="1593067" y="138565"/>
                </a:cubicBezTo>
                <a:lnTo>
                  <a:pt x="1647101" y="133338"/>
                </a:lnTo>
                <a:cubicBezTo>
                  <a:pt x="1665256" y="130599"/>
                  <a:pt x="1678183" y="128763"/>
                  <a:pt x="1685884" y="127831"/>
                </a:cubicBezTo>
                <a:cubicBezTo>
                  <a:pt x="1693585" y="126899"/>
                  <a:pt x="1700292" y="127437"/>
                  <a:pt x="1706007" y="129444"/>
                </a:cubicBezTo>
                <a:cubicBezTo>
                  <a:pt x="1711722" y="131452"/>
                  <a:pt x="1717949" y="137102"/>
                  <a:pt x="1724689" y="146394"/>
                </a:cubicBezTo>
                <a:cubicBezTo>
                  <a:pt x="1731429" y="155687"/>
                  <a:pt x="1722882" y="159433"/>
                  <a:pt x="1699048" y="157633"/>
                </a:cubicBezTo>
                <a:cubicBezTo>
                  <a:pt x="1675215" y="155834"/>
                  <a:pt x="1640340" y="157494"/>
                  <a:pt x="1594422" y="162613"/>
                </a:cubicBezTo>
                <a:cubicBezTo>
                  <a:pt x="1594422" y="192111"/>
                  <a:pt x="1593960" y="221971"/>
                  <a:pt x="1593035" y="252193"/>
                </a:cubicBezTo>
                <a:cubicBezTo>
                  <a:pt x="1592110" y="282415"/>
                  <a:pt x="1589425" y="302556"/>
                  <a:pt x="1584979" y="312615"/>
                </a:cubicBezTo>
                <a:cubicBezTo>
                  <a:pt x="1580534" y="322675"/>
                  <a:pt x="1576472" y="324224"/>
                  <a:pt x="1572794" y="317262"/>
                </a:cubicBezTo>
                <a:cubicBezTo>
                  <a:pt x="1569115" y="310299"/>
                  <a:pt x="1567276" y="298006"/>
                  <a:pt x="1567276" y="280382"/>
                </a:cubicBezTo>
                <a:lnTo>
                  <a:pt x="1567276" y="164377"/>
                </a:lnTo>
                <a:cubicBezTo>
                  <a:pt x="1537420" y="167933"/>
                  <a:pt x="1513934" y="171074"/>
                  <a:pt x="1496819" y="173799"/>
                </a:cubicBezTo>
                <a:cubicBezTo>
                  <a:pt x="1479704" y="176523"/>
                  <a:pt x="1466472" y="178785"/>
                  <a:pt x="1457122" y="180585"/>
                </a:cubicBezTo>
                <a:cubicBezTo>
                  <a:pt x="1447772" y="182385"/>
                  <a:pt x="1438820" y="178083"/>
                  <a:pt x="1430266" y="167679"/>
                </a:cubicBezTo>
                <a:cubicBezTo>
                  <a:pt x="1421712" y="157275"/>
                  <a:pt x="1421727" y="152751"/>
                  <a:pt x="1430309" y="154106"/>
                </a:cubicBezTo>
                <a:cubicBezTo>
                  <a:pt x="1438892" y="155461"/>
                  <a:pt x="1456369" y="154798"/>
                  <a:pt x="1482741" y="152116"/>
                </a:cubicBezTo>
                <a:cubicBezTo>
                  <a:pt x="1509112" y="149434"/>
                  <a:pt x="1537291" y="146430"/>
                  <a:pt x="1567276" y="143103"/>
                </a:cubicBezTo>
                <a:cubicBezTo>
                  <a:pt x="1567276" y="130412"/>
                  <a:pt x="1567058" y="120170"/>
                  <a:pt x="1566620" y="112376"/>
                </a:cubicBezTo>
                <a:cubicBezTo>
                  <a:pt x="1566183" y="104582"/>
                  <a:pt x="1565147" y="98971"/>
                  <a:pt x="1563512" y="95544"/>
                </a:cubicBezTo>
                <a:cubicBezTo>
                  <a:pt x="1555496" y="96447"/>
                  <a:pt x="1549075" y="97121"/>
                  <a:pt x="1544250" y="97566"/>
                </a:cubicBezTo>
                <a:cubicBezTo>
                  <a:pt x="1539424" y="98010"/>
                  <a:pt x="1533168" y="96433"/>
                  <a:pt x="1525482" y="92834"/>
                </a:cubicBezTo>
                <a:cubicBezTo>
                  <a:pt x="1513795" y="108464"/>
                  <a:pt x="1500290" y="120023"/>
                  <a:pt x="1484967" y="127508"/>
                </a:cubicBezTo>
                <a:cubicBezTo>
                  <a:pt x="1469645" y="134994"/>
                  <a:pt x="1468096" y="131366"/>
                  <a:pt x="1480321" y="116624"/>
                </a:cubicBezTo>
                <a:cubicBezTo>
                  <a:pt x="1492546" y="101882"/>
                  <a:pt x="1503344" y="84122"/>
                  <a:pt x="1512715" y="63343"/>
                </a:cubicBezTo>
                <a:cubicBezTo>
                  <a:pt x="1522087" y="42564"/>
                  <a:pt x="1525424" y="27862"/>
                  <a:pt x="1522728" y="19236"/>
                </a:cubicBezTo>
                <a:cubicBezTo>
                  <a:pt x="1520706" y="12767"/>
                  <a:pt x="1521631" y="9125"/>
                  <a:pt x="1525501" y="8310"/>
                </a:cubicBezTo>
                <a:close/>
                <a:moveTo>
                  <a:pt x="214487" y="5273"/>
                </a:moveTo>
                <a:cubicBezTo>
                  <a:pt x="218049" y="5185"/>
                  <a:pt x="221900" y="6104"/>
                  <a:pt x="226041" y="8029"/>
                </a:cubicBezTo>
                <a:cubicBezTo>
                  <a:pt x="234322" y="11880"/>
                  <a:pt x="241403" y="16465"/>
                  <a:pt x="247282" y="21785"/>
                </a:cubicBezTo>
                <a:cubicBezTo>
                  <a:pt x="253162" y="27105"/>
                  <a:pt x="253721" y="32135"/>
                  <a:pt x="248961" y="36875"/>
                </a:cubicBezTo>
                <a:cubicBezTo>
                  <a:pt x="244199" y="41614"/>
                  <a:pt x="240119" y="47594"/>
                  <a:pt x="236721" y="54814"/>
                </a:cubicBezTo>
                <a:cubicBezTo>
                  <a:pt x="233323" y="62034"/>
                  <a:pt x="229437" y="73754"/>
                  <a:pt x="225062" y="89973"/>
                </a:cubicBezTo>
                <a:cubicBezTo>
                  <a:pt x="234082" y="89184"/>
                  <a:pt x="241640" y="87639"/>
                  <a:pt x="247735" y="85337"/>
                </a:cubicBezTo>
                <a:cubicBezTo>
                  <a:pt x="253829" y="83036"/>
                  <a:pt x="261369" y="85269"/>
                  <a:pt x="270353" y="92038"/>
                </a:cubicBezTo>
                <a:cubicBezTo>
                  <a:pt x="279337" y="98806"/>
                  <a:pt x="287306" y="107830"/>
                  <a:pt x="294261" y="119109"/>
                </a:cubicBezTo>
                <a:cubicBezTo>
                  <a:pt x="301216" y="130387"/>
                  <a:pt x="298510" y="135578"/>
                  <a:pt x="286141" y="134682"/>
                </a:cubicBezTo>
                <a:cubicBezTo>
                  <a:pt x="273773" y="133786"/>
                  <a:pt x="260250" y="136485"/>
                  <a:pt x="245572" y="142781"/>
                </a:cubicBezTo>
                <a:cubicBezTo>
                  <a:pt x="230895" y="149076"/>
                  <a:pt x="228056" y="145684"/>
                  <a:pt x="237054" y="132606"/>
                </a:cubicBezTo>
                <a:cubicBezTo>
                  <a:pt x="246053" y="119528"/>
                  <a:pt x="249918" y="111655"/>
                  <a:pt x="248648" y="108988"/>
                </a:cubicBezTo>
                <a:cubicBezTo>
                  <a:pt x="247379" y="106321"/>
                  <a:pt x="236889" y="106339"/>
                  <a:pt x="217179" y="109042"/>
                </a:cubicBezTo>
                <a:cubicBezTo>
                  <a:pt x="197468" y="111745"/>
                  <a:pt x="158703" y="118689"/>
                  <a:pt x="100884" y="129874"/>
                </a:cubicBezTo>
                <a:cubicBezTo>
                  <a:pt x="101787" y="142551"/>
                  <a:pt x="99356" y="155522"/>
                  <a:pt x="93591" y="168787"/>
                </a:cubicBezTo>
                <a:cubicBezTo>
                  <a:pt x="87827" y="182051"/>
                  <a:pt x="82399" y="184027"/>
                  <a:pt x="77308" y="174713"/>
                </a:cubicBezTo>
                <a:cubicBezTo>
                  <a:pt x="72217" y="165399"/>
                  <a:pt x="70798" y="156558"/>
                  <a:pt x="73049" y="148190"/>
                </a:cubicBezTo>
                <a:cubicBezTo>
                  <a:pt x="75301" y="139823"/>
                  <a:pt x="76652" y="133183"/>
                  <a:pt x="77104" y="128272"/>
                </a:cubicBezTo>
                <a:cubicBezTo>
                  <a:pt x="77555" y="123360"/>
                  <a:pt x="78122" y="117327"/>
                  <a:pt x="78803" y="110171"/>
                </a:cubicBezTo>
                <a:cubicBezTo>
                  <a:pt x="79484" y="103015"/>
                  <a:pt x="85618" y="103933"/>
                  <a:pt x="97205" y="112924"/>
                </a:cubicBezTo>
                <a:lnTo>
                  <a:pt x="119619" y="109633"/>
                </a:lnTo>
                <a:cubicBezTo>
                  <a:pt x="119619" y="90632"/>
                  <a:pt x="118536" y="75733"/>
                  <a:pt x="116371" y="64935"/>
                </a:cubicBezTo>
                <a:cubicBezTo>
                  <a:pt x="114205" y="54137"/>
                  <a:pt x="110606" y="44812"/>
                  <a:pt x="105573" y="36961"/>
                </a:cubicBezTo>
                <a:cubicBezTo>
                  <a:pt x="100539" y="29109"/>
                  <a:pt x="101840" y="25657"/>
                  <a:pt x="109477" y="26603"/>
                </a:cubicBezTo>
                <a:cubicBezTo>
                  <a:pt x="117113" y="27550"/>
                  <a:pt x="123000" y="28676"/>
                  <a:pt x="127137" y="29981"/>
                </a:cubicBezTo>
                <a:cubicBezTo>
                  <a:pt x="131274" y="31285"/>
                  <a:pt x="136497" y="31128"/>
                  <a:pt x="142807" y="29507"/>
                </a:cubicBezTo>
                <a:cubicBezTo>
                  <a:pt x="149117" y="27887"/>
                  <a:pt x="159513" y="25040"/>
                  <a:pt x="173997" y="20968"/>
                </a:cubicBezTo>
                <a:cubicBezTo>
                  <a:pt x="188480" y="16895"/>
                  <a:pt x="198705" y="12758"/>
                  <a:pt x="204671" y="8556"/>
                </a:cubicBezTo>
                <a:cubicBezTo>
                  <a:pt x="207653" y="6455"/>
                  <a:pt x="210925" y="5361"/>
                  <a:pt x="214487" y="5273"/>
                </a:cubicBezTo>
                <a:close/>
                <a:moveTo>
                  <a:pt x="5483306" y="4319"/>
                </a:moveTo>
                <a:cubicBezTo>
                  <a:pt x="5485465" y="4179"/>
                  <a:pt x="5488227" y="4466"/>
                  <a:pt x="5491594" y="5179"/>
                </a:cubicBezTo>
                <a:cubicBezTo>
                  <a:pt x="5505059" y="8033"/>
                  <a:pt x="5514535" y="12285"/>
                  <a:pt x="5520020" y="17935"/>
                </a:cubicBezTo>
                <a:cubicBezTo>
                  <a:pt x="5525505" y="23585"/>
                  <a:pt x="5527100" y="29120"/>
                  <a:pt x="5524805" y="34541"/>
                </a:cubicBezTo>
                <a:cubicBezTo>
                  <a:pt x="5522511" y="39961"/>
                  <a:pt x="5520701" y="50204"/>
                  <a:pt x="5519374" y="65268"/>
                </a:cubicBezTo>
                <a:cubicBezTo>
                  <a:pt x="5518048" y="80333"/>
                  <a:pt x="5516954" y="102520"/>
                  <a:pt x="5516094" y="131832"/>
                </a:cubicBezTo>
                <a:cubicBezTo>
                  <a:pt x="5548058" y="127372"/>
                  <a:pt x="5569705" y="124389"/>
                  <a:pt x="5581033" y="122884"/>
                </a:cubicBezTo>
                <a:cubicBezTo>
                  <a:pt x="5583529" y="107654"/>
                  <a:pt x="5582977" y="94762"/>
                  <a:pt x="5579377" y="84208"/>
                </a:cubicBezTo>
                <a:cubicBezTo>
                  <a:pt x="5575778" y="73654"/>
                  <a:pt x="5579600" y="70054"/>
                  <a:pt x="5590842" y="73410"/>
                </a:cubicBezTo>
                <a:cubicBezTo>
                  <a:pt x="5602085" y="76765"/>
                  <a:pt x="5610435" y="81096"/>
                  <a:pt x="5615891" y="86402"/>
                </a:cubicBezTo>
                <a:cubicBezTo>
                  <a:pt x="5621348" y="91708"/>
                  <a:pt x="5622236" y="96645"/>
                  <a:pt x="5618558" y="101212"/>
                </a:cubicBezTo>
                <a:cubicBezTo>
                  <a:pt x="5614880" y="105779"/>
                  <a:pt x="5612163" y="113552"/>
                  <a:pt x="5610406" y="124529"/>
                </a:cubicBezTo>
                <a:cubicBezTo>
                  <a:pt x="5608649" y="135507"/>
                  <a:pt x="5605276" y="147144"/>
                  <a:pt x="5600285" y="159440"/>
                </a:cubicBezTo>
                <a:cubicBezTo>
                  <a:pt x="5595295" y="171737"/>
                  <a:pt x="5589663" y="174196"/>
                  <a:pt x="5583389" y="166818"/>
                </a:cubicBezTo>
                <a:cubicBezTo>
                  <a:pt x="5577115" y="159440"/>
                  <a:pt x="5575778" y="151428"/>
                  <a:pt x="5579377" y="142781"/>
                </a:cubicBezTo>
                <a:cubicBezTo>
                  <a:pt x="5550224" y="146366"/>
                  <a:pt x="5529086" y="149700"/>
                  <a:pt x="5515965" y="152783"/>
                </a:cubicBezTo>
                <a:cubicBezTo>
                  <a:pt x="5515119" y="192090"/>
                  <a:pt x="5514265" y="221100"/>
                  <a:pt x="5513405" y="239814"/>
                </a:cubicBezTo>
                <a:cubicBezTo>
                  <a:pt x="5543161" y="236315"/>
                  <a:pt x="5565668" y="233755"/>
                  <a:pt x="5580926" y="232135"/>
                </a:cubicBezTo>
                <a:cubicBezTo>
                  <a:pt x="5582590" y="214424"/>
                  <a:pt x="5581622" y="200927"/>
                  <a:pt x="5578022" y="191641"/>
                </a:cubicBezTo>
                <a:cubicBezTo>
                  <a:pt x="5574423" y="182356"/>
                  <a:pt x="5578725" y="179857"/>
                  <a:pt x="5590928" y="184145"/>
                </a:cubicBezTo>
                <a:cubicBezTo>
                  <a:pt x="5603132" y="188433"/>
                  <a:pt x="5611033" y="192469"/>
                  <a:pt x="5614633" y="196255"/>
                </a:cubicBezTo>
                <a:cubicBezTo>
                  <a:pt x="5618232" y="200041"/>
                  <a:pt x="5618881" y="204418"/>
                  <a:pt x="5616579" y="209387"/>
                </a:cubicBezTo>
                <a:cubicBezTo>
                  <a:pt x="5614278" y="214356"/>
                  <a:pt x="5612238" y="224394"/>
                  <a:pt x="5610460" y="239502"/>
                </a:cubicBezTo>
                <a:cubicBezTo>
                  <a:pt x="5608682" y="254609"/>
                  <a:pt x="5607082" y="265486"/>
                  <a:pt x="5605663" y="272133"/>
                </a:cubicBezTo>
                <a:cubicBezTo>
                  <a:pt x="5604243" y="278780"/>
                  <a:pt x="5601261" y="284752"/>
                  <a:pt x="5596714" y="290051"/>
                </a:cubicBezTo>
                <a:cubicBezTo>
                  <a:pt x="5592169" y="295350"/>
                  <a:pt x="5587695" y="294787"/>
                  <a:pt x="5583292" y="288362"/>
                </a:cubicBezTo>
                <a:cubicBezTo>
                  <a:pt x="5578890" y="281938"/>
                  <a:pt x="5576918" y="275958"/>
                  <a:pt x="5577377" y="270423"/>
                </a:cubicBezTo>
                <a:cubicBezTo>
                  <a:pt x="5577836" y="264888"/>
                  <a:pt x="5578954" y="258334"/>
                  <a:pt x="5580732" y="250762"/>
                </a:cubicBezTo>
                <a:cubicBezTo>
                  <a:pt x="5540852" y="257058"/>
                  <a:pt x="5510125" y="262217"/>
                  <a:pt x="5488550" y="266239"/>
                </a:cubicBezTo>
                <a:cubicBezTo>
                  <a:pt x="5466975" y="270262"/>
                  <a:pt x="5450745" y="274015"/>
                  <a:pt x="5439861" y="277500"/>
                </a:cubicBezTo>
                <a:cubicBezTo>
                  <a:pt x="5428977" y="280984"/>
                  <a:pt x="5419767" y="285050"/>
                  <a:pt x="5412232" y="289696"/>
                </a:cubicBezTo>
                <a:cubicBezTo>
                  <a:pt x="5404696" y="294342"/>
                  <a:pt x="5398727" y="291887"/>
                  <a:pt x="5394324" y="282329"/>
                </a:cubicBezTo>
                <a:cubicBezTo>
                  <a:pt x="5389922" y="272771"/>
                  <a:pt x="5389793" y="265827"/>
                  <a:pt x="5393937" y="261496"/>
                </a:cubicBezTo>
                <a:cubicBezTo>
                  <a:pt x="5398081" y="257165"/>
                  <a:pt x="5402129" y="249855"/>
                  <a:pt x="5406080" y="239566"/>
                </a:cubicBezTo>
                <a:cubicBezTo>
                  <a:pt x="5410030" y="229277"/>
                  <a:pt x="5409532" y="218196"/>
                  <a:pt x="5404584" y="206322"/>
                </a:cubicBezTo>
                <a:cubicBezTo>
                  <a:pt x="5399637" y="194448"/>
                  <a:pt x="5402322" y="189716"/>
                  <a:pt x="5412640" y="192125"/>
                </a:cubicBezTo>
                <a:cubicBezTo>
                  <a:pt x="5422958" y="194534"/>
                  <a:pt x="5430408" y="198123"/>
                  <a:pt x="5434989" y="202891"/>
                </a:cubicBezTo>
                <a:cubicBezTo>
                  <a:pt x="5439571" y="207659"/>
                  <a:pt x="5440693" y="212567"/>
                  <a:pt x="5438355" y="217615"/>
                </a:cubicBezTo>
                <a:cubicBezTo>
                  <a:pt x="5436018" y="222663"/>
                  <a:pt x="5433993" y="229263"/>
                  <a:pt x="5432279" y="237415"/>
                </a:cubicBezTo>
                <a:cubicBezTo>
                  <a:pt x="5430565" y="245568"/>
                  <a:pt x="5429708" y="250892"/>
                  <a:pt x="5429708" y="253387"/>
                </a:cubicBezTo>
                <a:cubicBezTo>
                  <a:pt x="5429708" y="252426"/>
                  <a:pt x="5435588" y="251071"/>
                  <a:pt x="5447347" y="249321"/>
                </a:cubicBezTo>
                <a:cubicBezTo>
                  <a:pt x="5459106" y="247572"/>
                  <a:pt x="5472973" y="245894"/>
                  <a:pt x="5488948" y="244288"/>
                </a:cubicBezTo>
                <a:lnTo>
                  <a:pt x="5488948" y="156289"/>
                </a:lnTo>
                <a:cubicBezTo>
                  <a:pt x="5451491" y="164205"/>
                  <a:pt x="5428594" y="171131"/>
                  <a:pt x="5420255" y="177068"/>
                </a:cubicBezTo>
                <a:cubicBezTo>
                  <a:pt x="5411916" y="183005"/>
                  <a:pt x="5405531" y="181238"/>
                  <a:pt x="5401100" y="171766"/>
                </a:cubicBezTo>
                <a:cubicBezTo>
                  <a:pt x="5396668" y="162294"/>
                  <a:pt x="5396705" y="154536"/>
                  <a:pt x="5401207" y="148492"/>
                </a:cubicBezTo>
                <a:cubicBezTo>
                  <a:pt x="5405710" y="142447"/>
                  <a:pt x="5407961" y="133768"/>
                  <a:pt x="5407961" y="122453"/>
                </a:cubicBezTo>
                <a:cubicBezTo>
                  <a:pt x="5407961" y="111368"/>
                  <a:pt x="5406610" y="101836"/>
                  <a:pt x="5403907" y="93855"/>
                </a:cubicBezTo>
                <a:cubicBezTo>
                  <a:pt x="5401204" y="85875"/>
                  <a:pt x="5404036" y="82846"/>
                  <a:pt x="5412404" y="84767"/>
                </a:cubicBezTo>
                <a:cubicBezTo>
                  <a:pt x="5420771" y="86689"/>
                  <a:pt x="5427999" y="89761"/>
                  <a:pt x="5434086" y="93984"/>
                </a:cubicBezTo>
                <a:cubicBezTo>
                  <a:pt x="5440173" y="98208"/>
                  <a:pt x="5441840" y="103324"/>
                  <a:pt x="5439087" y="109332"/>
                </a:cubicBezTo>
                <a:cubicBezTo>
                  <a:pt x="5436334" y="115341"/>
                  <a:pt x="5434523" y="121597"/>
                  <a:pt x="5433656" y="128100"/>
                </a:cubicBezTo>
                <a:cubicBezTo>
                  <a:pt x="5432788" y="134603"/>
                  <a:pt x="5432139" y="138873"/>
                  <a:pt x="5431709" y="140909"/>
                </a:cubicBezTo>
                <a:cubicBezTo>
                  <a:pt x="5431279" y="142946"/>
                  <a:pt x="5432204" y="143992"/>
                  <a:pt x="5434484" y="144050"/>
                </a:cubicBezTo>
                <a:cubicBezTo>
                  <a:pt x="5436764" y="144107"/>
                  <a:pt x="5454918" y="141576"/>
                  <a:pt x="5488948" y="136457"/>
                </a:cubicBezTo>
                <a:lnTo>
                  <a:pt x="5488948" y="60375"/>
                </a:lnTo>
                <a:cubicBezTo>
                  <a:pt x="5488948" y="42320"/>
                  <a:pt x="5486022" y="27894"/>
                  <a:pt x="5480172" y="17096"/>
                </a:cubicBezTo>
                <a:cubicBezTo>
                  <a:pt x="5475783" y="8997"/>
                  <a:pt x="5476828" y="4738"/>
                  <a:pt x="5483306" y="4319"/>
                </a:cubicBezTo>
                <a:close/>
                <a:moveTo>
                  <a:pt x="2263856" y="4319"/>
                </a:moveTo>
                <a:cubicBezTo>
                  <a:pt x="2266015" y="4179"/>
                  <a:pt x="2268777" y="4466"/>
                  <a:pt x="2272144" y="5179"/>
                </a:cubicBezTo>
                <a:cubicBezTo>
                  <a:pt x="2285609" y="8033"/>
                  <a:pt x="2295084" y="12285"/>
                  <a:pt x="2300570" y="17935"/>
                </a:cubicBezTo>
                <a:cubicBezTo>
                  <a:pt x="2306055" y="23585"/>
                  <a:pt x="2307650" y="29120"/>
                  <a:pt x="2305356" y="34541"/>
                </a:cubicBezTo>
                <a:cubicBezTo>
                  <a:pt x="2303061" y="39961"/>
                  <a:pt x="2301251" y="50204"/>
                  <a:pt x="2299924" y="65268"/>
                </a:cubicBezTo>
                <a:cubicBezTo>
                  <a:pt x="2298598" y="80333"/>
                  <a:pt x="2297504" y="102520"/>
                  <a:pt x="2296644" y="131832"/>
                </a:cubicBezTo>
                <a:cubicBezTo>
                  <a:pt x="2328608" y="127372"/>
                  <a:pt x="2350255" y="124389"/>
                  <a:pt x="2361584" y="122884"/>
                </a:cubicBezTo>
                <a:cubicBezTo>
                  <a:pt x="2364079" y="107654"/>
                  <a:pt x="2363526" y="94762"/>
                  <a:pt x="2359927" y="84208"/>
                </a:cubicBezTo>
                <a:cubicBezTo>
                  <a:pt x="2356328" y="73654"/>
                  <a:pt x="2360149" y="70054"/>
                  <a:pt x="2371392" y="73410"/>
                </a:cubicBezTo>
                <a:cubicBezTo>
                  <a:pt x="2382635" y="76765"/>
                  <a:pt x="2390984" y="81096"/>
                  <a:pt x="2396441" y="86402"/>
                </a:cubicBezTo>
                <a:cubicBezTo>
                  <a:pt x="2401897" y="91708"/>
                  <a:pt x="2402787" y="96645"/>
                  <a:pt x="2399108" y="101212"/>
                </a:cubicBezTo>
                <a:cubicBezTo>
                  <a:pt x="2395430" y="105779"/>
                  <a:pt x="2392712" y="113552"/>
                  <a:pt x="2390956" y="124529"/>
                </a:cubicBezTo>
                <a:cubicBezTo>
                  <a:pt x="2389199" y="135507"/>
                  <a:pt x="2385826" y="147144"/>
                  <a:pt x="2380835" y="159440"/>
                </a:cubicBezTo>
                <a:cubicBezTo>
                  <a:pt x="2375845" y="171737"/>
                  <a:pt x="2370213" y="174196"/>
                  <a:pt x="2363939" y="166818"/>
                </a:cubicBezTo>
                <a:cubicBezTo>
                  <a:pt x="2357665" y="159440"/>
                  <a:pt x="2356328" y="151428"/>
                  <a:pt x="2359927" y="142781"/>
                </a:cubicBezTo>
                <a:cubicBezTo>
                  <a:pt x="2330774" y="146366"/>
                  <a:pt x="2309636" y="149700"/>
                  <a:pt x="2296515" y="152783"/>
                </a:cubicBezTo>
                <a:cubicBezTo>
                  <a:pt x="2295669" y="192090"/>
                  <a:pt x="2294816" y="221100"/>
                  <a:pt x="2293955" y="239814"/>
                </a:cubicBezTo>
                <a:cubicBezTo>
                  <a:pt x="2323711" y="236315"/>
                  <a:pt x="2346218" y="233755"/>
                  <a:pt x="2361476" y="232135"/>
                </a:cubicBezTo>
                <a:cubicBezTo>
                  <a:pt x="2363139" y="214424"/>
                  <a:pt x="2362171" y="200927"/>
                  <a:pt x="2358572" y="191641"/>
                </a:cubicBezTo>
                <a:cubicBezTo>
                  <a:pt x="2354973" y="182356"/>
                  <a:pt x="2359275" y="179857"/>
                  <a:pt x="2371478" y="184145"/>
                </a:cubicBezTo>
                <a:cubicBezTo>
                  <a:pt x="2383682" y="188433"/>
                  <a:pt x="2391583" y="192469"/>
                  <a:pt x="2395183" y="196255"/>
                </a:cubicBezTo>
                <a:cubicBezTo>
                  <a:pt x="2398782" y="200041"/>
                  <a:pt x="2399431" y="204418"/>
                  <a:pt x="2397129" y="209387"/>
                </a:cubicBezTo>
                <a:cubicBezTo>
                  <a:pt x="2394828" y="214356"/>
                  <a:pt x="2392788" y="224394"/>
                  <a:pt x="2391010" y="239502"/>
                </a:cubicBezTo>
                <a:cubicBezTo>
                  <a:pt x="2389231" y="254609"/>
                  <a:pt x="2387633" y="265486"/>
                  <a:pt x="2386213" y="272133"/>
                </a:cubicBezTo>
                <a:cubicBezTo>
                  <a:pt x="2384793" y="278780"/>
                  <a:pt x="2381810" y="284752"/>
                  <a:pt x="2377265" y="290051"/>
                </a:cubicBezTo>
                <a:cubicBezTo>
                  <a:pt x="2372719" y="295350"/>
                  <a:pt x="2368245" y="294787"/>
                  <a:pt x="2363842" y="288362"/>
                </a:cubicBezTo>
                <a:cubicBezTo>
                  <a:pt x="2359440" y="281938"/>
                  <a:pt x="2357468" y="275958"/>
                  <a:pt x="2357927" y="270423"/>
                </a:cubicBezTo>
                <a:cubicBezTo>
                  <a:pt x="2358386" y="264888"/>
                  <a:pt x="2359504" y="258334"/>
                  <a:pt x="2361282" y="250762"/>
                </a:cubicBezTo>
                <a:cubicBezTo>
                  <a:pt x="2321402" y="257058"/>
                  <a:pt x="2290675" y="262217"/>
                  <a:pt x="2269100" y="266239"/>
                </a:cubicBezTo>
                <a:cubicBezTo>
                  <a:pt x="2247525" y="270262"/>
                  <a:pt x="2231296" y="274015"/>
                  <a:pt x="2220411" y="277500"/>
                </a:cubicBezTo>
                <a:cubicBezTo>
                  <a:pt x="2209527" y="280984"/>
                  <a:pt x="2200317" y="285050"/>
                  <a:pt x="2192781" y="289696"/>
                </a:cubicBezTo>
                <a:cubicBezTo>
                  <a:pt x="2185246" y="294342"/>
                  <a:pt x="2179277" y="291887"/>
                  <a:pt x="2174874" y="282329"/>
                </a:cubicBezTo>
                <a:cubicBezTo>
                  <a:pt x="2170472" y="272771"/>
                  <a:pt x="2170342" y="265827"/>
                  <a:pt x="2174487" y="261496"/>
                </a:cubicBezTo>
                <a:cubicBezTo>
                  <a:pt x="2178631" y="257165"/>
                  <a:pt x="2182679" y="249855"/>
                  <a:pt x="2186629" y="239566"/>
                </a:cubicBezTo>
                <a:cubicBezTo>
                  <a:pt x="2190580" y="229277"/>
                  <a:pt x="2190082" y="218196"/>
                  <a:pt x="2185134" y="206322"/>
                </a:cubicBezTo>
                <a:cubicBezTo>
                  <a:pt x="2180187" y="194448"/>
                  <a:pt x="2182872" y="189716"/>
                  <a:pt x="2193190" y="192125"/>
                </a:cubicBezTo>
                <a:cubicBezTo>
                  <a:pt x="2203508" y="194534"/>
                  <a:pt x="2210958" y="198123"/>
                  <a:pt x="2215539" y="202891"/>
                </a:cubicBezTo>
                <a:cubicBezTo>
                  <a:pt x="2220121" y="207659"/>
                  <a:pt x="2221243" y="212567"/>
                  <a:pt x="2218906" y="217615"/>
                </a:cubicBezTo>
                <a:cubicBezTo>
                  <a:pt x="2216568" y="222663"/>
                  <a:pt x="2214543" y="229263"/>
                  <a:pt x="2212829" y="237415"/>
                </a:cubicBezTo>
                <a:cubicBezTo>
                  <a:pt x="2211115" y="245568"/>
                  <a:pt x="2210259" y="250892"/>
                  <a:pt x="2210259" y="253387"/>
                </a:cubicBezTo>
                <a:cubicBezTo>
                  <a:pt x="2210259" y="252426"/>
                  <a:pt x="2216138" y="251071"/>
                  <a:pt x="2227897" y="249321"/>
                </a:cubicBezTo>
                <a:cubicBezTo>
                  <a:pt x="2239656" y="247572"/>
                  <a:pt x="2253523" y="245894"/>
                  <a:pt x="2269498" y="244288"/>
                </a:cubicBezTo>
                <a:lnTo>
                  <a:pt x="2269498" y="156289"/>
                </a:lnTo>
                <a:cubicBezTo>
                  <a:pt x="2232041" y="164205"/>
                  <a:pt x="2209144" y="171131"/>
                  <a:pt x="2200805" y="177068"/>
                </a:cubicBezTo>
                <a:cubicBezTo>
                  <a:pt x="2192466" y="183005"/>
                  <a:pt x="2186081" y="181238"/>
                  <a:pt x="2181650" y="171766"/>
                </a:cubicBezTo>
                <a:cubicBezTo>
                  <a:pt x="2177219" y="162294"/>
                  <a:pt x="2177255" y="154536"/>
                  <a:pt x="2181757" y="148492"/>
                </a:cubicBezTo>
                <a:cubicBezTo>
                  <a:pt x="2186260" y="142447"/>
                  <a:pt x="2188512" y="133768"/>
                  <a:pt x="2188512" y="122453"/>
                </a:cubicBezTo>
                <a:cubicBezTo>
                  <a:pt x="2188512" y="111368"/>
                  <a:pt x="2187160" y="101836"/>
                  <a:pt x="2184457" y="93855"/>
                </a:cubicBezTo>
                <a:cubicBezTo>
                  <a:pt x="2181754" y="85875"/>
                  <a:pt x="2184586" y="82846"/>
                  <a:pt x="2192953" y="84767"/>
                </a:cubicBezTo>
                <a:cubicBezTo>
                  <a:pt x="2201321" y="86689"/>
                  <a:pt x="2208548" y="89761"/>
                  <a:pt x="2214636" y="93984"/>
                </a:cubicBezTo>
                <a:cubicBezTo>
                  <a:pt x="2220723" y="98208"/>
                  <a:pt x="2222390" y="103324"/>
                  <a:pt x="2219637" y="109332"/>
                </a:cubicBezTo>
                <a:cubicBezTo>
                  <a:pt x="2216884" y="115341"/>
                  <a:pt x="2215073" y="121597"/>
                  <a:pt x="2214206" y="128100"/>
                </a:cubicBezTo>
                <a:cubicBezTo>
                  <a:pt x="2213338" y="134603"/>
                  <a:pt x="2212689" y="138873"/>
                  <a:pt x="2212259" y="140909"/>
                </a:cubicBezTo>
                <a:cubicBezTo>
                  <a:pt x="2211829" y="142946"/>
                  <a:pt x="2212754" y="143992"/>
                  <a:pt x="2215034" y="144050"/>
                </a:cubicBezTo>
                <a:cubicBezTo>
                  <a:pt x="2217314" y="144107"/>
                  <a:pt x="2235469" y="141576"/>
                  <a:pt x="2269498" y="136457"/>
                </a:cubicBezTo>
                <a:lnTo>
                  <a:pt x="2269498" y="60375"/>
                </a:lnTo>
                <a:cubicBezTo>
                  <a:pt x="2269498" y="42320"/>
                  <a:pt x="2266573" y="27894"/>
                  <a:pt x="2260722" y="17096"/>
                </a:cubicBezTo>
                <a:cubicBezTo>
                  <a:pt x="2256334" y="8997"/>
                  <a:pt x="2257378" y="4738"/>
                  <a:pt x="2263856" y="4319"/>
                </a:cubicBezTo>
                <a:close/>
                <a:moveTo>
                  <a:pt x="5130130" y="180"/>
                </a:moveTo>
                <a:cubicBezTo>
                  <a:pt x="5131596" y="-94"/>
                  <a:pt x="5133511" y="-55"/>
                  <a:pt x="5135877" y="296"/>
                </a:cubicBezTo>
                <a:cubicBezTo>
                  <a:pt x="5145342" y="1702"/>
                  <a:pt x="5153692" y="4010"/>
                  <a:pt x="5160926" y="7223"/>
                </a:cubicBezTo>
                <a:cubicBezTo>
                  <a:pt x="5168161" y="10435"/>
                  <a:pt x="5170857" y="14429"/>
                  <a:pt x="5169014" y="19204"/>
                </a:cubicBezTo>
                <a:cubicBezTo>
                  <a:pt x="5167171" y="23979"/>
                  <a:pt x="5165820" y="29156"/>
                  <a:pt x="5164959" y="34734"/>
                </a:cubicBezTo>
                <a:cubicBezTo>
                  <a:pt x="5164099" y="40313"/>
                  <a:pt x="5163669" y="44780"/>
                  <a:pt x="5163669" y="48135"/>
                </a:cubicBezTo>
                <a:cubicBezTo>
                  <a:pt x="5170896" y="47346"/>
                  <a:pt x="5175822" y="46515"/>
                  <a:pt x="5178446" y="45640"/>
                </a:cubicBezTo>
                <a:lnTo>
                  <a:pt x="5190578" y="41596"/>
                </a:lnTo>
                <a:cubicBezTo>
                  <a:pt x="5197461" y="38757"/>
                  <a:pt x="5204822" y="40868"/>
                  <a:pt x="5212659" y="47931"/>
                </a:cubicBezTo>
                <a:cubicBezTo>
                  <a:pt x="5220496" y="54993"/>
                  <a:pt x="5216692" y="60633"/>
                  <a:pt x="5201247" y="64849"/>
                </a:cubicBezTo>
                <a:cubicBezTo>
                  <a:pt x="5185803" y="69065"/>
                  <a:pt x="5172739" y="71940"/>
                  <a:pt x="5162055" y="73474"/>
                </a:cubicBezTo>
                <a:cubicBezTo>
                  <a:pt x="5161339" y="84990"/>
                  <a:pt x="5160980" y="92740"/>
                  <a:pt x="5160980" y="96727"/>
                </a:cubicBezTo>
                <a:cubicBezTo>
                  <a:pt x="5178791" y="95064"/>
                  <a:pt x="5193809" y="93328"/>
                  <a:pt x="5206034" y="91522"/>
                </a:cubicBezTo>
                <a:cubicBezTo>
                  <a:pt x="5218258" y="89715"/>
                  <a:pt x="5227594" y="87431"/>
                  <a:pt x="5234040" y="84670"/>
                </a:cubicBezTo>
                <a:cubicBezTo>
                  <a:pt x="5240486" y="81910"/>
                  <a:pt x="5248678" y="83656"/>
                  <a:pt x="5258615" y="89908"/>
                </a:cubicBezTo>
                <a:cubicBezTo>
                  <a:pt x="5268553" y="96161"/>
                  <a:pt x="5276810" y="103621"/>
                  <a:pt x="5283385" y="112290"/>
                </a:cubicBezTo>
                <a:cubicBezTo>
                  <a:pt x="5289960" y="120958"/>
                  <a:pt x="5287002" y="126591"/>
                  <a:pt x="5274511" y="129186"/>
                </a:cubicBezTo>
                <a:cubicBezTo>
                  <a:pt x="5262021" y="131782"/>
                  <a:pt x="5248725" y="137622"/>
                  <a:pt x="5234621" y="146706"/>
                </a:cubicBezTo>
                <a:cubicBezTo>
                  <a:pt x="5220517" y="155791"/>
                  <a:pt x="5215943" y="154615"/>
                  <a:pt x="5220897" y="143179"/>
                </a:cubicBezTo>
                <a:cubicBezTo>
                  <a:pt x="5225852" y="131742"/>
                  <a:pt x="5229000" y="123991"/>
                  <a:pt x="5230340" y="119926"/>
                </a:cubicBezTo>
                <a:cubicBezTo>
                  <a:pt x="5231681" y="115860"/>
                  <a:pt x="5229659" y="113480"/>
                  <a:pt x="5224274" y="112784"/>
                </a:cubicBezTo>
                <a:cubicBezTo>
                  <a:pt x="5218890" y="112089"/>
                  <a:pt x="5201893" y="113541"/>
                  <a:pt x="5173284" y="117140"/>
                </a:cubicBezTo>
                <a:lnTo>
                  <a:pt x="5154554" y="119588"/>
                </a:lnTo>
                <a:lnTo>
                  <a:pt x="5156560" y="119904"/>
                </a:lnTo>
                <a:cubicBezTo>
                  <a:pt x="5166319" y="122751"/>
                  <a:pt x="5174220" y="126271"/>
                  <a:pt x="5180264" y="130466"/>
                </a:cubicBezTo>
                <a:cubicBezTo>
                  <a:pt x="5186309" y="134660"/>
                  <a:pt x="5187954" y="139766"/>
                  <a:pt x="5185201" y="145781"/>
                </a:cubicBezTo>
                <a:cubicBezTo>
                  <a:pt x="5182447" y="151797"/>
                  <a:pt x="5180640" y="157831"/>
                  <a:pt x="5179780" y="163882"/>
                </a:cubicBezTo>
                <a:cubicBezTo>
                  <a:pt x="5178920" y="169934"/>
                  <a:pt x="5175801" y="181743"/>
                  <a:pt x="5170423" y="199310"/>
                </a:cubicBezTo>
                <a:cubicBezTo>
                  <a:pt x="5188449" y="197618"/>
                  <a:pt x="5200337" y="196069"/>
                  <a:pt x="5206087" y="194664"/>
                </a:cubicBezTo>
                <a:cubicBezTo>
                  <a:pt x="5211838" y="193258"/>
                  <a:pt x="5220603" y="191433"/>
                  <a:pt x="5232384" y="189189"/>
                </a:cubicBezTo>
                <a:cubicBezTo>
                  <a:pt x="5244164" y="186945"/>
                  <a:pt x="5255006" y="190985"/>
                  <a:pt x="5264907" y="201310"/>
                </a:cubicBezTo>
                <a:cubicBezTo>
                  <a:pt x="5274809" y="211635"/>
                  <a:pt x="5268564" y="217059"/>
                  <a:pt x="5246172" y="217583"/>
                </a:cubicBezTo>
                <a:cubicBezTo>
                  <a:pt x="5223780" y="218106"/>
                  <a:pt x="5196766" y="220082"/>
                  <a:pt x="5165131" y="223509"/>
                </a:cubicBezTo>
                <a:cubicBezTo>
                  <a:pt x="5154634" y="249723"/>
                  <a:pt x="5140330" y="269566"/>
                  <a:pt x="5122218" y="283039"/>
                </a:cubicBezTo>
                <a:cubicBezTo>
                  <a:pt x="5104107" y="296511"/>
                  <a:pt x="5083741" y="304850"/>
                  <a:pt x="5061119" y="308055"/>
                </a:cubicBezTo>
                <a:cubicBezTo>
                  <a:pt x="5038497" y="311260"/>
                  <a:pt x="5036870" y="308231"/>
                  <a:pt x="5056236" y="298967"/>
                </a:cubicBezTo>
                <a:cubicBezTo>
                  <a:pt x="5075602" y="289703"/>
                  <a:pt x="5092082" y="278930"/>
                  <a:pt x="5105677" y="266648"/>
                </a:cubicBezTo>
                <a:cubicBezTo>
                  <a:pt x="5119271" y="254365"/>
                  <a:pt x="5130005" y="240524"/>
                  <a:pt x="5137878" y="225122"/>
                </a:cubicBezTo>
                <a:cubicBezTo>
                  <a:pt x="5091731" y="231389"/>
                  <a:pt x="5064553" y="235655"/>
                  <a:pt x="5056343" y="237921"/>
                </a:cubicBezTo>
                <a:cubicBezTo>
                  <a:pt x="5048133" y="240187"/>
                  <a:pt x="5038522" y="236343"/>
                  <a:pt x="5027508" y="226391"/>
                </a:cubicBezTo>
                <a:cubicBezTo>
                  <a:pt x="5016495" y="216439"/>
                  <a:pt x="5017492" y="211922"/>
                  <a:pt x="5030498" y="212840"/>
                </a:cubicBezTo>
                <a:cubicBezTo>
                  <a:pt x="5043505" y="213758"/>
                  <a:pt x="5059537" y="213331"/>
                  <a:pt x="5078595" y="211560"/>
                </a:cubicBezTo>
                <a:cubicBezTo>
                  <a:pt x="5097654" y="209789"/>
                  <a:pt x="5118985" y="207218"/>
                  <a:pt x="5142589" y="203848"/>
                </a:cubicBezTo>
                <a:cubicBezTo>
                  <a:pt x="5145744" y="194384"/>
                  <a:pt x="5148221" y="182177"/>
                  <a:pt x="5150021" y="167227"/>
                </a:cubicBezTo>
                <a:cubicBezTo>
                  <a:pt x="5151821" y="152277"/>
                  <a:pt x="5150921" y="139941"/>
                  <a:pt x="5147321" y="130219"/>
                </a:cubicBezTo>
                <a:cubicBezTo>
                  <a:pt x="5146422" y="127788"/>
                  <a:pt x="5145939" y="125750"/>
                  <a:pt x="5145874" y="124105"/>
                </a:cubicBezTo>
                <a:lnTo>
                  <a:pt x="5146862" y="120594"/>
                </a:lnTo>
                <a:lnTo>
                  <a:pt x="5101031" y="126583"/>
                </a:lnTo>
                <a:cubicBezTo>
                  <a:pt x="5081471" y="129279"/>
                  <a:pt x="5066819" y="131527"/>
                  <a:pt x="5057075" y="133327"/>
                </a:cubicBezTo>
                <a:cubicBezTo>
                  <a:pt x="5047331" y="135127"/>
                  <a:pt x="5037439" y="131502"/>
                  <a:pt x="5027401" y="122453"/>
                </a:cubicBezTo>
                <a:cubicBezTo>
                  <a:pt x="5017363" y="113405"/>
                  <a:pt x="5018621" y="109339"/>
                  <a:pt x="5031176" y="110257"/>
                </a:cubicBezTo>
                <a:cubicBezTo>
                  <a:pt x="5043731" y="111175"/>
                  <a:pt x="5057738" y="110970"/>
                  <a:pt x="5073196" y="109644"/>
                </a:cubicBezTo>
                <a:cubicBezTo>
                  <a:pt x="5088655" y="108318"/>
                  <a:pt x="5109764" y="105984"/>
                  <a:pt x="5136523" y="102642"/>
                </a:cubicBezTo>
                <a:lnTo>
                  <a:pt x="5136523" y="76636"/>
                </a:lnTo>
                <a:cubicBezTo>
                  <a:pt x="5131274" y="77540"/>
                  <a:pt x="5124847" y="78666"/>
                  <a:pt x="5117239" y="80014"/>
                </a:cubicBezTo>
                <a:cubicBezTo>
                  <a:pt x="5109631" y="81361"/>
                  <a:pt x="5101493" y="77966"/>
                  <a:pt x="5092825" y="69828"/>
                </a:cubicBezTo>
                <a:cubicBezTo>
                  <a:pt x="5084156" y="61690"/>
                  <a:pt x="5085701" y="57621"/>
                  <a:pt x="5097460" y="57621"/>
                </a:cubicBezTo>
                <a:cubicBezTo>
                  <a:pt x="5107126" y="57621"/>
                  <a:pt x="5120146" y="56445"/>
                  <a:pt x="5136523" y="54094"/>
                </a:cubicBezTo>
                <a:cubicBezTo>
                  <a:pt x="5136523" y="34017"/>
                  <a:pt x="5134049" y="19681"/>
                  <a:pt x="5129102" y="11084"/>
                </a:cubicBezTo>
                <a:cubicBezTo>
                  <a:pt x="5125391" y="4636"/>
                  <a:pt x="5125734" y="1001"/>
                  <a:pt x="5130130" y="180"/>
                </a:cubicBezTo>
                <a:close/>
                <a:moveTo>
                  <a:pt x="1910680" y="180"/>
                </a:moveTo>
                <a:cubicBezTo>
                  <a:pt x="1912146" y="-94"/>
                  <a:pt x="1914062" y="-55"/>
                  <a:pt x="1916428" y="296"/>
                </a:cubicBezTo>
                <a:cubicBezTo>
                  <a:pt x="1925892" y="1702"/>
                  <a:pt x="1934242" y="4010"/>
                  <a:pt x="1941476" y="7223"/>
                </a:cubicBezTo>
                <a:cubicBezTo>
                  <a:pt x="1948711" y="10435"/>
                  <a:pt x="1951407" y="14429"/>
                  <a:pt x="1949564" y="19204"/>
                </a:cubicBezTo>
                <a:cubicBezTo>
                  <a:pt x="1947722" y="23979"/>
                  <a:pt x="1946370" y="29156"/>
                  <a:pt x="1945510" y="34734"/>
                </a:cubicBezTo>
                <a:cubicBezTo>
                  <a:pt x="1944649" y="40313"/>
                  <a:pt x="1944219" y="44780"/>
                  <a:pt x="1944219" y="48135"/>
                </a:cubicBezTo>
                <a:cubicBezTo>
                  <a:pt x="1951446" y="47346"/>
                  <a:pt x="1956372" y="46515"/>
                  <a:pt x="1958997" y="45640"/>
                </a:cubicBezTo>
                <a:lnTo>
                  <a:pt x="1971128" y="41596"/>
                </a:lnTo>
                <a:cubicBezTo>
                  <a:pt x="1978012" y="38757"/>
                  <a:pt x="1985372" y="40868"/>
                  <a:pt x="1993209" y="47931"/>
                </a:cubicBezTo>
                <a:cubicBezTo>
                  <a:pt x="2001046" y="54993"/>
                  <a:pt x="1997242" y="60633"/>
                  <a:pt x="1981797" y="64849"/>
                </a:cubicBezTo>
                <a:cubicBezTo>
                  <a:pt x="1966353" y="69065"/>
                  <a:pt x="1953289" y="71940"/>
                  <a:pt x="1942606" y="73474"/>
                </a:cubicBezTo>
                <a:cubicBezTo>
                  <a:pt x="1941889" y="84990"/>
                  <a:pt x="1941530" y="92740"/>
                  <a:pt x="1941530" y="96727"/>
                </a:cubicBezTo>
                <a:cubicBezTo>
                  <a:pt x="1959341" y="95064"/>
                  <a:pt x="1974359" y="93328"/>
                  <a:pt x="1986583" y="91522"/>
                </a:cubicBezTo>
                <a:cubicBezTo>
                  <a:pt x="1998808" y="89715"/>
                  <a:pt x="2008144" y="87431"/>
                  <a:pt x="2014590" y="84670"/>
                </a:cubicBezTo>
                <a:cubicBezTo>
                  <a:pt x="2021036" y="81910"/>
                  <a:pt x="2029228" y="83656"/>
                  <a:pt x="2039165" y="89908"/>
                </a:cubicBezTo>
                <a:cubicBezTo>
                  <a:pt x="2049103" y="96161"/>
                  <a:pt x="2057360" y="103621"/>
                  <a:pt x="2063935" y="112290"/>
                </a:cubicBezTo>
                <a:cubicBezTo>
                  <a:pt x="2070510" y="120958"/>
                  <a:pt x="2067552" y="126591"/>
                  <a:pt x="2055062" y="129186"/>
                </a:cubicBezTo>
                <a:cubicBezTo>
                  <a:pt x="2042571" y="131782"/>
                  <a:pt x="2029274" y="137622"/>
                  <a:pt x="2015171" y="146706"/>
                </a:cubicBezTo>
                <a:cubicBezTo>
                  <a:pt x="2001067" y="155791"/>
                  <a:pt x="1996493" y="154615"/>
                  <a:pt x="2001447" y="143179"/>
                </a:cubicBezTo>
                <a:cubicBezTo>
                  <a:pt x="2006402" y="131742"/>
                  <a:pt x="2009549" y="123991"/>
                  <a:pt x="2010890" y="119926"/>
                </a:cubicBezTo>
                <a:cubicBezTo>
                  <a:pt x="2012231" y="115860"/>
                  <a:pt x="2010209" y="113480"/>
                  <a:pt x="2004824" y="112784"/>
                </a:cubicBezTo>
                <a:cubicBezTo>
                  <a:pt x="1999440" y="112089"/>
                  <a:pt x="1982443" y="113541"/>
                  <a:pt x="1953834" y="117140"/>
                </a:cubicBezTo>
                <a:lnTo>
                  <a:pt x="1935104" y="119588"/>
                </a:lnTo>
                <a:lnTo>
                  <a:pt x="1937110" y="119904"/>
                </a:lnTo>
                <a:cubicBezTo>
                  <a:pt x="1946868" y="122751"/>
                  <a:pt x="1954770" y="126271"/>
                  <a:pt x="1960814" y="130466"/>
                </a:cubicBezTo>
                <a:cubicBezTo>
                  <a:pt x="1966859" y="134660"/>
                  <a:pt x="1968504" y="139766"/>
                  <a:pt x="1965751" y="145781"/>
                </a:cubicBezTo>
                <a:cubicBezTo>
                  <a:pt x="1962998" y="151797"/>
                  <a:pt x="1961191" y="157831"/>
                  <a:pt x="1960330" y="163882"/>
                </a:cubicBezTo>
                <a:cubicBezTo>
                  <a:pt x="1959470" y="169934"/>
                  <a:pt x="1956351" y="181743"/>
                  <a:pt x="1950973" y="199310"/>
                </a:cubicBezTo>
                <a:cubicBezTo>
                  <a:pt x="1968999" y="197618"/>
                  <a:pt x="1980887" y="196069"/>
                  <a:pt x="1986637" y="194664"/>
                </a:cubicBezTo>
                <a:cubicBezTo>
                  <a:pt x="1992388" y="193258"/>
                  <a:pt x="2001153" y="191433"/>
                  <a:pt x="2012934" y="189189"/>
                </a:cubicBezTo>
                <a:cubicBezTo>
                  <a:pt x="2024714" y="186945"/>
                  <a:pt x="2035555" y="190985"/>
                  <a:pt x="2045457" y="201310"/>
                </a:cubicBezTo>
                <a:cubicBezTo>
                  <a:pt x="2055359" y="211635"/>
                  <a:pt x="2049114" y="217059"/>
                  <a:pt x="2026722" y="217583"/>
                </a:cubicBezTo>
                <a:cubicBezTo>
                  <a:pt x="2004330" y="218106"/>
                  <a:pt x="1977316" y="220082"/>
                  <a:pt x="1945682" y="223509"/>
                </a:cubicBezTo>
                <a:cubicBezTo>
                  <a:pt x="1935185" y="249723"/>
                  <a:pt x="1920880" y="269566"/>
                  <a:pt x="1902769" y="283039"/>
                </a:cubicBezTo>
                <a:cubicBezTo>
                  <a:pt x="1884657" y="296511"/>
                  <a:pt x="1864290" y="304850"/>
                  <a:pt x="1841669" y="308055"/>
                </a:cubicBezTo>
                <a:cubicBezTo>
                  <a:pt x="1819047" y="311260"/>
                  <a:pt x="1817419" y="308231"/>
                  <a:pt x="1836786" y="298967"/>
                </a:cubicBezTo>
                <a:cubicBezTo>
                  <a:pt x="1856152" y="289703"/>
                  <a:pt x="1872633" y="278930"/>
                  <a:pt x="1886227" y="266648"/>
                </a:cubicBezTo>
                <a:cubicBezTo>
                  <a:pt x="1899822" y="254365"/>
                  <a:pt x="1910555" y="240524"/>
                  <a:pt x="1918428" y="225122"/>
                </a:cubicBezTo>
                <a:cubicBezTo>
                  <a:pt x="1872281" y="231389"/>
                  <a:pt x="1845103" y="235655"/>
                  <a:pt x="1836893" y="237921"/>
                </a:cubicBezTo>
                <a:cubicBezTo>
                  <a:pt x="1828683" y="240187"/>
                  <a:pt x="1819072" y="236343"/>
                  <a:pt x="1808059" y="226391"/>
                </a:cubicBezTo>
                <a:cubicBezTo>
                  <a:pt x="1797045" y="216439"/>
                  <a:pt x="1798042" y="211922"/>
                  <a:pt x="1811049" y="212840"/>
                </a:cubicBezTo>
                <a:cubicBezTo>
                  <a:pt x="1824055" y="213758"/>
                  <a:pt x="1840088" y="213331"/>
                  <a:pt x="1859146" y="211560"/>
                </a:cubicBezTo>
                <a:cubicBezTo>
                  <a:pt x="1878204" y="209789"/>
                  <a:pt x="1899535" y="207218"/>
                  <a:pt x="1923139" y="203848"/>
                </a:cubicBezTo>
                <a:cubicBezTo>
                  <a:pt x="1926294" y="194384"/>
                  <a:pt x="1928771" y="182177"/>
                  <a:pt x="1930571" y="167227"/>
                </a:cubicBezTo>
                <a:cubicBezTo>
                  <a:pt x="1932370" y="152277"/>
                  <a:pt x="1931471" y="139941"/>
                  <a:pt x="1927871" y="130219"/>
                </a:cubicBezTo>
                <a:cubicBezTo>
                  <a:pt x="1926971" y="127788"/>
                  <a:pt x="1926489" y="125750"/>
                  <a:pt x="1926424" y="124105"/>
                </a:cubicBezTo>
                <a:lnTo>
                  <a:pt x="1927412" y="120594"/>
                </a:lnTo>
                <a:lnTo>
                  <a:pt x="1881581" y="126583"/>
                </a:lnTo>
                <a:cubicBezTo>
                  <a:pt x="1862021" y="129279"/>
                  <a:pt x="1847369" y="131527"/>
                  <a:pt x="1837625" y="133327"/>
                </a:cubicBezTo>
                <a:cubicBezTo>
                  <a:pt x="1827880" y="135127"/>
                  <a:pt x="1817989" y="131502"/>
                  <a:pt x="1807951" y="122453"/>
                </a:cubicBezTo>
                <a:cubicBezTo>
                  <a:pt x="1797913" y="113405"/>
                  <a:pt x="1799171" y="109339"/>
                  <a:pt x="1811726" y="110257"/>
                </a:cubicBezTo>
                <a:cubicBezTo>
                  <a:pt x="1824281" y="111175"/>
                  <a:pt x="1838288" y="110970"/>
                  <a:pt x="1853747" y="109644"/>
                </a:cubicBezTo>
                <a:cubicBezTo>
                  <a:pt x="1869205" y="108318"/>
                  <a:pt x="1890314" y="105984"/>
                  <a:pt x="1917073" y="102642"/>
                </a:cubicBezTo>
                <a:lnTo>
                  <a:pt x="1917073" y="76636"/>
                </a:lnTo>
                <a:cubicBezTo>
                  <a:pt x="1911824" y="77540"/>
                  <a:pt x="1905397" y="78666"/>
                  <a:pt x="1897789" y="80014"/>
                </a:cubicBezTo>
                <a:cubicBezTo>
                  <a:pt x="1890181" y="81361"/>
                  <a:pt x="1882043" y="77966"/>
                  <a:pt x="1873375" y="69828"/>
                </a:cubicBezTo>
                <a:cubicBezTo>
                  <a:pt x="1864706" y="61690"/>
                  <a:pt x="1866251" y="57621"/>
                  <a:pt x="1878010" y="57621"/>
                </a:cubicBezTo>
                <a:cubicBezTo>
                  <a:pt x="1887675" y="57621"/>
                  <a:pt x="1900697" y="56445"/>
                  <a:pt x="1917073" y="54094"/>
                </a:cubicBezTo>
                <a:cubicBezTo>
                  <a:pt x="1917073" y="34017"/>
                  <a:pt x="1914599" y="19681"/>
                  <a:pt x="1909652" y="11084"/>
                </a:cubicBezTo>
                <a:cubicBezTo>
                  <a:pt x="1905941" y="4636"/>
                  <a:pt x="1906284" y="1001"/>
                  <a:pt x="1910680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" y="4174606"/>
            <a:ext cx="2227438" cy="22274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401598"/>
            <a:ext cx="3164114" cy="204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96783" y="3378388"/>
            <a:ext cx="349188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145-86=59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</a:p>
        </p:txBody>
      </p:sp>
      <p:sp>
        <p:nvSpPr>
          <p:cNvPr id="6" name="矩形 5"/>
          <p:cNvSpPr/>
          <p:nvPr/>
        </p:nvSpPr>
        <p:spPr>
          <a:xfrm>
            <a:off x="3077546" y="4459148"/>
            <a:ext cx="4079023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答：下午卖出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张门票。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66514" y="1928613"/>
            <a:ext cx="7436715" cy="969233"/>
          </a:xfrm>
          <a:custGeom>
            <a:avLst/>
            <a:gdLst/>
            <a:ahLst/>
            <a:cxnLst/>
            <a:rect l="l" t="t" r="r" b="b"/>
            <a:pathLst>
              <a:path w="7436715" h="969233">
                <a:moveTo>
                  <a:pt x="878218" y="887958"/>
                </a:moveTo>
                <a:cubicBezTo>
                  <a:pt x="879914" y="887786"/>
                  <a:pt x="882209" y="888172"/>
                  <a:pt x="885102" y="889116"/>
                </a:cubicBezTo>
                <a:cubicBezTo>
                  <a:pt x="896675" y="892895"/>
                  <a:pt x="906871" y="897337"/>
                  <a:pt x="915690" y="902442"/>
                </a:cubicBezTo>
                <a:cubicBezTo>
                  <a:pt x="924509" y="907547"/>
                  <a:pt x="932694" y="913875"/>
                  <a:pt x="940244" y="921425"/>
                </a:cubicBezTo>
                <a:cubicBezTo>
                  <a:pt x="947794" y="928975"/>
                  <a:pt x="951282" y="938285"/>
                  <a:pt x="950709" y="949356"/>
                </a:cubicBezTo>
                <a:cubicBezTo>
                  <a:pt x="950135" y="960427"/>
                  <a:pt x="945385" y="963775"/>
                  <a:pt x="936458" y="959401"/>
                </a:cubicBezTo>
                <a:cubicBezTo>
                  <a:pt x="927531" y="955027"/>
                  <a:pt x="917687" y="947230"/>
                  <a:pt x="906924" y="936009"/>
                </a:cubicBezTo>
                <a:cubicBezTo>
                  <a:pt x="896163" y="924788"/>
                  <a:pt x="886888" y="914316"/>
                  <a:pt x="879101" y="904593"/>
                </a:cubicBezTo>
                <a:cubicBezTo>
                  <a:pt x="873422" y="894021"/>
                  <a:pt x="873128" y="888476"/>
                  <a:pt x="878218" y="887958"/>
                </a:cubicBezTo>
                <a:close/>
                <a:moveTo>
                  <a:pt x="2555861" y="886180"/>
                </a:moveTo>
                <a:lnTo>
                  <a:pt x="2601914" y="886180"/>
                </a:lnTo>
                <a:lnTo>
                  <a:pt x="2601914" y="932212"/>
                </a:lnTo>
                <a:lnTo>
                  <a:pt x="2555861" y="932212"/>
                </a:lnTo>
                <a:close/>
                <a:moveTo>
                  <a:pt x="783049" y="814672"/>
                </a:moveTo>
                <a:cubicBezTo>
                  <a:pt x="785328" y="814460"/>
                  <a:pt x="788234" y="814775"/>
                  <a:pt x="791769" y="815616"/>
                </a:cubicBezTo>
                <a:cubicBezTo>
                  <a:pt x="805909" y="818978"/>
                  <a:pt x="814484" y="823703"/>
                  <a:pt x="817495" y="829791"/>
                </a:cubicBezTo>
                <a:cubicBezTo>
                  <a:pt x="820507" y="835878"/>
                  <a:pt x="821062" y="842098"/>
                  <a:pt x="819162" y="848451"/>
                </a:cubicBezTo>
                <a:cubicBezTo>
                  <a:pt x="817262" y="854804"/>
                  <a:pt x="811824" y="855560"/>
                  <a:pt x="802847" y="850720"/>
                </a:cubicBezTo>
                <a:cubicBezTo>
                  <a:pt x="793870" y="845881"/>
                  <a:pt x="786090" y="839237"/>
                  <a:pt x="779508" y="830791"/>
                </a:cubicBezTo>
                <a:cubicBezTo>
                  <a:pt x="775034" y="820681"/>
                  <a:pt x="776214" y="815308"/>
                  <a:pt x="783049" y="814672"/>
                </a:cubicBezTo>
                <a:close/>
                <a:moveTo>
                  <a:pt x="793497" y="778581"/>
                </a:moveTo>
                <a:cubicBezTo>
                  <a:pt x="795487" y="778322"/>
                  <a:pt x="798012" y="778496"/>
                  <a:pt x="801072" y="779102"/>
                </a:cubicBezTo>
                <a:cubicBezTo>
                  <a:pt x="813311" y="781525"/>
                  <a:pt x="821435" y="785791"/>
                  <a:pt x="825444" y="791900"/>
                </a:cubicBezTo>
                <a:cubicBezTo>
                  <a:pt x="829451" y="798009"/>
                  <a:pt x="830498" y="804025"/>
                  <a:pt x="828584" y="809948"/>
                </a:cubicBezTo>
                <a:cubicBezTo>
                  <a:pt x="826670" y="815870"/>
                  <a:pt x="820987" y="816411"/>
                  <a:pt x="811537" y="811572"/>
                </a:cubicBezTo>
                <a:cubicBezTo>
                  <a:pt x="802087" y="806732"/>
                  <a:pt x="794917" y="800404"/>
                  <a:pt x="790027" y="792589"/>
                </a:cubicBezTo>
                <a:cubicBezTo>
                  <a:pt x="786370" y="784028"/>
                  <a:pt x="787527" y="779359"/>
                  <a:pt x="793497" y="778581"/>
                </a:cubicBezTo>
                <a:close/>
                <a:moveTo>
                  <a:pt x="1979115" y="756433"/>
                </a:moveTo>
                <a:cubicBezTo>
                  <a:pt x="1981018" y="756653"/>
                  <a:pt x="1983332" y="757233"/>
                  <a:pt x="1986056" y="758172"/>
                </a:cubicBezTo>
                <a:cubicBezTo>
                  <a:pt x="1994245" y="761241"/>
                  <a:pt x="2001017" y="765945"/>
                  <a:pt x="2006373" y="772283"/>
                </a:cubicBezTo>
                <a:cubicBezTo>
                  <a:pt x="2011729" y="778621"/>
                  <a:pt x="2011786" y="784124"/>
                  <a:pt x="2006545" y="788792"/>
                </a:cubicBezTo>
                <a:cubicBezTo>
                  <a:pt x="2001304" y="793460"/>
                  <a:pt x="1993298" y="805886"/>
                  <a:pt x="1982529" y="826070"/>
                </a:cubicBezTo>
                <a:cubicBezTo>
                  <a:pt x="1971759" y="846253"/>
                  <a:pt x="1958627" y="864781"/>
                  <a:pt x="1943133" y="881652"/>
                </a:cubicBezTo>
                <a:cubicBezTo>
                  <a:pt x="1927638" y="898523"/>
                  <a:pt x="1909114" y="913606"/>
                  <a:pt x="1887561" y="926899"/>
                </a:cubicBezTo>
                <a:cubicBezTo>
                  <a:pt x="1866007" y="940193"/>
                  <a:pt x="1842816" y="949575"/>
                  <a:pt x="1817986" y="955045"/>
                </a:cubicBezTo>
                <a:cubicBezTo>
                  <a:pt x="1793156" y="960516"/>
                  <a:pt x="1791550" y="957720"/>
                  <a:pt x="1813167" y="946656"/>
                </a:cubicBezTo>
                <a:cubicBezTo>
                  <a:pt x="1834785" y="935593"/>
                  <a:pt x="1855847" y="922041"/>
                  <a:pt x="1876354" y="906002"/>
                </a:cubicBezTo>
                <a:cubicBezTo>
                  <a:pt x="1896860" y="889962"/>
                  <a:pt x="1914442" y="873729"/>
                  <a:pt x="1929097" y="857303"/>
                </a:cubicBezTo>
                <a:cubicBezTo>
                  <a:pt x="1943753" y="840876"/>
                  <a:pt x="1955311" y="823180"/>
                  <a:pt x="1963772" y="804215"/>
                </a:cubicBezTo>
                <a:cubicBezTo>
                  <a:pt x="1972233" y="785250"/>
                  <a:pt x="1975337" y="771896"/>
                  <a:pt x="1973086" y="764152"/>
                </a:cubicBezTo>
                <a:cubicBezTo>
                  <a:pt x="1971397" y="758344"/>
                  <a:pt x="1973407" y="755771"/>
                  <a:pt x="1979115" y="756433"/>
                </a:cubicBezTo>
                <a:close/>
                <a:moveTo>
                  <a:pt x="1843526" y="727800"/>
                </a:moveTo>
                <a:cubicBezTo>
                  <a:pt x="1845450" y="727574"/>
                  <a:pt x="1847831" y="729004"/>
                  <a:pt x="1850671" y="732091"/>
                </a:cubicBezTo>
                <a:cubicBezTo>
                  <a:pt x="1856349" y="738264"/>
                  <a:pt x="1859189" y="747353"/>
                  <a:pt x="1859189" y="759355"/>
                </a:cubicBezTo>
                <a:cubicBezTo>
                  <a:pt x="1859189" y="770770"/>
                  <a:pt x="1854657" y="784436"/>
                  <a:pt x="1845594" y="800354"/>
                </a:cubicBezTo>
                <a:cubicBezTo>
                  <a:pt x="1836531" y="816272"/>
                  <a:pt x="1829081" y="819089"/>
                  <a:pt x="1823245" y="808808"/>
                </a:cubicBezTo>
                <a:cubicBezTo>
                  <a:pt x="1817409" y="798526"/>
                  <a:pt x="1816297" y="790104"/>
                  <a:pt x="1819911" y="783544"/>
                </a:cubicBezTo>
                <a:cubicBezTo>
                  <a:pt x="1823525" y="776983"/>
                  <a:pt x="1827181" y="768619"/>
                  <a:pt x="1830881" y="758452"/>
                </a:cubicBezTo>
                <a:cubicBezTo>
                  <a:pt x="1834366" y="748858"/>
                  <a:pt x="1837116" y="740523"/>
                  <a:pt x="1839130" y="733446"/>
                </a:cubicBezTo>
                <a:cubicBezTo>
                  <a:pt x="1840138" y="729908"/>
                  <a:pt x="1841603" y="728026"/>
                  <a:pt x="1843526" y="727800"/>
                </a:cubicBezTo>
                <a:close/>
                <a:moveTo>
                  <a:pt x="2014106" y="712086"/>
                </a:moveTo>
                <a:cubicBezTo>
                  <a:pt x="2018135" y="711147"/>
                  <a:pt x="2026740" y="713001"/>
                  <a:pt x="2039918" y="717647"/>
                </a:cubicBezTo>
                <a:cubicBezTo>
                  <a:pt x="2055205" y="720716"/>
                  <a:pt x="2063099" y="728897"/>
                  <a:pt x="2063601" y="742190"/>
                </a:cubicBezTo>
                <a:cubicBezTo>
                  <a:pt x="2064103" y="755483"/>
                  <a:pt x="2058385" y="759578"/>
                  <a:pt x="2046447" y="754472"/>
                </a:cubicBezTo>
                <a:cubicBezTo>
                  <a:pt x="2034508" y="749367"/>
                  <a:pt x="2021208" y="741602"/>
                  <a:pt x="2006545" y="731177"/>
                </a:cubicBezTo>
                <a:cubicBezTo>
                  <a:pt x="1991882" y="720751"/>
                  <a:pt x="1988469" y="715198"/>
                  <a:pt x="1996306" y="714517"/>
                </a:cubicBezTo>
                <a:cubicBezTo>
                  <a:pt x="2004143" y="713836"/>
                  <a:pt x="2010076" y="713026"/>
                  <a:pt x="2014106" y="712086"/>
                </a:cubicBezTo>
                <a:close/>
                <a:moveTo>
                  <a:pt x="1573235" y="689253"/>
                </a:moveTo>
                <a:cubicBezTo>
                  <a:pt x="1569341" y="693082"/>
                  <a:pt x="1564547" y="697372"/>
                  <a:pt x="1558852" y="702124"/>
                </a:cubicBezTo>
                <a:lnTo>
                  <a:pt x="1542271" y="715231"/>
                </a:lnTo>
                <a:lnTo>
                  <a:pt x="1552316" y="714904"/>
                </a:lnTo>
                <a:cubicBezTo>
                  <a:pt x="1563050" y="716819"/>
                  <a:pt x="1570951" y="720339"/>
                  <a:pt x="1576020" y="725466"/>
                </a:cubicBezTo>
                <a:cubicBezTo>
                  <a:pt x="1581090" y="730592"/>
                  <a:pt x="1583172" y="734661"/>
                  <a:pt x="1582269" y="737673"/>
                </a:cubicBezTo>
                <a:cubicBezTo>
                  <a:pt x="1584492" y="733987"/>
                  <a:pt x="1590009" y="727294"/>
                  <a:pt x="1598821" y="717593"/>
                </a:cubicBezTo>
                <a:cubicBezTo>
                  <a:pt x="1607633" y="707892"/>
                  <a:pt x="1612900" y="701191"/>
                  <a:pt x="1614621" y="697492"/>
                </a:cubicBezTo>
                <a:cubicBezTo>
                  <a:pt x="1616341" y="693792"/>
                  <a:pt x="1614979" y="691942"/>
                  <a:pt x="1610534" y="691942"/>
                </a:cubicBezTo>
                <a:cubicBezTo>
                  <a:pt x="1604625" y="691942"/>
                  <a:pt x="1598294" y="692394"/>
                  <a:pt x="1591540" y="693297"/>
                </a:cubicBezTo>
                <a:cubicBezTo>
                  <a:pt x="1584786" y="694201"/>
                  <a:pt x="1578684" y="692853"/>
                  <a:pt x="1573235" y="689253"/>
                </a:cubicBezTo>
                <a:close/>
                <a:moveTo>
                  <a:pt x="245197" y="677515"/>
                </a:moveTo>
                <a:cubicBezTo>
                  <a:pt x="262116" y="676598"/>
                  <a:pt x="274294" y="679396"/>
                  <a:pt x="281731" y="685908"/>
                </a:cubicBezTo>
                <a:cubicBezTo>
                  <a:pt x="291647" y="694591"/>
                  <a:pt x="294839" y="700919"/>
                  <a:pt x="291304" y="704891"/>
                </a:cubicBezTo>
                <a:cubicBezTo>
                  <a:pt x="287769" y="708863"/>
                  <a:pt x="277870" y="710398"/>
                  <a:pt x="261608" y="709494"/>
                </a:cubicBezTo>
                <a:cubicBezTo>
                  <a:pt x="245347" y="708591"/>
                  <a:pt x="230056" y="708591"/>
                  <a:pt x="215738" y="709494"/>
                </a:cubicBezTo>
                <a:cubicBezTo>
                  <a:pt x="201419" y="710398"/>
                  <a:pt x="180235" y="711997"/>
                  <a:pt x="152185" y="714291"/>
                </a:cubicBezTo>
                <a:cubicBezTo>
                  <a:pt x="160273" y="723010"/>
                  <a:pt x="163195" y="729101"/>
                  <a:pt x="160951" y="732564"/>
                </a:cubicBezTo>
                <a:cubicBezTo>
                  <a:pt x="158707" y="736027"/>
                  <a:pt x="157585" y="750342"/>
                  <a:pt x="157585" y="775510"/>
                </a:cubicBezTo>
                <a:cubicBezTo>
                  <a:pt x="177775" y="775510"/>
                  <a:pt x="195375" y="777929"/>
                  <a:pt x="210381" y="782769"/>
                </a:cubicBezTo>
                <a:cubicBezTo>
                  <a:pt x="225388" y="787609"/>
                  <a:pt x="234061" y="797303"/>
                  <a:pt x="236398" y="811851"/>
                </a:cubicBezTo>
                <a:cubicBezTo>
                  <a:pt x="238736" y="826399"/>
                  <a:pt x="228389" y="828013"/>
                  <a:pt x="205359" y="816691"/>
                </a:cubicBezTo>
                <a:cubicBezTo>
                  <a:pt x="182329" y="805369"/>
                  <a:pt x="166404" y="796181"/>
                  <a:pt x="157585" y="789126"/>
                </a:cubicBezTo>
                <a:cubicBezTo>
                  <a:pt x="158430" y="856912"/>
                  <a:pt x="157431" y="902431"/>
                  <a:pt x="154584" y="925684"/>
                </a:cubicBezTo>
                <a:cubicBezTo>
                  <a:pt x="151737" y="948936"/>
                  <a:pt x="147310" y="960563"/>
                  <a:pt x="141301" y="960563"/>
                </a:cubicBezTo>
                <a:cubicBezTo>
                  <a:pt x="136841" y="960563"/>
                  <a:pt x="132113" y="955235"/>
                  <a:pt x="127115" y="944581"/>
                </a:cubicBezTo>
                <a:cubicBezTo>
                  <a:pt x="122118" y="933926"/>
                  <a:pt x="120544" y="924755"/>
                  <a:pt x="122394" y="917069"/>
                </a:cubicBezTo>
                <a:cubicBezTo>
                  <a:pt x="124244" y="909383"/>
                  <a:pt x="126044" y="901173"/>
                  <a:pt x="127793" y="892440"/>
                </a:cubicBezTo>
                <a:cubicBezTo>
                  <a:pt x="129543" y="883706"/>
                  <a:pt x="130869" y="854015"/>
                  <a:pt x="131772" y="803365"/>
                </a:cubicBezTo>
                <a:cubicBezTo>
                  <a:pt x="132675" y="752716"/>
                  <a:pt x="129958" y="724129"/>
                  <a:pt x="123620" y="717604"/>
                </a:cubicBezTo>
                <a:cubicBezTo>
                  <a:pt x="78993" y="724803"/>
                  <a:pt x="51019" y="729524"/>
                  <a:pt x="39697" y="731768"/>
                </a:cubicBezTo>
                <a:cubicBezTo>
                  <a:pt x="28376" y="734013"/>
                  <a:pt x="17721" y="729936"/>
                  <a:pt x="7733" y="719540"/>
                </a:cubicBezTo>
                <a:cubicBezTo>
                  <a:pt x="-2255" y="709143"/>
                  <a:pt x="-1889" y="704400"/>
                  <a:pt x="8830" y="705311"/>
                </a:cubicBezTo>
                <a:cubicBezTo>
                  <a:pt x="19549" y="706221"/>
                  <a:pt x="38048" y="705343"/>
                  <a:pt x="64327" y="702676"/>
                </a:cubicBezTo>
                <a:cubicBezTo>
                  <a:pt x="90605" y="700008"/>
                  <a:pt x="117543" y="696638"/>
                  <a:pt x="145141" y="692566"/>
                </a:cubicBezTo>
                <a:cubicBezTo>
                  <a:pt x="172738" y="688493"/>
                  <a:pt x="199924" y="684195"/>
                  <a:pt x="226698" y="679670"/>
                </a:cubicBezTo>
                <a:cubicBezTo>
                  <a:pt x="233390" y="678539"/>
                  <a:pt x="239557" y="677821"/>
                  <a:pt x="245197" y="677515"/>
                </a:cubicBezTo>
                <a:close/>
                <a:moveTo>
                  <a:pt x="2584426" y="677100"/>
                </a:moveTo>
                <a:cubicBezTo>
                  <a:pt x="2610411" y="673400"/>
                  <a:pt x="2631039" y="686220"/>
                  <a:pt x="2646312" y="715560"/>
                </a:cubicBezTo>
                <a:cubicBezTo>
                  <a:pt x="2655403" y="747525"/>
                  <a:pt x="2642963" y="779245"/>
                  <a:pt x="2608991" y="810722"/>
                </a:cubicBezTo>
                <a:cubicBezTo>
                  <a:pt x="2598867" y="825923"/>
                  <a:pt x="2593805" y="843919"/>
                  <a:pt x="2593805" y="864713"/>
                </a:cubicBezTo>
                <a:lnTo>
                  <a:pt x="2561367" y="864713"/>
                </a:lnTo>
                <a:cubicBezTo>
                  <a:pt x="2560392" y="828203"/>
                  <a:pt x="2575342" y="794955"/>
                  <a:pt x="2606216" y="764969"/>
                </a:cubicBezTo>
                <a:cubicBezTo>
                  <a:pt x="2613143" y="754616"/>
                  <a:pt x="2616168" y="743610"/>
                  <a:pt x="2615294" y="731951"/>
                </a:cubicBezTo>
                <a:cubicBezTo>
                  <a:pt x="2610576" y="716077"/>
                  <a:pt x="2601620" y="708591"/>
                  <a:pt x="2588427" y="709494"/>
                </a:cubicBezTo>
                <a:lnTo>
                  <a:pt x="2583136" y="709494"/>
                </a:lnTo>
                <a:cubicBezTo>
                  <a:pt x="2566860" y="710269"/>
                  <a:pt x="2559173" y="724215"/>
                  <a:pt x="2560077" y="751332"/>
                </a:cubicBezTo>
                <a:lnTo>
                  <a:pt x="2526262" y="751332"/>
                </a:lnTo>
                <a:cubicBezTo>
                  <a:pt x="2525302" y="714219"/>
                  <a:pt x="2537039" y="691433"/>
                  <a:pt x="2561475" y="682972"/>
                </a:cubicBezTo>
                <a:cubicBezTo>
                  <a:pt x="2565447" y="679989"/>
                  <a:pt x="2573098" y="678032"/>
                  <a:pt x="2584426" y="677100"/>
                </a:cubicBezTo>
                <a:close/>
                <a:moveTo>
                  <a:pt x="2228733" y="673715"/>
                </a:moveTo>
                <a:cubicBezTo>
                  <a:pt x="2231388" y="673229"/>
                  <a:pt x="2234479" y="673465"/>
                  <a:pt x="2238007" y="674422"/>
                </a:cubicBezTo>
                <a:cubicBezTo>
                  <a:pt x="2245062" y="676336"/>
                  <a:pt x="2251877" y="679545"/>
                  <a:pt x="2258452" y="684048"/>
                </a:cubicBezTo>
                <a:cubicBezTo>
                  <a:pt x="2265027" y="688550"/>
                  <a:pt x="2265286" y="693415"/>
                  <a:pt x="2259227" y="698642"/>
                </a:cubicBezTo>
                <a:cubicBezTo>
                  <a:pt x="2253168" y="703869"/>
                  <a:pt x="2245844" y="717625"/>
                  <a:pt x="2237254" y="739910"/>
                </a:cubicBezTo>
                <a:cubicBezTo>
                  <a:pt x="2247163" y="748571"/>
                  <a:pt x="2246704" y="755085"/>
                  <a:pt x="2235877" y="759452"/>
                </a:cubicBezTo>
                <a:cubicBezTo>
                  <a:pt x="2225050" y="763819"/>
                  <a:pt x="2209312" y="768863"/>
                  <a:pt x="2188662" y="774585"/>
                </a:cubicBezTo>
                <a:cubicBezTo>
                  <a:pt x="2189551" y="781726"/>
                  <a:pt x="2188203" y="795521"/>
                  <a:pt x="2184618" y="815970"/>
                </a:cubicBezTo>
                <a:cubicBezTo>
                  <a:pt x="2189221" y="813690"/>
                  <a:pt x="2194577" y="810647"/>
                  <a:pt x="2200686" y="806839"/>
                </a:cubicBezTo>
                <a:cubicBezTo>
                  <a:pt x="2206795" y="803032"/>
                  <a:pt x="2212743" y="802559"/>
                  <a:pt x="2218529" y="805420"/>
                </a:cubicBezTo>
                <a:cubicBezTo>
                  <a:pt x="2224315" y="808281"/>
                  <a:pt x="2230009" y="811357"/>
                  <a:pt x="2235608" y="814648"/>
                </a:cubicBezTo>
                <a:cubicBezTo>
                  <a:pt x="2241208" y="817939"/>
                  <a:pt x="2242416" y="822155"/>
                  <a:pt x="2239233" y="827296"/>
                </a:cubicBezTo>
                <a:cubicBezTo>
                  <a:pt x="2236049" y="832437"/>
                  <a:pt x="2234250" y="841421"/>
                  <a:pt x="2233834" y="854248"/>
                </a:cubicBezTo>
                <a:cubicBezTo>
                  <a:pt x="2233418" y="867075"/>
                  <a:pt x="2233210" y="881785"/>
                  <a:pt x="2233210" y="898376"/>
                </a:cubicBezTo>
                <a:cubicBezTo>
                  <a:pt x="2233210" y="913706"/>
                  <a:pt x="2227976" y="927677"/>
                  <a:pt x="2217507" y="940289"/>
                </a:cubicBezTo>
                <a:cubicBezTo>
                  <a:pt x="2207039" y="952902"/>
                  <a:pt x="2199084" y="955623"/>
                  <a:pt x="2193642" y="948453"/>
                </a:cubicBezTo>
                <a:cubicBezTo>
                  <a:pt x="2188200" y="941282"/>
                  <a:pt x="2180133" y="932481"/>
                  <a:pt x="2169443" y="922049"/>
                </a:cubicBezTo>
                <a:cubicBezTo>
                  <a:pt x="2158752" y="911616"/>
                  <a:pt x="2160086" y="907974"/>
                  <a:pt x="2173444" y="911121"/>
                </a:cubicBezTo>
                <a:cubicBezTo>
                  <a:pt x="2186802" y="914269"/>
                  <a:pt x="2195359" y="913717"/>
                  <a:pt x="2199116" y="909465"/>
                </a:cubicBezTo>
                <a:cubicBezTo>
                  <a:pt x="2202873" y="905213"/>
                  <a:pt x="2205419" y="896455"/>
                  <a:pt x="2206752" y="883190"/>
                </a:cubicBezTo>
                <a:cubicBezTo>
                  <a:pt x="2208086" y="869925"/>
                  <a:pt x="2208362" y="856783"/>
                  <a:pt x="2207580" y="843762"/>
                </a:cubicBezTo>
                <a:cubicBezTo>
                  <a:pt x="2206799" y="830741"/>
                  <a:pt x="2202457" y="825948"/>
                  <a:pt x="2194556" y="829382"/>
                </a:cubicBezTo>
                <a:cubicBezTo>
                  <a:pt x="2186655" y="832817"/>
                  <a:pt x="2178165" y="838664"/>
                  <a:pt x="2169088" y="846924"/>
                </a:cubicBezTo>
                <a:cubicBezTo>
                  <a:pt x="2160010" y="855184"/>
                  <a:pt x="2154005" y="854485"/>
                  <a:pt x="2151073" y="844827"/>
                </a:cubicBezTo>
                <a:cubicBezTo>
                  <a:pt x="2148140" y="835168"/>
                  <a:pt x="2149607" y="827805"/>
                  <a:pt x="2155472" y="822735"/>
                </a:cubicBezTo>
                <a:cubicBezTo>
                  <a:pt x="2161337" y="817666"/>
                  <a:pt x="2164936" y="809374"/>
                  <a:pt x="2166270" y="797859"/>
                </a:cubicBezTo>
                <a:cubicBezTo>
                  <a:pt x="2167604" y="786344"/>
                  <a:pt x="2166019" y="775911"/>
                  <a:pt x="2161516" y="766561"/>
                </a:cubicBezTo>
                <a:cubicBezTo>
                  <a:pt x="2157013" y="757211"/>
                  <a:pt x="2157863" y="753006"/>
                  <a:pt x="2164065" y="753945"/>
                </a:cubicBezTo>
                <a:cubicBezTo>
                  <a:pt x="2170267" y="754885"/>
                  <a:pt x="2175975" y="755559"/>
                  <a:pt x="2181187" y="755967"/>
                </a:cubicBezTo>
                <a:cubicBezTo>
                  <a:pt x="2186400" y="756376"/>
                  <a:pt x="2197474" y="752551"/>
                  <a:pt x="2214410" y="744492"/>
                </a:cubicBezTo>
                <a:cubicBezTo>
                  <a:pt x="2217837" y="729119"/>
                  <a:pt x="2219375" y="718543"/>
                  <a:pt x="2219024" y="712764"/>
                </a:cubicBezTo>
                <a:cubicBezTo>
                  <a:pt x="2218673" y="706985"/>
                  <a:pt x="2216016" y="704977"/>
                  <a:pt x="2211054" y="706741"/>
                </a:cubicBezTo>
                <a:lnTo>
                  <a:pt x="2188167" y="712140"/>
                </a:lnTo>
                <a:cubicBezTo>
                  <a:pt x="2179721" y="713976"/>
                  <a:pt x="2172268" y="711721"/>
                  <a:pt x="2165807" y="705375"/>
                </a:cubicBezTo>
                <a:cubicBezTo>
                  <a:pt x="2159347" y="699030"/>
                  <a:pt x="2161989" y="695857"/>
                  <a:pt x="2173734" y="695857"/>
                </a:cubicBezTo>
                <a:cubicBezTo>
                  <a:pt x="2182008" y="695857"/>
                  <a:pt x="2191243" y="693734"/>
                  <a:pt x="2201439" y="689490"/>
                </a:cubicBezTo>
                <a:cubicBezTo>
                  <a:pt x="2211635" y="685245"/>
                  <a:pt x="2218515" y="681194"/>
                  <a:pt x="2222078" y="677336"/>
                </a:cubicBezTo>
                <a:cubicBezTo>
                  <a:pt x="2223860" y="675408"/>
                  <a:pt x="2226078" y="674200"/>
                  <a:pt x="2228733" y="673715"/>
                </a:cubicBezTo>
                <a:close/>
                <a:moveTo>
                  <a:pt x="2287572" y="666899"/>
                </a:moveTo>
                <a:cubicBezTo>
                  <a:pt x="2291186" y="667357"/>
                  <a:pt x="2296250" y="668969"/>
                  <a:pt x="2302764" y="671733"/>
                </a:cubicBezTo>
                <a:cubicBezTo>
                  <a:pt x="2315792" y="677261"/>
                  <a:pt x="2320488" y="683997"/>
                  <a:pt x="2316853" y="691942"/>
                </a:cubicBezTo>
                <a:cubicBezTo>
                  <a:pt x="2313218" y="699886"/>
                  <a:pt x="2310532" y="724129"/>
                  <a:pt x="2308797" y="764668"/>
                </a:cubicBezTo>
                <a:cubicBezTo>
                  <a:pt x="2327970" y="746714"/>
                  <a:pt x="2341511" y="731162"/>
                  <a:pt x="2349419" y="718012"/>
                </a:cubicBezTo>
                <a:cubicBezTo>
                  <a:pt x="2357328" y="704862"/>
                  <a:pt x="2361057" y="694279"/>
                  <a:pt x="2360605" y="686263"/>
                </a:cubicBezTo>
                <a:cubicBezTo>
                  <a:pt x="2360153" y="678247"/>
                  <a:pt x="2364419" y="675928"/>
                  <a:pt x="2373403" y="679305"/>
                </a:cubicBezTo>
                <a:cubicBezTo>
                  <a:pt x="2382388" y="682682"/>
                  <a:pt x="2389615" y="686873"/>
                  <a:pt x="2395086" y="691877"/>
                </a:cubicBezTo>
                <a:cubicBezTo>
                  <a:pt x="2400556" y="696882"/>
                  <a:pt x="2400808" y="701356"/>
                  <a:pt x="2395839" y="705300"/>
                </a:cubicBezTo>
                <a:cubicBezTo>
                  <a:pt x="2390870" y="709243"/>
                  <a:pt x="2381606" y="719124"/>
                  <a:pt x="2368047" y="734941"/>
                </a:cubicBezTo>
                <a:cubicBezTo>
                  <a:pt x="2354489" y="750758"/>
                  <a:pt x="2334739" y="765586"/>
                  <a:pt x="2308797" y="779424"/>
                </a:cubicBezTo>
                <a:lnTo>
                  <a:pt x="2308797" y="790330"/>
                </a:lnTo>
                <a:cubicBezTo>
                  <a:pt x="2345938" y="780507"/>
                  <a:pt x="2370234" y="774226"/>
                  <a:pt x="2381685" y="771487"/>
                </a:cubicBezTo>
                <a:cubicBezTo>
                  <a:pt x="2393135" y="768748"/>
                  <a:pt x="2403421" y="771250"/>
                  <a:pt x="2412542" y="778994"/>
                </a:cubicBezTo>
                <a:cubicBezTo>
                  <a:pt x="2421662" y="786738"/>
                  <a:pt x="2418762" y="791700"/>
                  <a:pt x="2403841" y="793879"/>
                </a:cubicBezTo>
                <a:cubicBezTo>
                  <a:pt x="2388919" y="796059"/>
                  <a:pt x="2375465" y="798063"/>
                  <a:pt x="2363476" y="799891"/>
                </a:cubicBezTo>
                <a:cubicBezTo>
                  <a:pt x="2351488" y="801720"/>
                  <a:pt x="2340460" y="803573"/>
                  <a:pt x="2330394" y="805452"/>
                </a:cubicBezTo>
                <a:cubicBezTo>
                  <a:pt x="2350570" y="827722"/>
                  <a:pt x="2370410" y="845949"/>
                  <a:pt x="2389913" y="860131"/>
                </a:cubicBezTo>
                <a:cubicBezTo>
                  <a:pt x="2409416" y="874314"/>
                  <a:pt x="2425968" y="884072"/>
                  <a:pt x="2439569" y="889407"/>
                </a:cubicBezTo>
                <a:cubicBezTo>
                  <a:pt x="2453171" y="894741"/>
                  <a:pt x="2459219" y="898911"/>
                  <a:pt x="2457713" y="901915"/>
                </a:cubicBezTo>
                <a:cubicBezTo>
                  <a:pt x="2456207" y="904919"/>
                  <a:pt x="2445338" y="907120"/>
                  <a:pt x="2425104" y="908519"/>
                </a:cubicBezTo>
                <a:cubicBezTo>
                  <a:pt x="2404869" y="909917"/>
                  <a:pt x="2391096" y="906733"/>
                  <a:pt x="2383782" y="898968"/>
                </a:cubicBezTo>
                <a:cubicBezTo>
                  <a:pt x="2376469" y="891203"/>
                  <a:pt x="2369528" y="883162"/>
                  <a:pt x="2362960" y="874844"/>
                </a:cubicBezTo>
                <a:cubicBezTo>
                  <a:pt x="2356392" y="866527"/>
                  <a:pt x="2340303" y="844708"/>
                  <a:pt x="2314691" y="809388"/>
                </a:cubicBezTo>
                <a:cubicBezTo>
                  <a:pt x="2312081" y="809388"/>
                  <a:pt x="2310059" y="809560"/>
                  <a:pt x="2308625" y="809905"/>
                </a:cubicBezTo>
                <a:cubicBezTo>
                  <a:pt x="2307808" y="833867"/>
                  <a:pt x="2307413" y="848960"/>
                  <a:pt x="2307442" y="855184"/>
                </a:cubicBezTo>
                <a:cubicBezTo>
                  <a:pt x="2307442" y="860447"/>
                  <a:pt x="2307220" y="868725"/>
                  <a:pt x="2306775" y="880017"/>
                </a:cubicBezTo>
                <a:cubicBezTo>
                  <a:pt x="2306331" y="891310"/>
                  <a:pt x="2307019" y="896172"/>
                  <a:pt x="2308840" y="894601"/>
                </a:cubicBezTo>
                <a:cubicBezTo>
                  <a:pt x="2310662" y="893031"/>
                  <a:pt x="2317064" y="889206"/>
                  <a:pt x="2328049" y="883126"/>
                </a:cubicBezTo>
                <a:cubicBezTo>
                  <a:pt x="2339033" y="877045"/>
                  <a:pt x="2346221" y="874737"/>
                  <a:pt x="2349613" y="876199"/>
                </a:cubicBezTo>
                <a:cubicBezTo>
                  <a:pt x="2353004" y="877662"/>
                  <a:pt x="2351276" y="882061"/>
                  <a:pt x="2344429" y="889396"/>
                </a:cubicBezTo>
                <a:cubicBezTo>
                  <a:pt x="2337582" y="896731"/>
                  <a:pt x="2330207" y="904353"/>
                  <a:pt x="2322306" y="912261"/>
                </a:cubicBezTo>
                <a:cubicBezTo>
                  <a:pt x="2314404" y="920170"/>
                  <a:pt x="2308016" y="927666"/>
                  <a:pt x="2303140" y="934750"/>
                </a:cubicBezTo>
                <a:cubicBezTo>
                  <a:pt x="2298264" y="941834"/>
                  <a:pt x="2293862" y="947230"/>
                  <a:pt x="2289933" y="950937"/>
                </a:cubicBezTo>
                <a:cubicBezTo>
                  <a:pt x="2286003" y="954644"/>
                  <a:pt x="2280941" y="952432"/>
                  <a:pt x="2274746" y="944301"/>
                </a:cubicBezTo>
                <a:cubicBezTo>
                  <a:pt x="2268551" y="936170"/>
                  <a:pt x="2265454" y="929860"/>
                  <a:pt x="2265454" y="925372"/>
                </a:cubicBezTo>
                <a:cubicBezTo>
                  <a:pt x="2265454" y="920367"/>
                  <a:pt x="2267938" y="915377"/>
                  <a:pt x="2272907" y="910401"/>
                </a:cubicBezTo>
                <a:cubicBezTo>
                  <a:pt x="2277876" y="905425"/>
                  <a:pt x="2281250" y="895154"/>
                  <a:pt x="2283028" y="879587"/>
                </a:cubicBezTo>
                <a:cubicBezTo>
                  <a:pt x="2284806" y="864021"/>
                  <a:pt x="2286147" y="841969"/>
                  <a:pt x="2287050" y="813432"/>
                </a:cubicBezTo>
                <a:cubicBezTo>
                  <a:pt x="2278776" y="816057"/>
                  <a:pt x="2271509" y="818512"/>
                  <a:pt x="2265250" y="820800"/>
                </a:cubicBezTo>
                <a:cubicBezTo>
                  <a:pt x="2258990" y="823087"/>
                  <a:pt x="2250483" y="821007"/>
                  <a:pt x="2239728" y="814562"/>
                </a:cubicBezTo>
                <a:cubicBezTo>
                  <a:pt x="2228972" y="808116"/>
                  <a:pt x="2229747" y="804283"/>
                  <a:pt x="2242051" y="803064"/>
                </a:cubicBezTo>
                <a:cubicBezTo>
                  <a:pt x="2254355" y="801845"/>
                  <a:pt x="2269354" y="799221"/>
                  <a:pt x="2287050" y="795191"/>
                </a:cubicBezTo>
                <a:lnTo>
                  <a:pt x="2287050" y="721562"/>
                </a:lnTo>
                <a:cubicBezTo>
                  <a:pt x="2287050" y="704999"/>
                  <a:pt x="2285699" y="693017"/>
                  <a:pt x="2282996" y="685618"/>
                </a:cubicBezTo>
                <a:cubicBezTo>
                  <a:pt x="2280292" y="678218"/>
                  <a:pt x="2279654" y="672672"/>
                  <a:pt x="2281081" y="668980"/>
                </a:cubicBezTo>
                <a:cubicBezTo>
                  <a:pt x="2281795" y="667133"/>
                  <a:pt x="2283958" y="666440"/>
                  <a:pt x="2287572" y="666899"/>
                </a:cubicBezTo>
                <a:close/>
                <a:moveTo>
                  <a:pt x="458701" y="656010"/>
                </a:moveTo>
                <a:cubicBezTo>
                  <a:pt x="459991" y="655739"/>
                  <a:pt x="461609" y="655781"/>
                  <a:pt x="463554" y="656138"/>
                </a:cubicBezTo>
                <a:cubicBezTo>
                  <a:pt x="471334" y="657565"/>
                  <a:pt x="479683" y="660913"/>
                  <a:pt x="488603" y="666183"/>
                </a:cubicBezTo>
                <a:cubicBezTo>
                  <a:pt x="497522" y="671453"/>
                  <a:pt x="499605" y="677010"/>
                  <a:pt x="494852" y="682854"/>
                </a:cubicBezTo>
                <a:cubicBezTo>
                  <a:pt x="490098" y="688697"/>
                  <a:pt x="485960" y="694918"/>
                  <a:pt x="482440" y="701514"/>
                </a:cubicBezTo>
                <a:cubicBezTo>
                  <a:pt x="478920" y="708111"/>
                  <a:pt x="474184" y="716327"/>
                  <a:pt x="468232" y="726165"/>
                </a:cubicBezTo>
                <a:cubicBezTo>
                  <a:pt x="467716" y="724846"/>
                  <a:pt x="473872" y="722870"/>
                  <a:pt x="486699" y="720239"/>
                </a:cubicBezTo>
                <a:cubicBezTo>
                  <a:pt x="499526" y="717607"/>
                  <a:pt x="510676" y="714711"/>
                  <a:pt x="520148" y="711549"/>
                </a:cubicBezTo>
                <a:cubicBezTo>
                  <a:pt x="529619" y="708387"/>
                  <a:pt x="540163" y="705203"/>
                  <a:pt x="551778" y="701998"/>
                </a:cubicBezTo>
                <a:cubicBezTo>
                  <a:pt x="563394" y="698793"/>
                  <a:pt x="572845" y="700664"/>
                  <a:pt x="580129" y="707612"/>
                </a:cubicBezTo>
                <a:cubicBezTo>
                  <a:pt x="587414" y="714560"/>
                  <a:pt x="584237" y="720414"/>
                  <a:pt x="570600" y="725175"/>
                </a:cubicBezTo>
                <a:cubicBezTo>
                  <a:pt x="556963" y="729936"/>
                  <a:pt x="541289" y="733808"/>
                  <a:pt x="523579" y="736791"/>
                </a:cubicBezTo>
                <a:cubicBezTo>
                  <a:pt x="528970" y="743832"/>
                  <a:pt x="530978" y="749066"/>
                  <a:pt x="529601" y="752494"/>
                </a:cubicBezTo>
                <a:cubicBezTo>
                  <a:pt x="528225" y="755921"/>
                  <a:pt x="527113" y="767178"/>
                  <a:pt x="526267" y="786265"/>
                </a:cubicBezTo>
                <a:lnTo>
                  <a:pt x="580301" y="781038"/>
                </a:lnTo>
                <a:cubicBezTo>
                  <a:pt x="598456" y="778299"/>
                  <a:pt x="611384" y="776463"/>
                  <a:pt x="619084" y="775531"/>
                </a:cubicBezTo>
                <a:cubicBezTo>
                  <a:pt x="626785" y="774599"/>
                  <a:pt x="633493" y="775137"/>
                  <a:pt x="639207" y="777144"/>
                </a:cubicBezTo>
                <a:cubicBezTo>
                  <a:pt x="644922" y="779152"/>
                  <a:pt x="651149" y="784802"/>
                  <a:pt x="657889" y="794094"/>
                </a:cubicBezTo>
                <a:cubicBezTo>
                  <a:pt x="664629" y="803387"/>
                  <a:pt x="656082" y="807133"/>
                  <a:pt x="632249" y="805334"/>
                </a:cubicBezTo>
                <a:cubicBezTo>
                  <a:pt x="608415" y="803534"/>
                  <a:pt x="573540" y="805194"/>
                  <a:pt x="527622" y="810313"/>
                </a:cubicBezTo>
                <a:cubicBezTo>
                  <a:pt x="527622" y="839811"/>
                  <a:pt x="527160" y="869671"/>
                  <a:pt x="526235" y="899893"/>
                </a:cubicBezTo>
                <a:cubicBezTo>
                  <a:pt x="525310" y="930115"/>
                  <a:pt x="522625" y="950256"/>
                  <a:pt x="518179" y="960315"/>
                </a:cubicBezTo>
                <a:cubicBezTo>
                  <a:pt x="513734" y="970375"/>
                  <a:pt x="509672" y="971924"/>
                  <a:pt x="505994" y="964962"/>
                </a:cubicBezTo>
                <a:cubicBezTo>
                  <a:pt x="502316" y="957999"/>
                  <a:pt x="500476" y="945706"/>
                  <a:pt x="500476" y="928082"/>
                </a:cubicBezTo>
                <a:lnTo>
                  <a:pt x="500476" y="812077"/>
                </a:lnTo>
                <a:cubicBezTo>
                  <a:pt x="470620" y="815633"/>
                  <a:pt x="447134" y="818774"/>
                  <a:pt x="430020" y="821499"/>
                </a:cubicBezTo>
                <a:cubicBezTo>
                  <a:pt x="412904" y="824223"/>
                  <a:pt x="399672" y="826485"/>
                  <a:pt x="390322" y="828285"/>
                </a:cubicBezTo>
                <a:cubicBezTo>
                  <a:pt x="380972" y="830085"/>
                  <a:pt x="372020" y="825783"/>
                  <a:pt x="363466" y="815379"/>
                </a:cubicBezTo>
                <a:cubicBezTo>
                  <a:pt x="354912" y="804975"/>
                  <a:pt x="354927" y="800451"/>
                  <a:pt x="363510" y="801806"/>
                </a:cubicBezTo>
                <a:cubicBezTo>
                  <a:pt x="372092" y="803161"/>
                  <a:pt x="389569" y="802498"/>
                  <a:pt x="415941" y="799816"/>
                </a:cubicBezTo>
                <a:cubicBezTo>
                  <a:pt x="442313" y="797135"/>
                  <a:pt x="470491" y="794130"/>
                  <a:pt x="500476" y="790803"/>
                </a:cubicBezTo>
                <a:cubicBezTo>
                  <a:pt x="500476" y="778112"/>
                  <a:pt x="500258" y="767870"/>
                  <a:pt x="499820" y="760076"/>
                </a:cubicBezTo>
                <a:cubicBezTo>
                  <a:pt x="499383" y="752282"/>
                  <a:pt x="498347" y="746671"/>
                  <a:pt x="496712" y="743244"/>
                </a:cubicBezTo>
                <a:cubicBezTo>
                  <a:pt x="488696" y="744148"/>
                  <a:pt x="482275" y="744821"/>
                  <a:pt x="477450" y="745266"/>
                </a:cubicBezTo>
                <a:cubicBezTo>
                  <a:pt x="472624" y="745711"/>
                  <a:pt x="466368" y="744133"/>
                  <a:pt x="458682" y="740534"/>
                </a:cubicBezTo>
                <a:cubicBezTo>
                  <a:pt x="446994" y="756165"/>
                  <a:pt x="433490" y="767723"/>
                  <a:pt x="418167" y="775208"/>
                </a:cubicBezTo>
                <a:cubicBezTo>
                  <a:pt x="402845" y="782694"/>
                  <a:pt x="401296" y="779066"/>
                  <a:pt x="413521" y="764324"/>
                </a:cubicBezTo>
                <a:cubicBezTo>
                  <a:pt x="425746" y="749582"/>
                  <a:pt x="436544" y="731822"/>
                  <a:pt x="445915" y="711043"/>
                </a:cubicBezTo>
                <a:cubicBezTo>
                  <a:pt x="455287" y="690264"/>
                  <a:pt x="458624" y="675562"/>
                  <a:pt x="455929" y="666936"/>
                </a:cubicBezTo>
                <a:cubicBezTo>
                  <a:pt x="453907" y="660467"/>
                  <a:pt x="454831" y="656825"/>
                  <a:pt x="458701" y="656010"/>
                </a:cubicBezTo>
                <a:close/>
                <a:moveTo>
                  <a:pt x="1197056" y="652019"/>
                </a:moveTo>
                <a:cubicBezTo>
                  <a:pt x="1199215" y="651879"/>
                  <a:pt x="1201977" y="652166"/>
                  <a:pt x="1205344" y="652879"/>
                </a:cubicBezTo>
                <a:cubicBezTo>
                  <a:pt x="1218809" y="655733"/>
                  <a:pt x="1228284" y="659985"/>
                  <a:pt x="1233770" y="665635"/>
                </a:cubicBezTo>
                <a:cubicBezTo>
                  <a:pt x="1239255" y="671285"/>
                  <a:pt x="1240850" y="676820"/>
                  <a:pt x="1238556" y="682241"/>
                </a:cubicBezTo>
                <a:cubicBezTo>
                  <a:pt x="1236261" y="687661"/>
                  <a:pt x="1234451" y="697904"/>
                  <a:pt x="1233124" y="712968"/>
                </a:cubicBezTo>
                <a:cubicBezTo>
                  <a:pt x="1231798" y="728033"/>
                  <a:pt x="1230705" y="750221"/>
                  <a:pt x="1229844" y="779532"/>
                </a:cubicBezTo>
                <a:cubicBezTo>
                  <a:pt x="1261809" y="775072"/>
                  <a:pt x="1283455" y="772089"/>
                  <a:pt x="1294784" y="770584"/>
                </a:cubicBezTo>
                <a:cubicBezTo>
                  <a:pt x="1297279" y="755354"/>
                  <a:pt x="1296727" y="742463"/>
                  <a:pt x="1293127" y="731908"/>
                </a:cubicBezTo>
                <a:cubicBezTo>
                  <a:pt x="1289528" y="721354"/>
                  <a:pt x="1293350" y="717754"/>
                  <a:pt x="1304592" y="721110"/>
                </a:cubicBezTo>
                <a:cubicBezTo>
                  <a:pt x="1315835" y="724466"/>
                  <a:pt x="1324185" y="728796"/>
                  <a:pt x="1329641" y="734102"/>
                </a:cubicBezTo>
                <a:cubicBezTo>
                  <a:pt x="1335098" y="739408"/>
                  <a:pt x="1335987" y="744345"/>
                  <a:pt x="1332309" y="748912"/>
                </a:cubicBezTo>
                <a:cubicBezTo>
                  <a:pt x="1328630" y="753479"/>
                  <a:pt x="1325913" y="761252"/>
                  <a:pt x="1324156" y="772229"/>
                </a:cubicBezTo>
                <a:cubicBezTo>
                  <a:pt x="1322399" y="783207"/>
                  <a:pt x="1319026" y="794844"/>
                  <a:pt x="1314035" y="807140"/>
                </a:cubicBezTo>
                <a:cubicBezTo>
                  <a:pt x="1309045" y="819437"/>
                  <a:pt x="1303413" y="821897"/>
                  <a:pt x="1297139" y="814519"/>
                </a:cubicBezTo>
                <a:cubicBezTo>
                  <a:pt x="1290866" y="807140"/>
                  <a:pt x="1289528" y="799128"/>
                  <a:pt x="1293127" y="790481"/>
                </a:cubicBezTo>
                <a:cubicBezTo>
                  <a:pt x="1263974" y="794066"/>
                  <a:pt x="1242836" y="797400"/>
                  <a:pt x="1229715" y="800483"/>
                </a:cubicBezTo>
                <a:cubicBezTo>
                  <a:pt x="1228869" y="839790"/>
                  <a:pt x="1228016" y="868800"/>
                  <a:pt x="1227155" y="887514"/>
                </a:cubicBezTo>
                <a:cubicBezTo>
                  <a:pt x="1256911" y="884015"/>
                  <a:pt x="1279418" y="881455"/>
                  <a:pt x="1294676" y="879835"/>
                </a:cubicBezTo>
                <a:cubicBezTo>
                  <a:pt x="1296340" y="862124"/>
                  <a:pt x="1295372" y="848627"/>
                  <a:pt x="1291772" y="839341"/>
                </a:cubicBezTo>
                <a:cubicBezTo>
                  <a:pt x="1288173" y="830056"/>
                  <a:pt x="1292475" y="827557"/>
                  <a:pt x="1304678" y="831845"/>
                </a:cubicBezTo>
                <a:cubicBezTo>
                  <a:pt x="1316882" y="836133"/>
                  <a:pt x="1324784" y="840170"/>
                  <a:pt x="1328383" y="843955"/>
                </a:cubicBezTo>
                <a:cubicBezTo>
                  <a:pt x="1331982" y="847741"/>
                  <a:pt x="1332631" y="852119"/>
                  <a:pt x="1330330" y="857087"/>
                </a:cubicBezTo>
                <a:cubicBezTo>
                  <a:pt x="1328028" y="862056"/>
                  <a:pt x="1325988" y="872094"/>
                  <a:pt x="1324210" y="887202"/>
                </a:cubicBezTo>
                <a:cubicBezTo>
                  <a:pt x="1322432" y="902309"/>
                  <a:pt x="1320833" y="913186"/>
                  <a:pt x="1319413" y="919833"/>
                </a:cubicBezTo>
                <a:cubicBezTo>
                  <a:pt x="1317993" y="926480"/>
                  <a:pt x="1315010" y="932452"/>
                  <a:pt x="1310465" y="937751"/>
                </a:cubicBezTo>
                <a:cubicBezTo>
                  <a:pt x="1305919" y="943050"/>
                  <a:pt x="1301445" y="942487"/>
                  <a:pt x="1297042" y="936063"/>
                </a:cubicBezTo>
                <a:cubicBezTo>
                  <a:pt x="1292640" y="929638"/>
                  <a:pt x="1290668" y="923658"/>
                  <a:pt x="1291127" y="918123"/>
                </a:cubicBezTo>
                <a:cubicBezTo>
                  <a:pt x="1291586" y="912588"/>
                  <a:pt x="1292704" y="906034"/>
                  <a:pt x="1294483" y="898463"/>
                </a:cubicBezTo>
                <a:cubicBezTo>
                  <a:pt x="1254603" y="904758"/>
                  <a:pt x="1223875" y="909917"/>
                  <a:pt x="1202301" y="913939"/>
                </a:cubicBezTo>
                <a:cubicBezTo>
                  <a:pt x="1180725" y="917962"/>
                  <a:pt x="1164496" y="921715"/>
                  <a:pt x="1153611" y="925200"/>
                </a:cubicBezTo>
                <a:cubicBezTo>
                  <a:pt x="1142727" y="928685"/>
                  <a:pt x="1133518" y="932750"/>
                  <a:pt x="1125982" y="937396"/>
                </a:cubicBezTo>
                <a:cubicBezTo>
                  <a:pt x="1118446" y="942042"/>
                  <a:pt x="1112477" y="939587"/>
                  <a:pt x="1108074" y="930029"/>
                </a:cubicBezTo>
                <a:cubicBezTo>
                  <a:pt x="1103672" y="920471"/>
                  <a:pt x="1103543" y="913527"/>
                  <a:pt x="1107687" y="909196"/>
                </a:cubicBezTo>
                <a:cubicBezTo>
                  <a:pt x="1111831" y="904865"/>
                  <a:pt x="1115879" y="897555"/>
                  <a:pt x="1119829" y="887266"/>
                </a:cubicBezTo>
                <a:cubicBezTo>
                  <a:pt x="1123780" y="876977"/>
                  <a:pt x="1123282" y="865896"/>
                  <a:pt x="1118335" y="854022"/>
                </a:cubicBezTo>
                <a:cubicBezTo>
                  <a:pt x="1113387" y="842149"/>
                  <a:pt x="1116072" y="837416"/>
                  <a:pt x="1126390" y="839825"/>
                </a:cubicBezTo>
                <a:cubicBezTo>
                  <a:pt x="1136708" y="842235"/>
                  <a:pt x="1144158" y="845823"/>
                  <a:pt x="1148739" y="850591"/>
                </a:cubicBezTo>
                <a:cubicBezTo>
                  <a:pt x="1153322" y="855359"/>
                  <a:pt x="1154444" y="860267"/>
                  <a:pt x="1152106" y="865315"/>
                </a:cubicBezTo>
                <a:cubicBezTo>
                  <a:pt x="1149768" y="870363"/>
                  <a:pt x="1147743" y="876963"/>
                  <a:pt x="1146029" y="885115"/>
                </a:cubicBezTo>
                <a:cubicBezTo>
                  <a:pt x="1144316" y="893268"/>
                  <a:pt x="1143459" y="898592"/>
                  <a:pt x="1143459" y="901087"/>
                </a:cubicBezTo>
                <a:cubicBezTo>
                  <a:pt x="1143459" y="900126"/>
                  <a:pt x="1149338" y="898771"/>
                  <a:pt x="1161097" y="897021"/>
                </a:cubicBezTo>
                <a:cubicBezTo>
                  <a:pt x="1172856" y="895272"/>
                  <a:pt x="1186723" y="893594"/>
                  <a:pt x="1202698" y="891988"/>
                </a:cubicBezTo>
                <a:lnTo>
                  <a:pt x="1202698" y="803989"/>
                </a:lnTo>
                <a:cubicBezTo>
                  <a:pt x="1165241" y="811905"/>
                  <a:pt x="1142344" y="818831"/>
                  <a:pt x="1134005" y="824768"/>
                </a:cubicBezTo>
                <a:cubicBezTo>
                  <a:pt x="1125666" y="830705"/>
                  <a:pt x="1119281" y="828938"/>
                  <a:pt x="1114850" y="819466"/>
                </a:cubicBezTo>
                <a:cubicBezTo>
                  <a:pt x="1110419" y="809994"/>
                  <a:pt x="1110455" y="802236"/>
                  <a:pt x="1114957" y="796192"/>
                </a:cubicBezTo>
                <a:cubicBezTo>
                  <a:pt x="1119460" y="790147"/>
                  <a:pt x="1121712" y="781468"/>
                  <a:pt x="1121712" y="770153"/>
                </a:cubicBezTo>
                <a:cubicBezTo>
                  <a:pt x="1121712" y="759068"/>
                  <a:pt x="1120360" y="749536"/>
                  <a:pt x="1117657" y="741556"/>
                </a:cubicBezTo>
                <a:cubicBezTo>
                  <a:pt x="1114954" y="733575"/>
                  <a:pt x="1117786" y="730546"/>
                  <a:pt x="1126154" y="732467"/>
                </a:cubicBezTo>
                <a:cubicBezTo>
                  <a:pt x="1134522" y="734389"/>
                  <a:pt x="1141749" y="737461"/>
                  <a:pt x="1147836" y="741685"/>
                </a:cubicBezTo>
                <a:cubicBezTo>
                  <a:pt x="1153923" y="745908"/>
                  <a:pt x="1155590" y="751024"/>
                  <a:pt x="1152837" y="757032"/>
                </a:cubicBezTo>
                <a:cubicBezTo>
                  <a:pt x="1150084" y="763041"/>
                  <a:pt x="1148274" y="769297"/>
                  <a:pt x="1147406" y="775800"/>
                </a:cubicBezTo>
                <a:cubicBezTo>
                  <a:pt x="1146538" y="782303"/>
                  <a:pt x="1145889" y="786573"/>
                  <a:pt x="1145459" y="788609"/>
                </a:cubicBezTo>
                <a:cubicBezTo>
                  <a:pt x="1145029" y="790646"/>
                  <a:pt x="1145954" y="791692"/>
                  <a:pt x="1148234" y="791750"/>
                </a:cubicBezTo>
                <a:cubicBezTo>
                  <a:pt x="1150514" y="791807"/>
                  <a:pt x="1168669" y="789276"/>
                  <a:pt x="1202698" y="784157"/>
                </a:cubicBezTo>
                <a:lnTo>
                  <a:pt x="1202698" y="708075"/>
                </a:lnTo>
                <a:cubicBezTo>
                  <a:pt x="1202698" y="690020"/>
                  <a:pt x="1199773" y="675594"/>
                  <a:pt x="1193922" y="664796"/>
                </a:cubicBezTo>
                <a:cubicBezTo>
                  <a:pt x="1189534" y="656697"/>
                  <a:pt x="1190578" y="652438"/>
                  <a:pt x="1197056" y="652019"/>
                </a:cubicBezTo>
                <a:close/>
                <a:moveTo>
                  <a:pt x="1913155" y="650201"/>
                </a:moveTo>
                <a:cubicBezTo>
                  <a:pt x="1917330" y="650531"/>
                  <a:pt x="1923074" y="651847"/>
                  <a:pt x="1930388" y="654148"/>
                </a:cubicBezTo>
                <a:cubicBezTo>
                  <a:pt x="1945015" y="658522"/>
                  <a:pt x="1950529" y="664921"/>
                  <a:pt x="1946929" y="673346"/>
                </a:cubicBezTo>
                <a:cubicBezTo>
                  <a:pt x="1943330" y="681771"/>
                  <a:pt x="1941530" y="699191"/>
                  <a:pt x="1941530" y="725606"/>
                </a:cubicBezTo>
                <a:cubicBezTo>
                  <a:pt x="1941530" y="752465"/>
                  <a:pt x="1940813" y="773330"/>
                  <a:pt x="1939379" y="788201"/>
                </a:cubicBezTo>
                <a:cubicBezTo>
                  <a:pt x="1937945" y="803071"/>
                  <a:pt x="1934726" y="811668"/>
                  <a:pt x="1929721" y="813992"/>
                </a:cubicBezTo>
                <a:cubicBezTo>
                  <a:pt x="1924716" y="816315"/>
                  <a:pt x="1919557" y="812604"/>
                  <a:pt x="1914244" y="802860"/>
                </a:cubicBezTo>
                <a:cubicBezTo>
                  <a:pt x="1908931" y="793116"/>
                  <a:pt x="1907849" y="783386"/>
                  <a:pt x="1910996" y="773670"/>
                </a:cubicBezTo>
                <a:cubicBezTo>
                  <a:pt x="1914144" y="763955"/>
                  <a:pt x="1915718" y="745689"/>
                  <a:pt x="1915718" y="718873"/>
                </a:cubicBezTo>
                <a:cubicBezTo>
                  <a:pt x="1915718" y="691870"/>
                  <a:pt x="1913470" y="674823"/>
                  <a:pt x="1908974" y="667732"/>
                </a:cubicBezTo>
                <a:cubicBezTo>
                  <a:pt x="1904479" y="660641"/>
                  <a:pt x="1903267" y="655453"/>
                  <a:pt x="1905339" y="652169"/>
                </a:cubicBezTo>
                <a:cubicBezTo>
                  <a:pt x="1906375" y="650527"/>
                  <a:pt x="1908981" y="649871"/>
                  <a:pt x="1913155" y="650201"/>
                </a:cubicBezTo>
                <a:close/>
                <a:moveTo>
                  <a:pt x="834355" y="647880"/>
                </a:moveTo>
                <a:cubicBezTo>
                  <a:pt x="835821" y="647606"/>
                  <a:pt x="837737" y="647645"/>
                  <a:pt x="840103" y="647996"/>
                </a:cubicBezTo>
                <a:cubicBezTo>
                  <a:pt x="849567" y="649402"/>
                  <a:pt x="857917" y="651710"/>
                  <a:pt x="865151" y="654923"/>
                </a:cubicBezTo>
                <a:cubicBezTo>
                  <a:pt x="872386" y="658135"/>
                  <a:pt x="875082" y="662129"/>
                  <a:pt x="873239" y="666904"/>
                </a:cubicBezTo>
                <a:cubicBezTo>
                  <a:pt x="871397" y="671679"/>
                  <a:pt x="870045" y="676856"/>
                  <a:pt x="869185" y="682434"/>
                </a:cubicBezTo>
                <a:cubicBezTo>
                  <a:pt x="868324" y="688013"/>
                  <a:pt x="867894" y="692480"/>
                  <a:pt x="867894" y="695835"/>
                </a:cubicBezTo>
                <a:cubicBezTo>
                  <a:pt x="875121" y="695047"/>
                  <a:pt x="880047" y="694215"/>
                  <a:pt x="882671" y="693340"/>
                </a:cubicBezTo>
                <a:lnTo>
                  <a:pt x="894803" y="689296"/>
                </a:lnTo>
                <a:cubicBezTo>
                  <a:pt x="901687" y="686457"/>
                  <a:pt x="909047" y="688568"/>
                  <a:pt x="916884" y="695631"/>
                </a:cubicBezTo>
                <a:cubicBezTo>
                  <a:pt x="924721" y="702693"/>
                  <a:pt x="920917" y="708333"/>
                  <a:pt x="905472" y="712549"/>
                </a:cubicBezTo>
                <a:cubicBezTo>
                  <a:pt x="890028" y="716765"/>
                  <a:pt x="876964" y="719640"/>
                  <a:pt x="866281" y="721174"/>
                </a:cubicBezTo>
                <a:cubicBezTo>
                  <a:pt x="865564" y="732690"/>
                  <a:pt x="865205" y="740441"/>
                  <a:pt x="865205" y="744427"/>
                </a:cubicBezTo>
                <a:cubicBezTo>
                  <a:pt x="883016" y="742764"/>
                  <a:pt x="898034" y="741029"/>
                  <a:pt x="910259" y="739222"/>
                </a:cubicBezTo>
                <a:cubicBezTo>
                  <a:pt x="922484" y="737415"/>
                  <a:pt x="931819" y="735131"/>
                  <a:pt x="938265" y="732371"/>
                </a:cubicBezTo>
                <a:cubicBezTo>
                  <a:pt x="944711" y="729610"/>
                  <a:pt x="952903" y="731356"/>
                  <a:pt x="962841" y="737608"/>
                </a:cubicBezTo>
                <a:cubicBezTo>
                  <a:pt x="972778" y="743861"/>
                  <a:pt x="981035" y="751321"/>
                  <a:pt x="987610" y="759990"/>
                </a:cubicBezTo>
                <a:cubicBezTo>
                  <a:pt x="994185" y="768659"/>
                  <a:pt x="991227" y="774291"/>
                  <a:pt x="978737" y="776886"/>
                </a:cubicBezTo>
                <a:cubicBezTo>
                  <a:pt x="966246" y="779482"/>
                  <a:pt x="952949" y="785322"/>
                  <a:pt x="938846" y="794406"/>
                </a:cubicBezTo>
                <a:cubicBezTo>
                  <a:pt x="924743" y="803491"/>
                  <a:pt x="920168" y="802315"/>
                  <a:pt x="925123" y="790879"/>
                </a:cubicBezTo>
                <a:cubicBezTo>
                  <a:pt x="930077" y="779442"/>
                  <a:pt x="933224" y="771691"/>
                  <a:pt x="934565" y="767626"/>
                </a:cubicBezTo>
                <a:cubicBezTo>
                  <a:pt x="935906" y="763561"/>
                  <a:pt x="933884" y="761180"/>
                  <a:pt x="928499" y="760485"/>
                </a:cubicBezTo>
                <a:cubicBezTo>
                  <a:pt x="923115" y="759789"/>
                  <a:pt x="906118" y="761241"/>
                  <a:pt x="877509" y="764840"/>
                </a:cubicBezTo>
                <a:lnTo>
                  <a:pt x="858779" y="767288"/>
                </a:lnTo>
                <a:lnTo>
                  <a:pt x="860785" y="767605"/>
                </a:lnTo>
                <a:cubicBezTo>
                  <a:pt x="870543" y="770451"/>
                  <a:pt x="878445" y="773972"/>
                  <a:pt x="884489" y="778166"/>
                </a:cubicBezTo>
                <a:cubicBezTo>
                  <a:pt x="890534" y="782361"/>
                  <a:pt x="892179" y="787466"/>
                  <a:pt x="889426" y="793481"/>
                </a:cubicBezTo>
                <a:cubicBezTo>
                  <a:pt x="886672" y="799497"/>
                  <a:pt x="884866" y="805531"/>
                  <a:pt x="884005" y="811582"/>
                </a:cubicBezTo>
                <a:cubicBezTo>
                  <a:pt x="883145" y="817634"/>
                  <a:pt x="880026" y="829443"/>
                  <a:pt x="874648" y="847010"/>
                </a:cubicBezTo>
                <a:cubicBezTo>
                  <a:pt x="892674" y="845318"/>
                  <a:pt x="904562" y="843769"/>
                  <a:pt x="910312" y="842364"/>
                </a:cubicBezTo>
                <a:cubicBezTo>
                  <a:pt x="916063" y="840958"/>
                  <a:pt x="924828" y="839133"/>
                  <a:pt x="936609" y="836889"/>
                </a:cubicBezTo>
                <a:cubicBezTo>
                  <a:pt x="948389" y="834645"/>
                  <a:pt x="959230" y="838685"/>
                  <a:pt x="969133" y="849010"/>
                </a:cubicBezTo>
                <a:cubicBezTo>
                  <a:pt x="979034" y="859335"/>
                  <a:pt x="972789" y="864759"/>
                  <a:pt x="950397" y="865283"/>
                </a:cubicBezTo>
                <a:cubicBezTo>
                  <a:pt x="928005" y="865806"/>
                  <a:pt x="900991" y="867782"/>
                  <a:pt x="869357" y="871209"/>
                </a:cubicBezTo>
                <a:cubicBezTo>
                  <a:pt x="858860" y="897423"/>
                  <a:pt x="844556" y="917266"/>
                  <a:pt x="826444" y="930739"/>
                </a:cubicBezTo>
                <a:cubicBezTo>
                  <a:pt x="808332" y="944211"/>
                  <a:pt x="787965" y="952550"/>
                  <a:pt x="765343" y="955755"/>
                </a:cubicBezTo>
                <a:cubicBezTo>
                  <a:pt x="742722" y="958960"/>
                  <a:pt x="741094" y="955931"/>
                  <a:pt x="760461" y="946667"/>
                </a:cubicBezTo>
                <a:cubicBezTo>
                  <a:pt x="779827" y="937403"/>
                  <a:pt x="796308" y="926630"/>
                  <a:pt x="809902" y="914348"/>
                </a:cubicBezTo>
                <a:cubicBezTo>
                  <a:pt x="823497" y="902066"/>
                  <a:pt x="834231" y="888224"/>
                  <a:pt x="842103" y="872822"/>
                </a:cubicBezTo>
                <a:cubicBezTo>
                  <a:pt x="795957" y="879089"/>
                  <a:pt x="768778" y="883355"/>
                  <a:pt x="760569" y="885621"/>
                </a:cubicBezTo>
                <a:cubicBezTo>
                  <a:pt x="752359" y="887887"/>
                  <a:pt x="742747" y="884043"/>
                  <a:pt x="731734" y="874091"/>
                </a:cubicBezTo>
                <a:cubicBezTo>
                  <a:pt x="720721" y="864139"/>
                  <a:pt x="721717" y="859622"/>
                  <a:pt x="734724" y="860540"/>
                </a:cubicBezTo>
                <a:cubicBezTo>
                  <a:pt x="747730" y="861458"/>
                  <a:pt x="763763" y="861031"/>
                  <a:pt x="782821" y="859260"/>
                </a:cubicBezTo>
                <a:cubicBezTo>
                  <a:pt x="801879" y="857489"/>
                  <a:pt x="823210" y="854918"/>
                  <a:pt x="846814" y="851549"/>
                </a:cubicBezTo>
                <a:cubicBezTo>
                  <a:pt x="849969" y="842084"/>
                  <a:pt x="852446" y="829877"/>
                  <a:pt x="854246" y="814927"/>
                </a:cubicBezTo>
                <a:cubicBezTo>
                  <a:pt x="856046" y="799978"/>
                  <a:pt x="855146" y="787641"/>
                  <a:pt x="851546" y="777919"/>
                </a:cubicBezTo>
                <a:cubicBezTo>
                  <a:pt x="850646" y="775488"/>
                  <a:pt x="850164" y="773450"/>
                  <a:pt x="850099" y="771805"/>
                </a:cubicBezTo>
                <a:lnTo>
                  <a:pt x="851087" y="768294"/>
                </a:lnTo>
                <a:lnTo>
                  <a:pt x="805256" y="774283"/>
                </a:lnTo>
                <a:cubicBezTo>
                  <a:pt x="785696" y="776979"/>
                  <a:pt x="771044" y="779227"/>
                  <a:pt x="761300" y="781027"/>
                </a:cubicBezTo>
                <a:cubicBezTo>
                  <a:pt x="751556" y="782827"/>
                  <a:pt x="741664" y="779202"/>
                  <a:pt x="731626" y="770153"/>
                </a:cubicBezTo>
                <a:cubicBezTo>
                  <a:pt x="721588" y="761105"/>
                  <a:pt x="722847" y="757039"/>
                  <a:pt x="735401" y="757957"/>
                </a:cubicBezTo>
                <a:cubicBezTo>
                  <a:pt x="747956" y="758875"/>
                  <a:pt x="761963" y="758671"/>
                  <a:pt x="777422" y="757344"/>
                </a:cubicBezTo>
                <a:cubicBezTo>
                  <a:pt x="792880" y="756018"/>
                  <a:pt x="813989" y="753684"/>
                  <a:pt x="840748" y="750342"/>
                </a:cubicBezTo>
                <a:lnTo>
                  <a:pt x="840748" y="724337"/>
                </a:lnTo>
                <a:cubicBezTo>
                  <a:pt x="835500" y="725240"/>
                  <a:pt x="829071" y="726366"/>
                  <a:pt x="821464" y="727714"/>
                </a:cubicBezTo>
                <a:cubicBezTo>
                  <a:pt x="813856" y="729062"/>
                  <a:pt x="805719" y="725667"/>
                  <a:pt x="797050" y="717528"/>
                </a:cubicBezTo>
                <a:cubicBezTo>
                  <a:pt x="788381" y="709390"/>
                  <a:pt x="789926" y="705321"/>
                  <a:pt x="801685" y="705321"/>
                </a:cubicBezTo>
                <a:cubicBezTo>
                  <a:pt x="811351" y="705321"/>
                  <a:pt x="824372" y="704145"/>
                  <a:pt x="840748" y="701794"/>
                </a:cubicBezTo>
                <a:cubicBezTo>
                  <a:pt x="840748" y="681717"/>
                  <a:pt x="838274" y="667381"/>
                  <a:pt x="833327" y="658784"/>
                </a:cubicBezTo>
                <a:cubicBezTo>
                  <a:pt x="829616" y="652336"/>
                  <a:pt x="829959" y="648702"/>
                  <a:pt x="834355" y="647880"/>
                </a:cubicBezTo>
                <a:close/>
                <a:moveTo>
                  <a:pt x="1569464" y="642408"/>
                </a:moveTo>
                <a:cubicBezTo>
                  <a:pt x="1570830" y="642439"/>
                  <a:pt x="1572403" y="642821"/>
                  <a:pt x="1574181" y="643555"/>
                </a:cubicBezTo>
                <a:cubicBezTo>
                  <a:pt x="1581294" y="646487"/>
                  <a:pt x="1587797" y="650696"/>
                  <a:pt x="1593691" y="656181"/>
                </a:cubicBezTo>
                <a:cubicBezTo>
                  <a:pt x="1599585" y="661666"/>
                  <a:pt x="1600879" y="665735"/>
                  <a:pt x="1597574" y="668388"/>
                </a:cubicBezTo>
                <a:cubicBezTo>
                  <a:pt x="1594268" y="671041"/>
                  <a:pt x="1589167" y="673450"/>
                  <a:pt x="1582269" y="675616"/>
                </a:cubicBezTo>
                <a:cubicBezTo>
                  <a:pt x="1602087" y="675616"/>
                  <a:pt x="1615563" y="673812"/>
                  <a:pt x="1622698" y="670206"/>
                </a:cubicBezTo>
                <a:cubicBezTo>
                  <a:pt x="1629832" y="666599"/>
                  <a:pt x="1636780" y="666488"/>
                  <a:pt x="1643541" y="669872"/>
                </a:cubicBezTo>
                <a:cubicBezTo>
                  <a:pt x="1650302" y="673257"/>
                  <a:pt x="1656404" y="677595"/>
                  <a:pt x="1661846" y="682886"/>
                </a:cubicBezTo>
                <a:cubicBezTo>
                  <a:pt x="1667289" y="688178"/>
                  <a:pt x="1666812" y="692250"/>
                  <a:pt x="1660416" y="695104"/>
                </a:cubicBezTo>
                <a:cubicBezTo>
                  <a:pt x="1654020" y="697958"/>
                  <a:pt x="1647958" y="702912"/>
                  <a:pt x="1642229" y="709968"/>
                </a:cubicBezTo>
                <a:cubicBezTo>
                  <a:pt x="1636500" y="717023"/>
                  <a:pt x="1628412" y="725541"/>
                  <a:pt x="1617965" y="735522"/>
                </a:cubicBezTo>
                <a:cubicBezTo>
                  <a:pt x="1607518" y="745503"/>
                  <a:pt x="1596824" y="754368"/>
                  <a:pt x="1585883" y="762119"/>
                </a:cubicBezTo>
                <a:lnTo>
                  <a:pt x="1581334" y="764631"/>
                </a:lnTo>
                <a:lnTo>
                  <a:pt x="1585364" y="764202"/>
                </a:lnTo>
                <a:cubicBezTo>
                  <a:pt x="1586984" y="764393"/>
                  <a:pt x="1588874" y="764917"/>
                  <a:pt x="1591034" y="765776"/>
                </a:cubicBezTo>
                <a:cubicBezTo>
                  <a:pt x="1599674" y="769211"/>
                  <a:pt x="1605999" y="773484"/>
                  <a:pt x="1610007" y="778596"/>
                </a:cubicBezTo>
                <a:cubicBezTo>
                  <a:pt x="1614015" y="783709"/>
                  <a:pt x="1613975" y="787713"/>
                  <a:pt x="1609888" y="790610"/>
                </a:cubicBezTo>
                <a:cubicBezTo>
                  <a:pt x="1605801" y="793506"/>
                  <a:pt x="1601549" y="795672"/>
                  <a:pt x="1597133" y="797106"/>
                </a:cubicBezTo>
                <a:cubicBezTo>
                  <a:pt x="1605722" y="797106"/>
                  <a:pt x="1614958" y="796030"/>
                  <a:pt x="1624838" y="793879"/>
                </a:cubicBezTo>
                <a:cubicBezTo>
                  <a:pt x="1634718" y="791728"/>
                  <a:pt x="1642405" y="789022"/>
                  <a:pt x="1647897" y="785759"/>
                </a:cubicBezTo>
                <a:cubicBezTo>
                  <a:pt x="1653389" y="782497"/>
                  <a:pt x="1660233" y="782794"/>
                  <a:pt x="1668429" y="786652"/>
                </a:cubicBezTo>
                <a:cubicBezTo>
                  <a:pt x="1676624" y="790509"/>
                  <a:pt x="1684110" y="795697"/>
                  <a:pt x="1690885" y="802215"/>
                </a:cubicBezTo>
                <a:cubicBezTo>
                  <a:pt x="1697661" y="808732"/>
                  <a:pt x="1697636" y="813905"/>
                  <a:pt x="1690810" y="817734"/>
                </a:cubicBezTo>
                <a:cubicBezTo>
                  <a:pt x="1683984" y="821563"/>
                  <a:pt x="1675660" y="829278"/>
                  <a:pt x="1665837" y="840879"/>
                </a:cubicBezTo>
                <a:cubicBezTo>
                  <a:pt x="1656013" y="852481"/>
                  <a:pt x="1640472" y="868007"/>
                  <a:pt x="1619213" y="887460"/>
                </a:cubicBezTo>
                <a:cubicBezTo>
                  <a:pt x="1597954" y="906912"/>
                  <a:pt x="1573600" y="923267"/>
                  <a:pt x="1546153" y="936525"/>
                </a:cubicBezTo>
                <a:cubicBezTo>
                  <a:pt x="1518706" y="949783"/>
                  <a:pt x="1491743" y="957777"/>
                  <a:pt x="1465264" y="960509"/>
                </a:cubicBezTo>
                <a:cubicBezTo>
                  <a:pt x="1438784" y="963241"/>
                  <a:pt x="1437587" y="959925"/>
                  <a:pt x="1461671" y="950561"/>
                </a:cubicBezTo>
                <a:cubicBezTo>
                  <a:pt x="1485756" y="941196"/>
                  <a:pt x="1509768" y="929860"/>
                  <a:pt x="1533709" y="916553"/>
                </a:cubicBezTo>
                <a:cubicBezTo>
                  <a:pt x="1557650" y="903245"/>
                  <a:pt x="1574683" y="892088"/>
                  <a:pt x="1584807" y="883083"/>
                </a:cubicBezTo>
                <a:cubicBezTo>
                  <a:pt x="1578483" y="879182"/>
                  <a:pt x="1570155" y="871302"/>
                  <a:pt x="1559823" y="859443"/>
                </a:cubicBezTo>
                <a:cubicBezTo>
                  <a:pt x="1549491" y="847583"/>
                  <a:pt x="1547333" y="840747"/>
                  <a:pt x="1553348" y="838933"/>
                </a:cubicBezTo>
                <a:cubicBezTo>
                  <a:pt x="1559364" y="837119"/>
                  <a:pt x="1568588" y="838653"/>
                  <a:pt x="1581021" y="843536"/>
                </a:cubicBezTo>
                <a:cubicBezTo>
                  <a:pt x="1593454" y="848419"/>
                  <a:pt x="1600022" y="858123"/>
                  <a:pt x="1600725" y="872650"/>
                </a:cubicBezTo>
                <a:cubicBezTo>
                  <a:pt x="1610361" y="862755"/>
                  <a:pt x="1620468" y="850975"/>
                  <a:pt x="1631044" y="837309"/>
                </a:cubicBezTo>
                <a:cubicBezTo>
                  <a:pt x="1641620" y="823642"/>
                  <a:pt x="1646907" y="814759"/>
                  <a:pt x="1646907" y="810657"/>
                </a:cubicBezTo>
                <a:cubicBezTo>
                  <a:pt x="1646907" y="808908"/>
                  <a:pt x="1642749" y="808933"/>
                  <a:pt x="1634432" y="810733"/>
                </a:cubicBezTo>
                <a:cubicBezTo>
                  <a:pt x="1626114" y="812532"/>
                  <a:pt x="1617618" y="814106"/>
                  <a:pt x="1608942" y="815454"/>
                </a:cubicBezTo>
                <a:cubicBezTo>
                  <a:pt x="1600266" y="816802"/>
                  <a:pt x="1592823" y="814780"/>
                  <a:pt x="1586614" y="809388"/>
                </a:cubicBezTo>
                <a:cubicBezTo>
                  <a:pt x="1573679" y="823241"/>
                  <a:pt x="1558041" y="834978"/>
                  <a:pt x="1539700" y="844601"/>
                </a:cubicBezTo>
                <a:cubicBezTo>
                  <a:pt x="1521359" y="854223"/>
                  <a:pt x="1504273" y="860880"/>
                  <a:pt x="1488441" y="864573"/>
                </a:cubicBezTo>
                <a:cubicBezTo>
                  <a:pt x="1472609" y="868266"/>
                  <a:pt x="1472566" y="865050"/>
                  <a:pt x="1488312" y="854926"/>
                </a:cubicBezTo>
                <a:cubicBezTo>
                  <a:pt x="1504057" y="844801"/>
                  <a:pt x="1520122" y="833763"/>
                  <a:pt x="1536506" y="821811"/>
                </a:cubicBezTo>
                <a:cubicBezTo>
                  <a:pt x="1552890" y="809858"/>
                  <a:pt x="1563914" y="799304"/>
                  <a:pt x="1569578" y="790147"/>
                </a:cubicBezTo>
                <a:cubicBezTo>
                  <a:pt x="1575242" y="780991"/>
                  <a:pt x="1578074" y="774778"/>
                  <a:pt x="1578074" y="771509"/>
                </a:cubicBezTo>
                <a:cubicBezTo>
                  <a:pt x="1578074" y="769695"/>
                  <a:pt x="1578345" y="768215"/>
                  <a:pt x="1578884" y="767069"/>
                </a:cubicBezTo>
                <a:lnTo>
                  <a:pt x="1581295" y="764653"/>
                </a:lnTo>
                <a:lnTo>
                  <a:pt x="1539937" y="787491"/>
                </a:lnTo>
                <a:cubicBezTo>
                  <a:pt x="1520248" y="796654"/>
                  <a:pt x="1501659" y="801695"/>
                  <a:pt x="1484171" y="802613"/>
                </a:cubicBezTo>
                <a:cubicBezTo>
                  <a:pt x="1466683" y="803530"/>
                  <a:pt x="1465074" y="800415"/>
                  <a:pt x="1479342" y="793266"/>
                </a:cubicBezTo>
                <a:cubicBezTo>
                  <a:pt x="1493611" y="786118"/>
                  <a:pt x="1507557" y="779252"/>
                  <a:pt x="1521180" y="772670"/>
                </a:cubicBezTo>
                <a:cubicBezTo>
                  <a:pt x="1534803" y="766088"/>
                  <a:pt x="1549265" y="758151"/>
                  <a:pt x="1564566" y="748858"/>
                </a:cubicBezTo>
                <a:cubicBezTo>
                  <a:pt x="1549695" y="737759"/>
                  <a:pt x="1541252" y="728846"/>
                  <a:pt x="1539238" y="722121"/>
                </a:cubicBezTo>
                <a:lnTo>
                  <a:pt x="1540685" y="716485"/>
                </a:lnTo>
                <a:lnTo>
                  <a:pt x="1539066" y="717765"/>
                </a:lnTo>
                <a:cubicBezTo>
                  <a:pt x="1524073" y="729115"/>
                  <a:pt x="1507252" y="737325"/>
                  <a:pt x="1488602" y="742394"/>
                </a:cubicBezTo>
                <a:cubicBezTo>
                  <a:pt x="1469953" y="747464"/>
                  <a:pt x="1468895" y="744287"/>
                  <a:pt x="1485430" y="732865"/>
                </a:cubicBezTo>
                <a:cubicBezTo>
                  <a:pt x="1501964" y="721443"/>
                  <a:pt x="1518846" y="707121"/>
                  <a:pt x="1536076" y="689898"/>
                </a:cubicBezTo>
                <a:cubicBezTo>
                  <a:pt x="1553305" y="672676"/>
                  <a:pt x="1562185" y="659913"/>
                  <a:pt x="1562716" y="651610"/>
                </a:cubicBezTo>
                <a:cubicBezTo>
                  <a:pt x="1563114" y="645383"/>
                  <a:pt x="1565363" y="642316"/>
                  <a:pt x="1569464" y="642408"/>
                </a:cubicBezTo>
                <a:close/>
                <a:moveTo>
                  <a:pt x="6059817" y="240258"/>
                </a:moveTo>
                <a:cubicBezTo>
                  <a:pt x="6061513" y="240085"/>
                  <a:pt x="6063809" y="240472"/>
                  <a:pt x="6066702" y="241416"/>
                </a:cubicBezTo>
                <a:cubicBezTo>
                  <a:pt x="6078275" y="245195"/>
                  <a:pt x="6088470" y="249637"/>
                  <a:pt x="6097289" y="254742"/>
                </a:cubicBezTo>
                <a:cubicBezTo>
                  <a:pt x="6106109" y="259847"/>
                  <a:pt x="6114293" y="266175"/>
                  <a:pt x="6121844" y="273725"/>
                </a:cubicBezTo>
                <a:cubicBezTo>
                  <a:pt x="6129394" y="281275"/>
                  <a:pt x="6132882" y="290585"/>
                  <a:pt x="6132308" y="301656"/>
                </a:cubicBezTo>
                <a:cubicBezTo>
                  <a:pt x="6131735" y="312727"/>
                  <a:pt x="6126985" y="316075"/>
                  <a:pt x="6118058" y="311701"/>
                </a:cubicBezTo>
                <a:cubicBezTo>
                  <a:pt x="6109131" y="307327"/>
                  <a:pt x="6099287" y="299530"/>
                  <a:pt x="6088525" y="288309"/>
                </a:cubicBezTo>
                <a:cubicBezTo>
                  <a:pt x="6077761" y="277088"/>
                  <a:pt x="6068487" y="266616"/>
                  <a:pt x="6060701" y="256893"/>
                </a:cubicBezTo>
                <a:cubicBezTo>
                  <a:pt x="6055021" y="246321"/>
                  <a:pt x="6054727" y="240776"/>
                  <a:pt x="6059817" y="240258"/>
                </a:cubicBezTo>
                <a:close/>
                <a:moveTo>
                  <a:pt x="1954543" y="240258"/>
                </a:moveTo>
                <a:cubicBezTo>
                  <a:pt x="1956239" y="240085"/>
                  <a:pt x="1958534" y="240472"/>
                  <a:pt x="1961427" y="241416"/>
                </a:cubicBezTo>
                <a:cubicBezTo>
                  <a:pt x="1973000" y="245195"/>
                  <a:pt x="1983196" y="249637"/>
                  <a:pt x="1992015" y="254742"/>
                </a:cubicBezTo>
                <a:cubicBezTo>
                  <a:pt x="2000834" y="259847"/>
                  <a:pt x="2009019" y="266175"/>
                  <a:pt x="2016569" y="273725"/>
                </a:cubicBezTo>
                <a:cubicBezTo>
                  <a:pt x="2024119" y="281275"/>
                  <a:pt x="2027607" y="290585"/>
                  <a:pt x="2027034" y="301656"/>
                </a:cubicBezTo>
                <a:cubicBezTo>
                  <a:pt x="2026460" y="312727"/>
                  <a:pt x="2021710" y="316075"/>
                  <a:pt x="2012783" y="311701"/>
                </a:cubicBezTo>
                <a:cubicBezTo>
                  <a:pt x="2003856" y="307327"/>
                  <a:pt x="1994012" y="299530"/>
                  <a:pt x="1983249" y="288309"/>
                </a:cubicBezTo>
                <a:cubicBezTo>
                  <a:pt x="1972487" y="277088"/>
                  <a:pt x="1963213" y="266616"/>
                  <a:pt x="1955426" y="256893"/>
                </a:cubicBezTo>
                <a:cubicBezTo>
                  <a:pt x="1949747" y="246321"/>
                  <a:pt x="1949453" y="240776"/>
                  <a:pt x="1954543" y="240258"/>
                </a:cubicBezTo>
                <a:close/>
                <a:moveTo>
                  <a:pt x="4153508" y="233175"/>
                </a:moveTo>
                <a:cubicBezTo>
                  <a:pt x="4157491" y="232532"/>
                  <a:pt x="4161893" y="232830"/>
                  <a:pt x="4166715" y="234070"/>
                </a:cubicBezTo>
                <a:cubicBezTo>
                  <a:pt x="4176359" y="236551"/>
                  <a:pt x="4182658" y="241768"/>
                  <a:pt x="4185612" y="249719"/>
                </a:cubicBezTo>
                <a:cubicBezTo>
                  <a:pt x="4188566" y="257671"/>
                  <a:pt x="4188150" y="267619"/>
                  <a:pt x="4184364" y="279565"/>
                </a:cubicBezTo>
                <a:cubicBezTo>
                  <a:pt x="4180578" y="291510"/>
                  <a:pt x="4173702" y="302936"/>
                  <a:pt x="4163736" y="313841"/>
                </a:cubicBezTo>
                <a:cubicBezTo>
                  <a:pt x="4153770" y="324747"/>
                  <a:pt x="4144162" y="330684"/>
                  <a:pt x="4134912" y="331652"/>
                </a:cubicBezTo>
                <a:cubicBezTo>
                  <a:pt x="4125663" y="332620"/>
                  <a:pt x="4123856" y="330136"/>
                  <a:pt x="4129491" y="324199"/>
                </a:cubicBezTo>
                <a:cubicBezTo>
                  <a:pt x="4135127" y="318262"/>
                  <a:pt x="4140322" y="312271"/>
                  <a:pt x="4145076" y="306227"/>
                </a:cubicBezTo>
                <a:cubicBezTo>
                  <a:pt x="4149829" y="300182"/>
                  <a:pt x="4153963" y="292944"/>
                  <a:pt x="4157476" y="284512"/>
                </a:cubicBezTo>
                <a:cubicBezTo>
                  <a:pt x="4151152" y="284512"/>
                  <a:pt x="4145836" y="282895"/>
                  <a:pt x="4141527" y="279662"/>
                </a:cubicBezTo>
                <a:cubicBezTo>
                  <a:pt x="4137217" y="276428"/>
                  <a:pt x="4134299" y="272197"/>
                  <a:pt x="4132772" y="266970"/>
                </a:cubicBezTo>
                <a:cubicBezTo>
                  <a:pt x="4131245" y="261743"/>
                  <a:pt x="4130965" y="256861"/>
                  <a:pt x="4131933" y="252322"/>
                </a:cubicBezTo>
                <a:cubicBezTo>
                  <a:pt x="4132901" y="247783"/>
                  <a:pt x="4136529" y="242986"/>
                  <a:pt x="4142817" y="237932"/>
                </a:cubicBezTo>
                <a:cubicBezTo>
                  <a:pt x="4145961" y="235404"/>
                  <a:pt x="4149525" y="233819"/>
                  <a:pt x="4153508" y="233175"/>
                </a:cubicBezTo>
                <a:close/>
                <a:moveTo>
                  <a:pt x="3948576" y="228893"/>
                </a:moveTo>
                <a:cubicBezTo>
                  <a:pt x="3951814" y="229279"/>
                  <a:pt x="3956130" y="230424"/>
                  <a:pt x="3961521" y="232328"/>
                </a:cubicBezTo>
                <a:cubicBezTo>
                  <a:pt x="3979834" y="238753"/>
                  <a:pt x="3991869" y="246045"/>
                  <a:pt x="3997626" y="254204"/>
                </a:cubicBezTo>
                <a:cubicBezTo>
                  <a:pt x="4003384" y="262364"/>
                  <a:pt x="4005664" y="271703"/>
                  <a:pt x="4004467" y="282221"/>
                </a:cubicBezTo>
                <a:cubicBezTo>
                  <a:pt x="4003269" y="292740"/>
                  <a:pt x="3996866" y="293482"/>
                  <a:pt x="3985258" y="284448"/>
                </a:cubicBezTo>
                <a:cubicBezTo>
                  <a:pt x="3973650" y="275413"/>
                  <a:pt x="3961400" y="262564"/>
                  <a:pt x="3948508" y="245901"/>
                </a:cubicBezTo>
                <a:cubicBezTo>
                  <a:pt x="3938839" y="233404"/>
                  <a:pt x="3938862" y="227734"/>
                  <a:pt x="3948576" y="228893"/>
                </a:cubicBezTo>
                <a:close/>
                <a:moveTo>
                  <a:pt x="3833769" y="226824"/>
                </a:moveTo>
                <a:cubicBezTo>
                  <a:pt x="3836944" y="227177"/>
                  <a:pt x="3838411" y="231303"/>
                  <a:pt x="3838170" y="239201"/>
                </a:cubicBezTo>
                <a:cubicBezTo>
                  <a:pt x="3837690" y="254996"/>
                  <a:pt x="3831818" y="269871"/>
                  <a:pt x="3820554" y="283824"/>
                </a:cubicBezTo>
                <a:cubicBezTo>
                  <a:pt x="3809289" y="297777"/>
                  <a:pt x="3801628" y="299286"/>
                  <a:pt x="3797570" y="288352"/>
                </a:cubicBezTo>
                <a:cubicBezTo>
                  <a:pt x="3793512" y="277417"/>
                  <a:pt x="3794053" y="269078"/>
                  <a:pt x="3799194" y="263335"/>
                </a:cubicBezTo>
                <a:cubicBezTo>
                  <a:pt x="3804335" y="257592"/>
                  <a:pt x="3810978" y="248841"/>
                  <a:pt x="3819123" y="237082"/>
                </a:cubicBezTo>
                <a:cubicBezTo>
                  <a:pt x="3825713" y="229890"/>
                  <a:pt x="3830594" y="226471"/>
                  <a:pt x="3833769" y="226824"/>
                </a:cubicBezTo>
                <a:close/>
                <a:moveTo>
                  <a:pt x="522087" y="225402"/>
                </a:moveTo>
                <a:cubicBezTo>
                  <a:pt x="525799" y="225219"/>
                  <a:pt x="529006" y="225631"/>
                  <a:pt x="531710" y="226639"/>
                </a:cubicBezTo>
                <a:cubicBezTo>
                  <a:pt x="537116" y="228653"/>
                  <a:pt x="541611" y="232385"/>
                  <a:pt x="545196" y="237835"/>
                </a:cubicBezTo>
                <a:cubicBezTo>
                  <a:pt x="548782" y="243284"/>
                  <a:pt x="540769" y="247023"/>
                  <a:pt x="521159" y="249052"/>
                </a:cubicBezTo>
                <a:cubicBezTo>
                  <a:pt x="501549" y="251082"/>
                  <a:pt x="488348" y="253000"/>
                  <a:pt x="481558" y="254806"/>
                </a:cubicBezTo>
                <a:cubicBezTo>
                  <a:pt x="474768" y="256613"/>
                  <a:pt x="467727" y="257965"/>
                  <a:pt x="460435" y="258861"/>
                </a:cubicBezTo>
                <a:cubicBezTo>
                  <a:pt x="453143" y="259757"/>
                  <a:pt x="445618" y="256678"/>
                  <a:pt x="437860" y="249622"/>
                </a:cubicBezTo>
                <a:cubicBezTo>
                  <a:pt x="430102" y="242567"/>
                  <a:pt x="431045" y="238735"/>
                  <a:pt x="440689" y="238125"/>
                </a:cubicBezTo>
                <a:cubicBezTo>
                  <a:pt x="450332" y="237516"/>
                  <a:pt x="461994" y="236300"/>
                  <a:pt x="475676" y="234479"/>
                </a:cubicBezTo>
                <a:cubicBezTo>
                  <a:pt x="488739" y="232730"/>
                  <a:pt x="499993" y="230482"/>
                  <a:pt x="509435" y="227736"/>
                </a:cubicBezTo>
                <a:cubicBezTo>
                  <a:pt x="514157" y="226363"/>
                  <a:pt x="518374" y="225585"/>
                  <a:pt x="522087" y="225402"/>
                </a:cubicBezTo>
                <a:close/>
                <a:moveTo>
                  <a:pt x="4648158" y="223916"/>
                </a:moveTo>
                <a:cubicBezTo>
                  <a:pt x="4650523" y="224489"/>
                  <a:pt x="4653513" y="225655"/>
                  <a:pt x="4657129" y="227413"/>
                </a:cubicBezTo>
                <a:cubicBezTo>
                  <a:pt x="4671591" y="234447"/>
                  <a:pt x="4682902" y="241585"/>
                  <a:pt x="4691061" y="248827"/>
                </a:cubicBezTo>
                <a:cubicBezTo>
                  <a:pt x="4699737" y="255581"/>
                  <a:pt x="4705710" y="263970"/>
                  <a:pt x="4708979" y="273994"/>
                </a:cubicBezTo>
                <a:cubicBezTo>
                  <a:pt x="4712249" y="284017"/>
                  <a:pt x="4711277" y="293676"/>
                  <a:pt x="4706065" y="302968"/>
                </a:cubicBezTo>
                <a:cubicBezTo>
                  <a:pt x="4700852" y="312260"/>
                  <a:pt x="4693051" y="310522"/>
                  <a:pt x="4682661" y="297752"/>
                </a:cubicBezTo>
                <a:cubicBezTo>
                  <a:pt x="4672272" y="284982"/>
                  <a:pt x="4664578" y="274277"/>
                  <a:pt x="4659581" y="265637"/>
                </a:cubicBezTo>
                <a:cubicBezTo>
                  <a:pt x="4654583" y="256997"/>
                  <a:pt x="4649310" y="246708"/>
                  <a:pt x="4643760" y="234770"/>
                </a:cubicBezTo>
                <a:cubicBezTo>
                  <a:pt x="4639598" y="225816"/>
                  <a:pt x="4641064" y="222198"/>
                  <a:pt x="4648158" y="223916"/>
                </a:cubicBezTo>
                <a:close/>
                <a:moveTo>
                  <a:pt x="7391099" y="222993"/>
                </a:moveTo>
                <a:cubicBezTo>
                  <a:pt x="7387727" y="223183"/>
                  <a:pt x="7384447" y="224463"/>
                  <a:pt x="7381261" y="226832"/>
                </a:cubicBezTo>
                <a:cubicBezTo>
                  <a:pt x="7374887" y="231572"/>
                  <a:pt x="7371699" y="237889"/>
                  <a:pt x="7371699" y="245783"/>
                </a:cubicBezTo>
                <a:cubicBezTo>
                  <a:pt x="7371699" y="253677"/>
                  <a:pt x="7375248" y="259603"/>
                  <a:pt x="7382347" y="263561"/>
                </a:cubicBezTo>
                <a:cubicBezTo>
                  <a:pt x="7389445" y="267519"/>
                  <a:pt x="7396393" y="267318"/>
                  <a:pt x="7403190" y="262959"/>
                </a:cubicBezTo>
                <a:cubicBezTo>
                  <a:pt x="7409987" y="258585"/>
                  <a:pt x="7413182" y="252275"/>
                  <a:pt x="7412773" y="244030"/>
                </a:cubicBezTo>
                <a:cubicBezTo>
                  <a:pt x="7412365" y="235784"/>
                  <a:pt x="7408603" y="229672"/>
                  <a:pt x="7401491" y="225692"/>
                </a:cubicBezTo>
                <a:cubicBezTo>
                  <a:pt x="7397935" y="223702"/>
                  <a:pt x="7394471" y="222803"/>
                  <a:pt x="7391099" y="222993"/>
                </a:cubicBezTo>
                <a:close/>
                <a:moveTo>
                  <a:pt x="7393581" y="200073"/>
                </a:moveTo>
                <a:cubicBezTo>
                  <a:pt x="7399101" y="200195"/>
                  <a:pt x="7404747" y="201468"/>
                  <a:pt x="7410515" y="203891"/>
                </a:cubicBezTo>
                <a:cubicBezTo>
                  <a:pt x="7422051" y="208738"/>
                  <a:pt x="7429712" y="216418"/>
                  <a:pt x="7433498" y="226929"/>
                </a:cubicBezTo>
                <a:cubicBezTo>
                  <a:pt x="7437284" y="237440"/>
                  <a:pt x="7437729" y="247837"/>
                  <a:pt x="7434831" y="258119"/>
                </a:cubicBezTo>
                <a:cubicBezTo>
                  <a:pt x="7431935" y="268401"/>
                  <a:pt x="7426515" y="276270"/>
                  <a:pt x="7418570" y="281727"/>
                </a:cubicBezTo>
                <a:cubicBezTo>
                  <a:pt x="7410625" y="287183"/>
                  <a:pt x="7401186" y="289911"/>
                  <a:pt x="7390252" y="289911"/>
                </a:cubicBezTo>
                <a:cubicBezTo>
                  <a:pt x="7379317" y="289911"/>
                  <a:pt x="7369415" y="285473"/>
                  <a:pt x="7360546" y="276596"/>
                </a:cubicBezTo>
                <a:cubicBezTo>
                  <a:pt x="7351677" y="267720"/>
                  <a:pt x="7347241" y="258176"/>
                  <a:pt x="7347241" y="247966"/>
                </a:cubicBezTo>
                <a:cubicBezTo>
                  <a:pt x="7347241" y="237756"/>
                  <a:pt x="7349629" y="228826"/>
                  <a:pt x="7354405" y="221175"/>
                </a:cubicBezTo>
                <a:cubicBezTo>
                  <a:pt x="7359180" y="213524"/>
                  <a:pt x="7366841" y="207520"/>
                  <a:pt x="7377389" y="203160"/>
                </a:cubicBezTo>
                <a:cubicBezTo>
                  <a:pt x="7382662" y="200980"/>
                  <a:pt x="7388059" y="199951"/>
                  <a:pt x="7393581" y="200073"/>
                </a:cubicBezTo>
                <a:close/>
                <a:moveTo>
                  <a:pt x="559073" y="181365"/>
                </a:moveTo>
                <a:cubicBezTo>
                  <a:pt x="562775" y="181519"/>
                  <a:pt x="566642" y="182439"/>
                  <a:pt x="570676" y="184123"/>
                </a:cubicBezTo>
                <a:cubicBezTo>
                  <a:pt x="578742" y="187493"/>
                  <a:pt x="585955" y="191774"/>
                  <a:pt x="592315" y="196965"/>
                </a:cubicBezTo>
                <a:cubicBezTo>
                  <a:pt x="598675" y="202156"/>
                  <a:pt x="599969" y="207344"/>
                  <a:pt x="596197" y="212528"/>
                </a:cubicBezTo>
                <a:cubicBezTo>
                  <a:pt x="592426" y="217712"/>
                  <a:pt x="589680" y="222025"/>
                  <a:pt x="587959" y="225466"/>
                </a:cubicBezTo>
                <a:cubicBezTo>
                  <a:pt x="586238" y="228908"/>
                  <a:pt x="581427" y="243528"/>
                  <a:pt x="573526" y="269326"/>
                </a:cubicBezTo>
                <a:cubicBezTo>
                  <a:pt x="584323" y="284842"/>
                  <a:pt x="582557" y="292152"/>
                  <a:pt x="568223" y="291256"/>
                </a:cubicBezTo>
                <a:cubicBezTo>
                  <a:pt x="553890" y="290359"/>
                  <a:pt x="531322" y="292159"/>
                  <a:pt x="500520" y="296655"/>
                </a:cubicBezTo>
                <a:cubicBezTo>
                  <a:pt x="469717" y="301150"/>
                  <a:pt x="450605" y="304076"/>
                  <a:pt x="443184" y="305431"/>
                </a:cubicBezTo>
                <a:cubicBezTo>
                  <a:pt x="435763" y="306786"/>
                  <a:pt x="427481" y="303391"/>
                  <a:pt x="418340" y="295246"/>
                </a:cubicBezTo>
                <a:cubicBezTo>
                  <a:pt x="409197" y="287101"/>
                  <a:pt x="410506" y="283028"/>
                  <a:pt x="422265" y="283028"/>
                </a:cubicBezTo>
                <a:cubicBezTo>
                  <a:pt x="432059" y="283028"/>
                  <a:pt x="448594" y="281684"/>
                  <a:pt x="471868" y="278995"/>
                </a:cubicBezTo>
                <a:cubicBezTo>
                  <a:pt x="495142" y="276306"/>
                  <a:pt x="520955" y="273298"/>
                  <a:pt x="549306" y="269971"/>
                </a:cubicBezTo>
                <a:cubicBezTo>
                  <a:pt x="550940" y="256018"/>
                  <a:pt x="552431" y="243736"/>
                  <a:pt x="553780" y="233124"/>
                </a:cubicBezTo>
                <a:cubicBezTo>
                  <a:pt x="555127" y="222512"/>
                  <a:pt x="555454" y="214926"/>
                  <a:pt x="554758" y="210366"/>
                </a:cubicBezTo>
                <a:cubicBezTo>
                  <a:pt x="554063" y="205806"/>
                  <a:pt x="547261" y="204189"/>
                  <a:pt x="534356" y="205516"/>
                </a:cubicBezTo>
                <a:cubicBezTo>
                  <a:pt x="521449" y="206842"/>
                  <a:pt x="506166" y="208868"/>
                  <a:pt x="488506" y="211592"/>
                </a:cubicBezTo>
                <a:cubicBezTo>
                  <a:pt x="470846" y="214317"/>
                  <a:pt x="456825" y="216801"/>
                  <a:pt x="446443" y="219045"/>
                </a:cubicBezTo>
                <a:cubicBezTo>
                  <a:pt x="436060" y="221290"/>
                  <a:pt x="426048" y="218565"/>
                  <a:pt x="416404" y="210872"/>
                </a:cubicBezTo>
                <a:cubicBezTo>
                  <a:pt x="406760" y="203178"/>
                  <a:pt x="409165" y="199331"/>
                  <a:pt x="423620" y="199331"/>
                </a:cubicBezTo>
                <a:cubicBezTo>
                  <a:pt x="435193" y="199331"/>
                  <a:pt x="457209" y="197331"/>
                  <a:pt x="489668" y="193330"/>
                </a:cubicBezTo>
                <a:cubicBezTo>
                  <a:pt x="522127" y="189329"/>
                  <a:pt x="541726" y="185952"/>
                  <a:pt x="548466" y="183199"/>
                </a:cubicBezTo>
                <a:cubicBezTo>
                  <a:pt x="551836" y="181822"/>
                  <a:pt x="555372" y="181211"/>
                  <a:pt x="559073" y="181365"/>
                </a:cubicBezTo>
                <a:close/>
                <a:moveTo>
                  <a:pt x="4017166" y="179625"/>
                </a:moveTo>
                <a:cubicBezTo>
                  <a:pt x="4024772" y="180659"/>
                  <a:pt x="4030577" y="182783"/>
                  <a:pt x="4034581" y="185995"/>
                </a:cubicBezTo>
                <a:cubicBezTo>
                  <a:pt x="4042590" y="192419"/>
                  <a:pt x="4046846" y="198295"/>
                  <a:pt x="4047348" y="203623"/>
                </a:cubicBezTo>
                <a:cubicBezTo>
                  <a:pt x="4047850" y="208950"/>
                  <a:pt x="4041024" y="210936"/>
                  <a:pt x="4026870" y="209581"/>
                </a:cubicBezTo>
                <a:cubicBezTo>
                  <a:pt x="4012716" y="208226"/>
                  <a:pt x="3996096" y="207104"/>
                  <a:pt x="3977009" y="206215"/>
                </a:cubicBezTo>
                <a:cubicBezTo>
                  <a:pt x="3957922" y="205326"/>
                  <a:pt x="3936175" y="206028"/>
                  <a:pt x="3911768" y="208323"/>
                </a:cubicBezTo>
                <a:cubicBezTo>
                  <a:pt x="3917174" y="214948"/>
                  <a:pt x="3919203" y="220612"/>
                  <a:pt x="3917855" y="225316"/>
                </a:cubicBezTo>
                <a:cubicBezTo>
                  <a:pt x="3916508" y="230019"/>
                  <a:pt x="3915833" y="238028"/>
                  <a:pt x="3915833" y="249343"/>
                </a:cubicBezTo>
                <a:cubicBezTo>
                  <a:pt x="3915833" y="261130"/>
                  <a:pt x="3916056" y="272416"/>
                  <a:pt x="3916500" y="283200"/>
                </a:cubicBezTo>
                <a:cubicBezTo>
                  <a:pt x="3916945" y="293984"/>
                  <a:pt x="3912754" y="304097"/>
                  <a:pt x="3903928" y="313540"/>
                </a:cubicBezTo>
                <a:cubicBezTo>
                  <a:pt x="3895101" y="322983"/>
                  <a:pt x="3889523" y="323604"/>
                  <a:pt x="3887192" y="315401"/>
                </a:cubicBezTo>
                <a:cubicBezTo>
                  <a:pt x="3884862" y="307198"/>
                  <a:pt x="3878000" y="298171"/>
                  <a:pt x="3866607" y="288319"/>
                </a:cubicBezTo>
                <a:cubicBezTo>
                  <a:pt x="3855214" y="278468"/>
                  <a:pt x="3854515" y="274668"/>
                  <a:pt x="3864510" y="276919"/>
                </a:cubicBezTo>
                <a:cubicBezTo>
                  <a:pt x="3874505" y="279170"/>
                  <a:pt x="3881263" y="280192"/>
                  <a:pt x="3884783" y="279984"/>
                </a:cubicBezTo>
                <a:cubicBezTo>
                  <a:pt x="3888304" y="279776"/>
                  <a:pt x="3890283" y="271301"/>
                  <a:pt x="3890720" y="254559"/>
                </a:cubicBezTo>
                <a:cubicBezTo>
                  <a:pt x="3891158" y="237817"/>
                  <a:pt x="3890286" y="223502"/>
                  <a:pt x="3888107" y="211614"/>
                </a:cubicBezTo>
                <a:cubicBezTo>
                  <a:pt x="3861964" y="216116"/>
                  <a:pt x="3841132" y="219702"/>
                  <a:pt x="3825608" y="222369"/>
                </a:cubicBezTo>
                <a:cubicBezTo>
                  <a:pt x="3810085" y="225036"/>
                  <a:pt x="3798756" y="226836"/>
                  <a:pt x="3791622" y="227768"/>
                </a:cubicBezTo>
                <a:cubicBezTo>
                  <a:pt x="3784488" y="228700"/>
                  <a:pt x="3776156" y="224645"/>
                  <a:pt x="3766627" y="215604"/>
                </a:cubicBezTo>
                <a:cubicBezTo>
                  <a:pt x="3757098" y="206562"/>
                  <a:pt x="3760464" y="202042"/>
                  <a:pt x="3776726" y="202042"/>
                </a:cubicBezTo>
                <a:cubicBezTo>
                  <a:pt x="3791023" y="202042"/>
                  <a:pt x="3813631" y="200249"/>
                  <a:pt x="3844548" y="196664"/>
                </a:cubicBezTo>
                <a:cubicBezTo>
                  <a:pt x="3875466" y="193079"/>
                  <a:pt x="3901658" y="189942"/>
                  <a:pt x="3923125" y="187253"/>
                </a:cubicBezTo>
                <a:cubicBezTo>
                  <a:pt x="3944593" y="184564"/>
                  <a:pt x="3966533" y="182076"/>
                  <a:pt x="3988947" y="179789"/>
                </a:cubicBezTo>
                <a:cubicBezTo>
                  <a:pt x="4000154" y="178646"/>
                  <a:pt x="4009560" y="178591"/>
                  <a:pt x="4017166" y="179625"/>
                </a:cubicBezTo>
                <a:close/>
                <a:moveTo>
                  <a:pt x="6671005" y="169722"/>
                </a:moveTo>
                <a:cubicBezTo>
                  <a:pt x="6660279" y="170590"/>
                  <a:pt x="6651469" y="174268"/>
                  <a:pt x="6644579" y="180757"/>
                </a:cubicBezTo>
                <a:cubicBezTo>
                  <a:pt x="6637689" y="187246"/>
                  <a:pt x="6634028" y="195517"/>
                  <a:pt x="6633598" y="205569"/>
                </a:cubicBezTo>
                <a:cubicBezTo>
                  <a:pt x="6633183" y="215607"/>
                  <a:pt x="6634849" y="224373"/>
                  <a:pt x="6638599" y="231866"/>
                </a:cubicBezTo>
                <a:cubicBezTo>
                  <a:pt x="6642349" y="239358"/>
                  <a:pt x="6649079" y="243904"/>
                  <a:pt x="6658787" y="245503"/>
                </a:cubicBezTo>
                <a:cubicBezTo>
                  <a:pt x="6668495" y="247102"/>
                  <a:pt x="6678655" y="246887"/>
                  <a:pt x="6689267" y="244858"/>
                </a:cubicBezTo>
                <a:cubicBezTo>
                  <a:pt x="6699879" y="242829"/>
                  <a:pt x="6707303" y="237186"/>
                  <a:pt x="6711541" y="227929"/>
                </a:cubicBezTo>
                <a:cubicBezTo>
                  <a:pt x="6715779" y="218673"/>
                  <a:pt x="6717266" y="209531"/>
                  <a:pt x="6716004" y="200504"/>
                </a:cubicBezTo>
                <a:cubicBezTo>
                  <a:pt x="6714743" y="191476"/>
                  <a:pt x="6709609" y="183873"/>
                  <a:pt x="6700603" y="177692"/>
                </a:cubicBezTo>
                <a:cubicBezTo>
                  <a:pt x="6691597" y="171511"/>
                  <a:pt x="6681731" y="168855"/>
                  <a:pt x="6671005" y="169722"/>
                </a:cubicBezTo>
                <a:close/>
                <a:moveTo>
                  <a:pt x="5964649" y="166972"/>
                </a:moveTo>
                <a:cubicBezTo>
                  <a:pt x="5966927" y="166760"/>
                  <a:pt x="5969834" y="167075"/>
                  <a:pt x="5973369" y="167915"/>
                </a:cubicBezTo>
                <a:cubicBezTo>
                  <a:pt x="5987509" y="171278"/>
                  <a:pt x="5996083" y="176003"/>
                  <a:pt x="5999095" y="182091"/>
                </a:cubicBezTo>
                <a:cubicBezTo>
                  <a:pt x="6002107" y="188178"/>
                  <a:pt x="6002662" y="194398"/>
                  <a:pt x="6000762" y="200751"/>
                </a:cubicBezTo>
                <a:cubicBezTo>
                  <a:pt x="5998861" y="207104"/>
                  <a:pt x="5993423" y="207860"/>
                  <a:pt x="5984447" y="203020"/>
                </a:cubicBezTo>
                <a:cubicBezTo>
                  <a:pt x="5975469" y="198180"/>
                  <a:pt x="5967690" y="191537"/>
                  <a:pt x="5961107" y="183091"/>
                </a:cubicBezTo>
                <a:cubicBezTo>
                  <a:pt x="5956633" y="172981"/>
                  <a:pt x="5957813" y="167608"/>
                  <a:pt x="5964649" y="166972"/>
                </a:cubicBezTo>
                <a:close/>
                <a:moveTo>
                  <a:pt x="1859374" y="166972"/>
                </a:moveTo>
                <a:cubicBezTo>
                  <a:pt x="1861653" y="166760"/>
                  <a:pt x="1864559" y="167075"/>
                  <a:pt x="1868094" y="167915"/>
                </a:cubicBezTo>
                <a:cubicBezTo>
                  <a:pt x="1882233" y="171278"/>
                  <a:pt x="1890809" y="176003"/>
                  <a:pt x="1893820" y="182091"/>
                </a:cubicBezTo>
                <a:cubicBezTo>
                  <a:pt x="1896832" y="188178"/>
                  <a:pt x="1897387" y="194398"/>
                  <a:pt x="1895487" y="200751"/>
                </a:cubicBezTo>
                <a:cubicBezTo>
                  <a:pt x="1893587" y="207104"/>
                  <a:pt x="1888149" y="207860"/>
                  <a:pt x="1879172" y="203020"/>
                </a:cubicBezTo>
                <a:cubicBezTo>
                  <a:pt x="1870195" y="198180"/>
                  <a:pt x="1862415" y="191537"/>
                  <a:pt x="1855833" y="183091"/>
                </a:cubicBezTo>
                <a:cubicBezTo>
                  <a:pt x="1851359" y="172981"/>
                  <a:pt x="1852539" y="167608"/>
                  <a:pt x="1859374" y="166972"/>
                </a:cubicBezTo>
                <a:close/>
                <a:moveTo>
                  <a:pt x="59043" y="158496"/>
                </a:moveTo>
                <a:cubicBezTo>
                  <a:pt x="61285" y="160056"/>
                  <a:pt x="59781" y="171703"/>
                  <a:pt x="54528" y="193437"/>
                </a:cubicBezTo>
                <a:cubicBezTo>
                  <a:pt x="46656" y="218762"/>
                  <a:pt x="41640" y="241621"/>
                  <a:pt x="39482" y="262012"/>
                </a:cubicBezTo>
                <a:cubicBezTo>
                  <a:pt x="37324" y="282404"/>
                  <a:pt x="28236" y="282512"/>
                  <a:pt x="12218" y="262335"/>
                </a:cubicBezTo>
                <a:cubicBezTo>
                  <a:pt x="1936" y="244238"/>
                  <a:pt x="-154" y="233447"/>
                  <a:pt x="5948" y="229962"/>
                </a:cubicBezTo>
                <a:cubicBezTo>
                  <a:pt x="12049" y="226477"/>
                  <a:pt x="18381" y="219261"/>
                  <a:pt x="24941" y="208312"/>
                </a:cubicBezTo>
                <a:cubicBezTo>
                  <a:pt x="31502" y="197363"/>
                  <a:pt x="40174" y="183453"/>
                  <a:pt x="50958" y="166582"/>
                </a:cubicBezTo>
                <a:cubicBezTo>
                  <a:pt x="55002" y="160255"/>
                  <a:pt x="57697" y="157560"/>
                  <a:pt x="59043" y="158496"/>
                </a:cubicBezTo>
                <a:close/>
                <a:moveTo>
                  <a:pt x="6854561" y="152095"/>
                </a:moveTo>
                <a:cubicBezTo>
                  <a:pt x="6841813" y="153801"/>
                  <a:pt x="6832541" y="160025"/>
                  <a:pt x="6826748" y="170766"/>
                </a:cubicBezTo>
                <a:cubicBezTo>
                  <a:pt x="6820955" y="181506"/>
                  <a:pt x="6818492" y="193108"/>
                  <a:pt x="6819359" y="205569"/>
                </a:cubicBezTo>
                <a:cubicBezTo>
                  <a:pt x="6820227" y="218031"/>
                  <a:pt x="6824425" y="228234"/>
                  <a:pt x="6831953" y="236178"/>
                </a:cubicBezTo>
                <a:cubicBezTo>
                  <a:pt x="6839482" y="244123"/>
                  <a:pt x="6849244" y="248289"/>
                  <a:pt x="6861240" y="248676"/>
                </a:cubicBezTo>
                <a:cubicBezTo>
                  <a:pt x="6873235" y="249063"/>
                  <a:pt x="6883406" y="244876"/>
                  <a:pt x="6891752" y="236114"/>
                </a:cubicBezTo>
                <a:cubicBezTo>
                  <a:pt x="6900098" y="227352"/>
                  <a:pt x="6904271" y="214023"/>
                  <a:pt x="6904271" y="196126"/>
                </a:cubicBezTo>
                <a:cubicBezTo>
                  <a:pt x="6904271" y="178230"/>
                  <a:pt x="6899173" y="165990"/>
                  <a:pt x="6888977" y="159408"/>
                </a:cubicBezTo>
                <a:cubicBezTo>
                  <a:pt x="6878781" y="152826"/>
                  <a:pt x="6867309" y="150388"/>
                  <a:pt x="6854561" y="152095"/>
                </a:cubicBezTo>
                <a:close/>
                <a:moveTo>
                  <a:pt x="431457" y="149131"/>
                </a:moveTo>
                <a:cubicBezTo>
                  <a:pt x="433966" y="148945"/>
                  <a:pt x="437118" y="149094"/>
                  <a:pt x="440915" y="149578"/>
                </a:cubicBezTo>
                <a:cubicBezTo>
                  <a:pt x="456101" y="151514"/>
                  <a:pt x="464676" y="158064"/>
                  <a:pt x="466641" y="169228"/>
                </a:cubicBezTo>
                <a:cubicBezTo>
                  <a:pt x="468606" y="180391"/>
                  <a:pt x="462690" y="184073"/>
                  <a:pt x="448895" y="180273"/>
                </a:cubicBezTo>
                <a:cubicBezTo>
                  <a:pt x="439229" y="175441"/>
                  <a:pt x="431687" y="168633"/>
                  <a:pt x="426266" y="159849"/>
                </a:cubicBezTo>
                <a:cubicBezTo>
                  <a:pt x="422200" y="153262"/>
                  <a:pt x="423931" y="149689"/>
                  <a:pt x="431457" y="149131"/>
                </a:cubicBezTo>
                <a:close/>
                <a:moveTo>
                  <a:pt x="3934265" y="147924"/>
                </a:moveTo>
                <a:cubicBezTo>
                  <a:pt x="3939641" y="148234"/>
                  <a:pt x="3944184" y="149865"/>
                  <a:pt x="3947895" y="152815"/>
                </a:cubicBezTo>
                <a:cubicBezTo>
                  <a:pt x="3955316" y="158716"/>
                  <a:pt x="3954882" y="163463"/>
                  <a:pt x="3946593" y="167055"/>
                </a:cubicBezTo>
                <a:cubicBezTo>
                  <a:pt x="3938304" y="170647"/>
                  <a:pt x="3928026" y="173125"/>
                  <a:pt x="3915758" y="174487"/>
                </a:cubicBezTo>
                <a:cubicBezTo>
                  <a:pt x="3903490" y="175849"/>
                  <a:pt x="3894251" y="176982"/>
                  <a:pt x="3888042" y="177886"/>
                </a:cubicBezTo>
                <a:lnTo>
                  <a:pt x="3864144" y="181865"/>
                </a:lnTo>
                <a:cubicBezTo>
                  <a:pt x="3854034" y="182811"/>
                  <a:pt x="3844122" y="180553"/>
                  <a:pt x="3834406" y="175089"/>
                </a:cubicBezTo>
                <a:cubicBezTo>
                  <a:pt x="3824691" y="169626"/>
                  <a:pt x="3825340" y="166241"/>
                  <a:pt x="3836353" y="164936"/>
                </a:cubicBezTo>
                <a:cubicBezTo>
                  <a:pt x="3847366" y="163631"/>
                  <a:pt x="3860168" y="161656"/>
                  <a:pt x="3874760" y="159010"/>
                </a:cubicBezTo>
                <a:cubicBezTo>
                  <a:pt x="3889351" y="156364"/>
                  <a:pt x="3902978" y="153679"/>
                  <a:pt x="3915640" y="150955"/>
                </a:cubicBezTo>
                <a:cubicBezTo>
                  <a:pt x="3922681" y="148624"/>
                  <a:pt x="3928889" y="147614"/>
                  <a:pt x="3934265" y="147924"/>
                </a:cubicBezTo>
                <a:close/>
                <a:moveTo>
                  <a:pt x="531728" y="137462"/>
                </a:moveTo>
                <a:cubicBezTo>
                  <a:pt x="535541" y="137233"/>
                  <a:pt x="540371" y="137984"/>
                  <a:pt x="546218" y="139715"/>
                </a:cubicBezTo>
                <a:cubicBezTo>
                  <a:pt x="557913" y="143179"/>
                  <a:pt x="564488" y="149728"/>
                  <a:pt x="565943" y="159365"/>
                </a:cubicBezTo>
                <a:cubicBezTo>
                  <a:pt x="567398" y="169002"/>
                  <a:pt x="562656" y="172386"/>
                  <a:pt x="551714" y="169518"/>
                </a:cubicBezTo>
                <a:cubicBezTo>
                  <a:pt x="544157" y="166679"/>
                  <a:pt x="536650" y="162326"/>
                  <a:pt x="529193" y="156461"/>
                </a:cubicBezTo>
                <a:cubicBezTo>
                  <a:pt x="521736" y="150596"/>
                  <a:pt x="519786" y="145473"/>
                  <a:pt x="523342" y="141092"/>
                </a:cubicBezTo>
                <a:cubicBezTo>
                  <a:pt x="525120" y="138902"/>
                  <a:pt x="527916" y="137692"/>
                  <a:pt x="531728" y="137462"/>
                </a:cubicBezTo>
                <a:close/>
                <a:moveTo>
                  <a:pt x="1245945" y="135930"/>
                </a:moveTo>
                <a:cubicBezTo>
                  <a:pt x="1255517" y="134990"/>
                  <a:pt x="1262203" y="137378"/>
                  <a:pt x="1266003" y="143093"/>
                </a:cubicBezTo>
                <a:cubicBezTo>
                  <a:pt x="1269804" y="148807"/>
                  <a:pt x="1266236" y="153536"/>
                  <a:pt x="1255302" y="157279"/>
                </a:cubicBezTo>
                <a:cubicBezTo>
                  <a:pt x="1244367" y="161021"/>
                  <a:pt x="1232734" y="163775"/>
                  <a:pt x="1220401" y="165539"/>
                </a:cubicBezTo>
                <a:cubicBezTo>
                  <a:pt x="1228504" y="169912"/>
                  <a:pt x="1231630" y="173946"/>
                  <a:pt x="1229780" y="177638"/>
                </a:cubicBezTo>
                <a:cubicBezTo>
                  <a:pt x="1227930" y="181331"/>
                  <a:pt x="1226603" y="186303"/>
                  <a:pt x="1225800" y="192556"/>
                </a:cubicBezTo>
                <a:cubicBezTo>
                  <a:pt x="1229084" y="191853"/>
                  <a:pt x="1236226" y="190329"/>
                  <a:pt x="1247224" y="187985"/>
                </a:cubicBezTo>
                <a:cubicBezTo>
                  <a:pt x="1258224" y="185640"/>
                  <a:pt x="1266401" y="187476"/>
                  <a:pt x="1271757" y="193491"/>
                </a:cubicBezTo>
                <a:cubicBezTo>
                  <a:pt x="1277113" y="199507"/>
                  <a:pt x="1275213" y="204472"/>
                  <a:pt x="1266057" y="208387"/>
                </a:cubicBezTo>
                <a:cubicBezTo>
                  <a:pt x="1256901" y="212302"/>
                  <a:pt x="1243403" y="215478"/>
                  <a:pt x="1225564" y="217916"/>
                </a:cubicBezTo>
                <a:cubicBezTo>
                  <a:pt x="1224818" y="232887"/>
                  <a:pt x="1224445" y="245586"/>
                  <a:pt x="1224445" y="256011"/>
                </a:cubicBezTo>
                <a:cubicBezTo>
                  <a:pt x="1258374" y="254247"/>
                  <a:pt x="1282182" y="252680"/>
                  <a:pt x="1295870" y="251311"/>
                </a:cubicBezTo>
                <a:cubicBezTo>
                  <a:pt x="1309558" y="249941"/>
                  <a:pt x="1320424" y="252526"/>
                  <a:pt x="1328469" y="259065"/>
                </a:cubicBezTo>
                <a:cubicBezTo>
                  <a:pt x="1336514" y="265605"/>
                  <a:pt x="1339909" y="271480"/>
                  <a:pt x="1338654" y="276693"/>
                </a:cubicBezTo>
                <a:cubicBezTo>
                  <a:pt x="1337400" y="281906"/>
                  <a:pt x="1328777" y="283161"/>
                  <a:pt x="1312788" y="280457"/>
                </a:cubicBezTo>
                <a:cubicBezTo>
                  <a:pt x="1296798" y="277754"/>
                  <a:pt x="1277027" y="276629"/>
                  <a:pt x="1253474" y="277080"/>
                </a:cubicBezTo>
                <a:cubicBezTo>
                  <a:pt x="1229919" y="277532"/>
                  <a:pt x="1206939" y="279325"/>
                  <a:pt x="1184533" y="282458"/>
                </a:cubicBezTo>
                <a:cubicBezTo>
                  <a:pt x="1162126" y="285591"/>
                  <a:pt x="1145943" y="288517"/>
                  <a:pt x="1135984" y="291234"/>
                </a:cubicBezTo>
                <a:cubicBezTo>
                  <a:pt x="1126024" y="293952"/>
                  <a:pt x="1115757" y="291012"/>
                  <a:pt x="1105182" y="282415"/>
                </a:cubicBezTo>
                <a:cubicBezTo>
                  <a:pt x="1094605" y="273818"/>
                  <a:pt x="1094293" y="269519"/>
                  <a:pt x="1104245" y="269519"/>
                </a:cubicBezTo>
                <a:cubicBezTo>
                  <a:pt x="1112247" y="269519"/>
                  <a:pt x="1125623" y="268405"/>
                  <a:pt x="1144373" y="266175"/>
                </a:cubicBezTo>
                <a:cubicBezTo>
                  <a:pt x="1163123" y="263945"/>
                  <a:pt x="1181216" y="261640"/>
                  <a:pt x="1198655" y="259259"/>
                </a:cubicBezTo>
                <a:lnTo>
                  <a:pt x="1198655" y="218368"/>
                </a:lnTo>
                <a:cubicBezTo>
                  <a:pt x="1187311" y="221050"/>
                  <a:pt x="1178427" y="222620"/>
                  <a:pt x="1172003" y="223079"/>
                </a:cubicBezTo>
                <a:cubicBezTo>
                  <a:pt x="1165579" y="223538"/>
                  <a:pt x="1158964" y="220519"/>
                  <a:pt x="1152159" y="214023"/>
                </a:cubicBezTo>
                <a:cubicBezTo>
                  <a:pt x="1145356" y="207527"/>
                  <a:pt x="1147184" y="203698"/>
                  <a:pt x="1157645" y="202536"/>
                </a:cubicBezTo>
                <a:cubicBezTo>
                  <a:pt x="1168106" y="201375"/>
                  <a:pt x="1181776" y="199589"/>
                  <a:pt x="1198655" y="197180"/>
                </a:cubicBezTo>
                <a:cubicBezTo>
                  <a:pt x="1198655" y="183873"/>
                  <a:pt x="1197673" y="174286"/>
                  <a:pt x="1195708" y="168421"/>
                </a:cubicBezTo>
                <a:lnTo>
                  <a:pt x="1178477" y="168421"/>
                </a:lnTo>
                <a:cubicBezTo>
                  <a:pt x="1170547" y="168421"/>
                  <a:pt x="1163830" y="166546"/>
                  <a:pt x="1158322" y="162796"/>
                </a:cubicBezTo>
                <a:cubicBezTo>
                  <a:pt x="1152816" y="159046"/>
                  <a:pt x="1152257" y="156368"/>
                  <a:pt x="1156645" y="154762"/>
                </a:cubicBezTo>
                <a:cubicBezTo>
                  <a:pt x="1161032" y="153156"/>
                  <a:pt x="1169365" y="151216"/>
                  <a:pt x="1181640" y="148943"/>
                </a:cubicBezTo>
                <a:cubicBezTo>
                  <a:pt x="1193915" y="146670"/>
                  <a:pt x="1205308" y="144168"/>
                  <a:pt x="1215819" y="141436"/>
                </a:cubicBezTo>
                <a:cubicBezTo>
                  <a:pt x="1226331" y="138704"/>
                  <a:pt x="1236373" y="136869"/>
                  <a:pt x="1245945" y="135930"/>
                </a:cubicBezTo>
                <a:close/>
                <a:moveTo>
                  <a:pt x="5975097" y="130881"/>
                </a:moveTo>
                <a:cubicBezTo>
                  <a:pt x="5977087" y="130622"/>
                  <a:pt x="5979613" y="130796"/>
                  <a:pt x="5982672" y="131402"/>
                </a:cubicBezTo>
                <a:cubicBezTo>
                  <a:pt x="5994911" y="133825"/>
                  <a:pt x="6003035" y="138091"/>
                  <a:pt x="6007043" y="144200"/>
                </a:cubicBezTo>
                <a:cubicBezTo>
                  <a:pt x="6011051" y="150309"/>
                  <a:pt x="6012098" y="156325"/>
                  <a:pt x="6010183" y="162247"/>
                </a:cubicBezTo>
                <a:cubicBezTo>
                  <a:pt x="6008269" y="168170"/>
                  <a:pt x="6002587" y="168711"/>
                  <a:pt x="5993137" y="163871"/>
                </a:cubicBezTo>
                <a:cubicBezTo>
                  <a:pt x="5983687" y="159032"/>
                  <a:pt x="5976517" y="152704"/>
                  <a:pt x="5971626" y="144889"/>
                </a:cubicBezTo>
                <a:cubicBezTo>
                  <a:pt x="5967969" y="136328"/>
                  <a:pt x="5969127" y="131658"/>
                  <a:pt x="5975097" y="130881"/>
                </a:cubicBezTo>
                <a:close/>
                <a:moveTo>
                  <a:pt x="1869822" y="130881"/>
                </a:moveTo>
                <a:cubicBezTo>
                  <a:pt x="1871812" y="130622"/>
                  <a:pt x="1874337" y="130796"/>
                  <a:pt x="1877397" y="131402"/>
                </a:cubicBezTo>
                <a:cubicBezTo>
                  <a:pt x="1889637" y="133825"/>
                  <a:pt x="1897760" y="138091"/>
                  <a:pt x="1901768" y="144200"/>
                </a:cubicBezTo>
                <a:cubicBezTo>
                  <a:pt x="1905776" y="150309"/>
                  <a:pt x="1906823" y="156325"/>
                  <a:pt x="1904909" y="162247"/>
                </a:cubicBezTo>
                <a:cubicBezTo>
                  <a:pt x="1902994" y="168170"/>
                  <a:pt x="1897312" y="168711"/>
                  <a:pt x="1887862" y="163871"/>
                </a:cubicBezTo>
                <a:cubicBezTo>
                  <a:pt x="1878412" y="159032"/>
                  <a:pt x="1871242" y="152704"/>
                  <a:pt x="1866352" y="144889"/>
                </a:cubicBezTo>
                <a:cubicBezTo>
                  <a:pt x="1862695" y="136328"/>
                  <a:pt x="1863852" y="131658"/>
                  <a:pt x="1869822" y="130881"/>
                </a:cubicBezTo>
                <a:close/>
                <a:moveTo>
                  <a:pt x="202413" y="128966"/>
                </a:moveTo>
                <a:cubicBezTo>
                  <a:pt x="205327" y="128991"/>
                  <a:pt x="208528" y="129860"/>
                  <a:pt x="212017" y="131574"/>
                </a:cubicBezTo>
                <a:cubicBezTo>
                  <a:pt x="218993" y="135001"/>
                  <a:pt x="224486" y="138855"/>
                  <a:pt x="228494" y="143136"/>
                </a:cubicBezTo>
                <a:cubicBezTo>
                  <a:pt x="232501" y="147416"/>
                  <a:pt x="232931" y="151991"/>
                  <a:pt x="229784" y="156859"/>
                </a:cubicBezTo>
                <a:cubicBezTo>
                  <a:pt x="226636" y="161728"/>
                  <a:pt x="225952" y="174032"/>
                  <a:pt x="227730" y="193771"/>
                </a:cubicBezTo>
                <a:cubicBezTo>
                  <a:pt x="229508" y="213510"/>
                  <a:pt x="231082" y="229084"/>
                  <a:pt x="232451" y="240491"/>
                </a:cubicBezTo>
                <a:cubicBezTo>
                  <a:pt x="233822" y="251899"/>
                  <a:pt x="234505" y="262944"/>
                  <a:pt x="234505" y="273628"/>
                </a:cubicBezTo>
                <a:cubicBezTo>
                  <a:pt x="234505" y="284311"/>
                  <a:pt x="229881" y="295769"/>
                  <a:pt x="220631" y="308001"/>
                </a:cubicBezTo>
                <a:cubicBezTo>
                  <a:pt x="211382" y="320234"/>
                  <a:pt x="204295" y="321840"/>
                  <a:pt x="199368" y="312820"/>
                </a:cubicBezTo>
                <a:cubicBezTo>
                  <a:pt x="194443" y="303800"/>
                  <a:pt x="186218" y="293425"/>
                  <a:pt x="174696" y="281694"/>
                </a:cubicBezTo>
                <a:cubicBezTo>
                  <a:pt x="163174" y="269964"/>
                  <a:pt x="163801" y="265673"/>
                  <a:pt x="176578" y="268820"/>
                </a:cubicBezTo>
                <a:cubicBezTo>
                  <a:pt x="189355" y="271968"/>
                  <a:pt x="197260" y="273614"/>
                  <a:pt x="200293" y="273757"/>
                </a:cubicBezTo>
                <a:cubicBezTo>
                  <a:pt x="203326" y="273900"/>
                  <a:pt x="205262" y="269415"/>
                  <a:pt x="206101" y="260302"/>
                </a:cubicBezTo>
                <a:cubicBezTo>
                  <a:pt x="206940" y="251189"/>
                  <a:pt x="206245" y="232644"/>
                  <a:pt x="204015" y="204666"/>
                </a:cubicBezTo>
                <a:cubicBezTo>
                  <a:pt x="201785" y="176688"/>
                  <a:pt x="200039" y="161179"/>
                  <a:pt x="198778" y="158139"/>
                </a:cubicBezTo>
                <a:cubicBezTo>
                  <a:pt x="197515" y="155099"/>
                  <a:pt x="193578" y="154253"/>
                  <a:pt x="186968" y="155601"/>
                </a:cubicBezTo>
                <a:cubicBezTo>
                  <a:pt x="180357" y="156949"/>
                  <a:pt x="167408" y="159229"/>
                  <a:pt x="148121" y="162441"/>
                </a:cubicBezTo>
                <a:lnTo>
                  <a:pt x="148121" y="180424"/>
                </a:lnTo>
                <a:lnTo>
                  <a:pt x="165909" y="177821"/>
                </a:lnTo>
                <a:cubicBezTo>
                  <a:pt x="174814" y="175053"/>
                  <a:pt x="181275" y="176294"/>
                  <a:pt x="185290" y="181542"/>
                </a:cubicBezTo>
                <a:cubicBezTo>
                  <a:pt x="189305" y="186791"/>
                  <a:pt x="186412" y="191093"/>
                  <a:pt x="176610" y="194448"/>
                </a:cubicBezTo>
                <a:cubicBezTo>
                  <a:pt x="166809" y="197804"/>
                  <a:pt x="157226" y="198578"/>
                  <a:pt x="147862" y="196772"/>
                </a:cubicBezTo>
                <a:lnTo>
                  <a:pt x="146786" y="219551"/>
                </a:lnTo>
                <a:cubicBezTo>
                  <a:pt x="155104" y="218734"/>
                  <a:pt x="162081" y="217407"/>
                  <a:pt x="167716" y="215572"/>
                </a:cubicBezTo>
                <a:cubicBezTo>
                  <a:pt x="173352" y="213736"/>
                  <a:pt x="178693" y="215346"/>
                  <a:pt x="183741" y="220401"/>
                </a:cubicBezTo>
                <a:cubicBezTo>
                  <a:pt x="188789" y="225456"/>
                  <a:pt x="186638" y="229980"/>
                  <a:pt x="177288" y="233974"/>
                </a:cubicBezTo>
                <a:cubicBezTo>
                  <a:pt x="167939" y="237967"/>
                  <a:pt x="157592" y="238616"/>
                  <a:pt x="146249" y="235920"/>
                </a:cubicBezTo>
                <a:cubicBezTo>
                  <a:pt x="144729" y="250877"/>
                  <a:pt x="140358" y="266763"/>
                  <a:pt x="133138" y="283576"/>
                </a:cubicBezTo>
                <a:cubicBezTo>
                  <a:pt x="125918" y="300390"/>
                  <a:pt x="119834" y="303190"/>
                  <a:pt x="114887" y="291976"/>
                </a:cubicBezTo>
                <a:cubicBezTo>
                  <a:pt x="109939" y="280762"/>
                  <a:pt x="108602" y="272330"/>
                  <a:pt x="110875" y="266680"/>
                </a:cubicBezTo>
                <a:cubicBezTo>
                  <a:pt x="113148" y="261030"/>
                  <a:pt x="116077" y="252383"/>
                  <a:pt x="119662" y="240739"/>
                </a:cubicBezTo>
                <a:cubicBezTo>
                  <a:pt x="123247" y="229094"/>
                  <a:pt x="125488" y="213582"/>
                  <a:pt x="126384" y="194201"/>
                </a:cubicBezTo>
                <a:cubicBezTo>
                  <a:pt x="127280" y="174820"/>
                  <a:pt x="126151" y="160702"/>
                  <a:pt x="122996" y="151847"/>
                </a:cubicBezTo>
                <a:cubicBezTo>
                  <a:pt x="119841" y="142992"/>
                  <a:pt x="121698" y="139289"/>
                  <a:pt x="128567" y="140737"/>
                </a:cubicBezTo>
                <a:cubicBezTo>
                  <a:pt x="135436" y="142186"/>
                  <a:pt x="140459" y="143085"/>
                  <a:pt x="143636" y="143437"/>
                </a:cubicBezTo>
                <a:cubicBezTo>
                  <a:pt x="146812" y="143788"/>
                  <a:pt x="151734" y="143767"/>
                  <a:pt x="158402" y="143372"/>
                </a:cubicBezTo>
                <a:cubicBezTo>
                  <a:pt x="165070" y="142978"/>
                  <a:pt x="171588" y="141719"/>
                  <a:pt x="177955" y="139597"/>
                </a:cubicBezTo>
                <a:cubicBezTo>
                  <a:pt x="184322" y="137475"/>
                  <a:pt x="189847" y="134750"/>
                  <a:pt x="194528" y="131423"/>
                </a:cubicBezTo>
                <a:cubicBezTo>
                  <a:pt x="196869" y="129760"/>
                  <a:pt x="199497" y="128941"/>
                  <a:pt x="202413" y="128966"/>
                </a:cubicBezTo>
                <a:close/>
                <a:moveTo>
                  <a:pt x="446187" y="111782"/>
                </a:moveTo>
                <a:cubicBezTo>
                  <a:pt x="449889" y="112275"/>
                  <a:pt x="453692" y="113283"/>
                  <a:pt x="457596" y="114806"/>
                </a:cubicBezTo>
                <a:cubicBezTo>
                  <a:pt x="465404" y="117854"/>
                  <a:pt x="470029" y="124404"/>
                  <a:pt x="471470" y="134456"/>
                </a:cubicBezTo>
                <a:cubicBezTo>
                  <a:pt x="472911" y="144509"/>
                  <a:pt x="466232" y="146703"/>
                  <a:pt x="451433" y="141038"/>
                </a:cubicBezTo>
                <a:cubicBezTo>
                  <a:pt x="439961" y="135302"/>
                  <a:pt x="432669" y="129272"/>
                  <a:pt x="429557" y="122948"/>
                </a:cubicBezTo>
                <a:cubicBezTo>
                  <a:pt x="426445" y="116624"/>
                  <a:pt x="428388" y="112924"/>
                  <a:pt x="435387" y="111849"/>
                </a:cubicBezTo>
                <a:cubicBezTo>
                  <a:pt x="438886" y="111311"/>
                  <a:pt x="442486" y="111289"/>
                  <a:pt x="446187" y="111782"/>
                </a:cubicBezTo>
                <a:close/>
                <a:moveTo>
                  <a:pt x="7145" y="105851"/>
                </a:moveTo>
                <a:cubicBezTo>
                  <a:pt x="9420" y="105696"/>
                  <a:pt x="12236" y="105856"/>
                  <a:pt x="15595" y="106331"/>
                </a:cubicBezTo>
                <a:cubicBezTo>
                  <a:pt x="29032" y="108231"/>
                  <a:pt x="38059" y="111802"/>
                  <a:pt x="42677" y="117044"/>
                </a:cubicBezTo>
                <a:cubicBezTo>
                  <a:pt x="47294" y="122285"/>
                  <a:pt x="47875" y="129910"/>
                  <a:pt x="44419" y="139920"/>
                </a:cubicBezTo>
                <a:cubicBezTo>
                  <a:pt x="40963" y="149929"/>
                  <a:pt x="32287" y="149212"/>
                  <a:pt x="18391" y="137769"/>
                </a:cubicBezTo>
                <a:cubicBezTo>
                  <a:pt x="10949" y="131258"/>
                  <a:pt x="5263" y="123916"/>
                  <a:pt x="1334" y="115742"/>
                </a:cubicBezTo>
                <a:cubicBezTo>
                  <a:pt x="-1613" y="109612"/>
                  <a:pt x="324" y="106315"/>
                  <a:pt x="7145" y="105851"/>
                </a:cubicBezTo>
                <a:close/>
                <a:moveTo>
                  <a:pt x="541282" y="102212"/>
                </a:moveTo>
                <a:cubicBezTo>
                  <a:pt x="555895" y="103173"/>
                  <a:pt x="564696" y="108601"/>
                  <a:pt x="567685" y="118495"/>
                </a:cubicBezTo>
                <a:cubicBezTo>
                  <a:pt x="570676" y="128390"/>
                  <a:pt x="564628" y="131968"/>
                  <a:pt x="549542" y="129229"/>
                </a:cubicBezTo>
                <a:cubicBezTo>
                  <a:pt x="537654" y="125271"/>
                  <a:pt x="529652" y="119539"/>
                  <a:pt x="525537" y="112032"/>
                </a:cubicBezTo>
                <a:cubicBezTo>
                  <a:pt x="521421" y="104525"/>
                  <a:pt x="526669" y="101251"/>
                  <a:pt x="541282" y="102212"/>
                </a:cubicBezTo>
                <a:close/>
                <a:moveTo>
                  <a:pt x="3860681" y="100943"/>
                </a:moveTo>
                <a:lnTo>
                  <a:pt x="3837536" y="104406"/>
                </a:lnTo>
                <a:cubicBezTo>
                  <a:pt x="3840045" y="112896"/>
                  <a:pt x="3842067" y="120682"/>
                  <a:pt x="3843602" y="127766"/>
                </a:cubicBezTo>
                <a:lnTo>
                  <a:pt x="3863026" y="125701"/>
                </a:lnTo>
                <a:close/>
                <a:moveTo>
                  <a:pt x="4958237" y="99588"/>
                </a:moveTo>
                <a:cubicBezTo>
                  <a:pt x="4928495" y="103130"/>
                  <a:pt x="4908304" y="105654"/>
                  <a:pt x="4897663" y="107160"/>
                </a:cubicBezTo>
                <a:cubicBezTo>
                  <a:pt x="4899427" y="126160"/>
                  <a:pt x="4901535" y="145183"/>
                  <a:pt x="4903988" y="164226"/>
                </a:cubicBezTo>
                <a:cubicBezTo>
                  <a:pt x="4917840" y="163409"/>
                  <a:pt x="4935923" y="161351"/>
                  <a:pt x="4958237" y="158053"/>
                </a:cubicBezTo>
                <a:close/>
                <a:moveTo>
                  <a:pt x="3904863" y="95544"/>
                </a:moveTo>
                <a:lnTo>
                  <a:pt x="3882084" y="97910"/>
                </a:lnTo>
                <a:lnTo>
                  <a:pt x="3882084" y="121034"/>
                </a:lnTo>
                <a:lnTo>
                  <a:pt x="3901077" y="118861"/>
                </a:lnTo>
                <a:close/>
                <a:moveTo>
                  <a:pt x="2762476" y="95544"/>
                </a:moveTo>
                <a:lnTo>
                  <a:pt x="2695149" y="195287"/>
                </a:lnTo>
                <a:lnTo>
                  <a:pt x="2762476" y="195287"/>
                </a:lnTo>
                <a:close/>
                <a:moveTo>
                  <a:pt x="5038769" y="90301"/>
                </a:moveTo>
                <a:cubicBezTo>
                  <a:pt x="5036006" y="89967"/>
                  <a:pt x="5032354" y="90138"/>
                  <a:pt x="5027812" y="90812"/>
                </a:cubicBezTo>
                <a:cubicBezTo>
                  <a:pt x="5018728" y="92160"/>
                  <a:pt x="5004978" y="94038"/>
                  <a:pt x="4986566" y="96447"/>
                </a:cubicBezTo>
                <a:cubicBezTo>
                  <a:pt x="4985791" y="117986"/>
                  <a:pt x="4985404" y="136980"/>
                  <a:pt x="4985404" y="153428"/>
                </a:cubicBezTo>
                <a:cubicBezTo>
                  <a:pt x="5001781" y="152597"/>
                  <a:pt x="5020724" y="150532"/>
                  <a:pt x="5042234" y="147233"/>
                </a:cubicBezTo>
                <a:cubicBezTo>
                  <a:pt x="5044744" y="132104"/>
                  <a:pt x="5046221" y="119922"/>
                  <a:pt x="5046665" y="110687"/>
                </a:cubicBezTo>
                <a:cubicBezTo>
                  <a:pt x="5047110" y="101452"/>
                  <a:pt x="5046350" y="95494"/>
                  <a:pt x="5044385" y="92812"/>
                </a:cubicBezTo>
                <a:cubicBezTo>
                  <a:pt x="5043403" y="91471"/>
                  <a:pt x="5041531" y="90634"/>
                  <a:pt x="5038769" y="90301"/>
                </a:cubicBezTo>
                <a:close/>
                <a:moveTo>
                  <a:pt x="3962210" y="88360"/>
                </a:moveTo>
                <a:cubicBezTo>
                  <a:pt x="3959040" y="87743"/>
                  <a:pt x="3948264" y="88668"/>
                  <a:pt x="3929880" y="91134"/>
                </a:cubicBezTo>
                <a:cubicBezTo>
                  <a:pt x="3926768" y="104399"/>
                  <a:pt x="3924330" y="112566"/>
                  <a:pt x="3922566" y="115635"/>
                </a:cubicBezTo>
                <a:cubicBezTo>
                  <a:pt x="3929062" y="115706"/>
                  <a:pt x="3935185" y="115047"/>
                  <a:pt x="3940936" y="113656"/>
                </a:cubicBezTo>
                <a:cubicBezTo>
                  <a:pt x="3946687" y="112265"/>
                  <a:pt x="3952623" y="112473"/>
                  <a:pt x="3958747" y="114279"/>
                </a:cubicBezTo>
                <a:cubicBezTo>
                  <a:pt x="3962446" y="105087"/>
                  <a:pt x="3964741" y="98624"/>
                  <a:pt x="3965630" y="94888"/>
                </a:cubicBezTo>
                <a:cubicBezTo>
                  <a:pt x="3966519" y="91152"/>
                  <a:pt x="3965379" y="88976"/>
                  <a:pt x="3962210" y="88360"/>
                </a:cubicBezTo>
                <a:close/>
                <a:moveTo>
                  <a:pt x="4639480" y="86101"/>
                </a:moveTo>
                <a:cubicBezTo>
                  <a:pt x="4630187" y="87893"/>
                  <a:pt x="4612563" y="91285"/>
                  <a:pt x="4586607" y="96275"/>
                </a:cubicBezTo>
                <a:cubicBezTo>
                  <a:pt x="4585976" y="102026"/>
                  <a:pt x="4585661" y="109827"/>
                  <a:pt x="4585661" y="119679"/>
                </a:cubicBezTo>
                <a:cubicBezTo>
                  <a:pt x="4587855" y="119033"/>
                  <a:pt x="4593698" y="116846"/>
                  <a:pt x="4603192" y="113118"/>
                </a:cubicBezTo>
                <a:cubicBezTo>
                  <a:pt x="4612685" y="109389"/>
                  <a:pt x="4620683" y="110544"/>
                  <a:pt x="4627186" y="116581"/>
                </a:cubicBezTo>
                <a:cubicBezTo>
                  <a:pt x="4633689" y="122618"/>
                  <a:pt x="4630732" y="127820"/>
                  <a:pt x="4618313" y="132187"/>
                </a:cubicBezTo>
                <a:cubicBezTo>
                  <a:pt x="4605895" y="136553"/>
                  <a:pt x="4594910" y="138737"/>
                  <a:pt x="4585360" y="138737"/>
                </a:cubicBezTo>
                <a:cubicBezTo>
                  <a:pt x="4584628" y="150496"/>
                  <a:pt x="4584277" y="156741"/>
                  <a:pt x="4584306" y="157472"/>
                </a:cubicBezTo>
                <a:cubicBezTo>
                  <a:pt x="4587776" y="157587"/>
                  <a:pt x="4593627" y="155816"/>
                  <a:pt x="4601858" y="152159"/>
                </a:cubicBezTo>
                <a:cubicBezTo>
                  <a:pt x="4610089" y="148502"/>
                  <a:pt x="4617320" y="148743"/>
                  <a:pt x="4623551" y="152880"/>
                </a:cubicBezTo>
                <a:cubicBezTo>
                  <a:pt x="4629782" y="157017"/>
                  <a:pt x="4629983" y="161520"/>
                  <a:pt x="4624153" y="166388"/>
                </a:cubicBezTo>
                <a:cubicBezTo>
                  <a:pt x="4618324" y="171257"/>
                  <a:pt x="4605042" y="174939"/>
                  <a:pt x="4584306" y="177434"/>
                </a:cubicBezTo>
                <a:cubicBezTo>
                  <a:pt x="4584306" y="186325"/>
                  <a:pt x="4583854" y="195416"/>
                  <a:pt x="4582950" y="204709"/>
                </a:cubicBezTo>
                <a:cubicBezTo>
                  <a:pt x="4596875" y="202959"/>
                  <a:pt x="4614413" y="200457"/>
                  <a:pt x="4635565" y="197202"/>
                </a:cubicBezTo>
                <a:cubicBezTo>
                  <a:pt x="4638175" y="153665"/>
                  <a:pt x="4639480" y="116631"/>
                  <a:pt x="4639480" y="86101"/>
                </a:cubicBezTo>
                <a:close/>
                <a:moveTo>
                  <a:pt x="161069" y="77314"/>
                </a:moveTo>
                <a:cubicBezTo>
                  <a:pt x="159005" y="77766"/>
                  <a:pt x="152444" y="78737"/>
                  <a:pt x="141388" y="80229"/>
                </a:cubicBezTo>
                <a:lnTo>
                  <a:pt x="141388" y="104836"/>
                </a:lnTo>
                <a:lnTo>
                  <a:pt x="157800" y="101545"/>
                </a:lnTo>
                <a:cubicBezTo>
                  <a:pt x="162045" y="84939"/>
                  <a:pt x="163135" y="76862"/>
                  <a:pt x="161069" y="77314"/>
                </a:cubicBezTo>
                <a:close/>
                <a:moveTo>
                  <a:pt x="6670445" y="68495"/>
                </a:moveTo>
                <a:cubicBezTo>
                  <a:pt x="6658485" y="69362"/>
                  <a:pt x="6650157" y="72729"/>
                  <a:pt x="6645461" y="78594"/>
                </a:cubicBezTo>
                <a:cubicBezTo>
                  <a:pt x="6640765" y="84459"/>
                  <a:pt x="6638417" y="91579"/>
                  <a:pt x="6638417" y="99954"/>
                </a:cubicBezTo>
                <a:cubicBezTo>
                  <a:pt x="6638417" y="108314"/>
                  <a:pt x="6641277" y="116169"/>
                  <a:pt x="6646999" y="123518"/>
                </a:cubicBezTo>
                <a:cubicBezTo>
                  <a:pt x="6652721" y="130867"/>
                  <a:pt x="6661529" y="134542"/>
                  <a:pt x="6673425" y="134542"/>
                </a:cubicBezTo>
                <a:cubicBezTo>
                  <a:pt x="6685320" y="134542"/>
                  <a:pt x="6694357" y="130846"/>
                  <a:pt x="6700538" y="123454"/>
                </a:cubicBezTo>
                <a:cubicBezTo>
                  <a:pt x="6706719" y="116061"/>
                  <a:pt x="6709598" y="107224"/>
                  <a:pt x="6709175" y="96942"/>
                </a:cubicBezTo>
                <a:cubicBezTo>
                  <a:pt x="6708751" y="86660"/>
                  <a:pt x="6705181" y="79132"/>
                  <a:pt x="6698463" y="74356"/>
                </a:cubicBezTo>
                <a:cubicBezTo>
                  <a:pt x="6691745" y="69581"/>
                  <a:pt x="6682405" y="67627"/>
                  <a:pt x="6670445" y="68495"/>
                </a:cubicBezTo>
                <a:close/>
                <a:moveTo>
                  <a:pt x="3434160" y="55430"/>
                </a:moveTo>
                <a:cubicBezTo>
                  <a:pt x="3435769" y="55371"/>
                  <a:pt x="3437795" y="55693"/>
                  <a:pt x="3440240" y="56395"/>
                </a:cubicBezTo>
                <a:cubicBezTo>
                  <a:pt x="3447339" y="58417"/>
                  <a:pt x="3454566" y="62511"/>
                  <a:pt x="3461923" y="68678"/>
                </a:cubicBezTo>
                <a:cubicBezTo>
                  <a:pt x="3469279" y="74844"/>
                  <a:pt x="3471592" y="79978"/>
                  <a:pt x="3468860" y="84079"/>
                </a:cubicBezTo>
                <a:cubicBezTo>
                  <a:pt x="3466128" y="88180"/>
                  <a:pt x="3464318" y="105073"/>
                  <a:pt x="3463429" y="134757"/>
                </a:cubicBezTo>
                <a:cubicBezTo>
                  <a:pt x="3462539" y="164441"/>
                  <a:pt x="3461869" y="190638"/>
                  <a:pt x="3461417" y="213345"/>
                </a:cubicBezTo>
                <a:cubicBezTo>
                  <a:pt x="3460966" y="236053"/>
                  <a:pt x="3458506" y="255617"/>
                  <a:pt x="3454039" y="272036"/>
                </a:cubicBezTo>
                <a:cubicBezTo>
                  <a:pt x="3449572" y="288456"/>
                  <a:pt x="3443485" y="290449"/>
                  <a:pt x="3435777" y="278016"/>
                </a:cubicBezTo>
                <a:cubicBezTo>
                  <a:pt x="3428069" y="265583"/>
                  <a:pt x="3425341" y="255169"/>
                  <a:pt x="3427592" y="246772"/>
                </a:cubicBezTo>
                <a:cubicBezTo>
                  <a:pt x="3429844" y="238376"/>
                  <a:pt x="3431869" y="226538"/>
                  <a:pt x="3433669" y="211259"/>
                </a:cubicBezTo>
                <a:cubicBezTo>
                  <a:pt x="3435469" y="195979"/>
                  <a:pt x="3436591" y="175365"/>
                  <a:pt x="3437035" y="149417"/>
                </a:cubicBezTo>
                <a:cubicBezTo>
                  <a:pt x="3437480" y="123468"/>
                  <a:pt x="3437484" y="105464"/>
                  <a:pt x="3437046" y="95404"/>
                </a:cubicBezTo>
                <a:cubicBezTo>
                  <a:pt x="3436609" y="85344"/>
                  <a:pt x="3434587" y="75625"/>
                  <a:pt x="3430980" y="66247"/>
                </a:cubicBezTo>
                <a:cubicBezTo>
                  <a:pt x="3428275" y="59213"/>
                  <a:pt x="3429335" y="55607"/>
                  <a:pt x="3434160" y="55430"/>
                </a:cubicBezTo>
                <a:close/>
                <a:moveTo>
                  <a:pt x="3909531" y="44242"/>
                </a:moveTo>
                <a:cubicBezTo>
                  <a:pt x="3894273" y="46952"/>
                  <a:pt x="3881525" y="48673"/>
                  <a:pt x="3871286" y="49404"/>
                </a:cubicBezTo>
                <a:cubicBezTo>
                  <a:pt x="3882084" y="52430"/>
                  <a:pt x="3886809" y="56460"/>
                  <a:pt x="3885461" y="61493"/>
                </a:cubicBezTo>
                <a:cubicBezTo>
                  <a:pt x="3884113" y="66527"/>
                  <a:pt x="3883439" y="72872"/>
                  <a:pt x="3883439" y="80530"/>
                </a:cubicBezTo>
                <a:lnTo>
                  <a:pt x="3907767" y="78336"/>
                </a:lnTo>
                <a:cubicBezTo>
                  <a:pt x="3908541" y="70549"/>
                  <a:pt x="3909603" y="63931"/>
                  <a:pt x="3910951" y="58482"/>
                </a:cubicBezTo>
                <a:cubicBezTo>
                  <a:pt x="3912299" y="53032"/>
                  <a:pt x="3911825" y="48286"/>
                  <a:pt x="3909531" y="44242"/>
                </a:cubicBezTo>
                <a:close/>
                <a:moveTo>
                  <a:pt x="2873801" y="41424"/>
                </a:moveTo>
                <a:lnTo>
                  <a:pt x="2988149" y="41424"/>
                </a:lnTo>
                <a:lnTo>
                  <a:pt x="2988149" y="72592"/>
                </a:lnTo>
                <a:lnTo>
                  <a:pt x="2901011" y="72592"/>
                </a:lnTo>
                <a:cubicBezTo>
                  <a:pt x="2896867" y="95107"/>
                  <a:pt x="2892622" y="111698"/>
                  <a:pt x="2888277" y="122367"/>
                </a:cubicBezTo>
                <a:cubicBezTo>
                  <a:pt x="2898201" y="116990"/>
                  <a:pt x="2909436" y="114541"/>
                  <a:pt x="2921984" y="115022"/>
                </a:cubicBezTo>
                <a:cubicBezTo>
                  <a:pt x="2934531" y="115502"/>
                  <a:pt x="2946545" y="118374"/>
                  <a:pt x="2958024" y="123636"/>
                </a:cubicBezTo>
                <a:cubicBezTo>
                  <a:pt x="2969503" y="128899"/>
                  <a:pt x="2977810" y="135965"/>
                  <a:pt x="2982944" y="144835"/>
                </a:cubicBezTo>
                <a:cubicBezTo>
                  <a:pt x="2988078" y="153704"/>
                  <a:pt x="2991799" y="162516"/>
                  <a:pt x="2994108" y="171271"/>
                </a:cubicBezTo>
                <a:cubicBezTo>
                  <a:pt x="2996417" y="180026"/>
                  <a:pt x="2997334" y="189541"/>
                  <a:pt x="2996861" y="199815"/>
                </a:cubicBezTo>
                <a:cubicBezTo>
                  <a:pt x="2996388" y="210090"/>
                  <a:pt x="2994276" y="220616"/>
                  <a:pt x="2990526" y="231392"/>
                </a:cubicBezTo>
                <a:cubicBezTo>
                  <a:pt x="2986776" y="242169"/>
                  <a:pt x="2981065" y="251157"/>
                  <a:pt x="2973393" y="258356"/>
                </a:cubicBezTo>
                <a:cubicBezTo>
                  <a:pt x="2965721" y="265554"/>
                  <a:pt x="2956465" y="271262"/>
                  <a:pt x="2945624" y="275478"/>
                </a:cubicBezTo>
                <a:cubicBezTo>
                  <a:pt x="2934782" y="279694"/>
                  <a:pt x="2922235" y="281339"/>
                  <a:pt x="2907980" y="280414"/>
                </a:cubicBezTo>
                <a:cubicBezTo>
                  <a:pt x="2893726" y="279489"/>
                  <a:pt x="2880168" y="274262"/>
                  <a:pt x="2867304" y="264733"/>
                </a:cubicBezTo>
                <a:cubicBezTo>
                  <a:pt x="2854441" y="255204"/>
                  <a:pt x="2845629" y="238265"/>
                  <a:pt x="2840868" y="213915"/>
                </a:cubicBezTo>
                <a:lnTo>
                  <a:pt x="2872424" y="204709"/>
                </a:lnTo>
                <a:cubicBezTo>
                  <a:pt x="2879006" y="230277"/>
                  <a:pt x="2889177" y="244094"/>
                  <a:pt x="2902936" y="246159"/>
                </a:cubicBezTo>
                <a:cubicBezTo>
                  <a:pt x="2916696" y="248224"/>
                  <a:pt x="2927867" y="246783"/>
                  <a:pt x="2936449" y="241836"/>
                </a:cubicBezTo>
                <a:cubicBezTo>
                  <a:pt x="2945032" y="236888"/>
                  <a:pt x="2951270" y="229883"/>
                  <a:pt x="2955163" y="220820"/>
                </a:cubicBezTo>
                <a:cubicBezTo>
                  <a:pt x="2959057" y="211757"/>
                  <a:pt x="2960785" y="201662"/>
                  <a:pt x="2960347" y="190534"/>
                </a:cubicBezTo>
                <a:cubicBezTo>
                  <a:pt x="2959910" y="179406"/>
                  <a:pt x="2957027" y="170153"/>
                  <a:pt x="2951700" y="162774"/>
                </a:cubicBezTo>
                <a:cubicBezTo>
                  <a:pt x="2946373" y="155396"/>
                  <a:pt x="2939601" y="150445"/>
                  <a:pt x="2931384" y="147922"/>
                </a:cubicBezTo>
                <a:cubicBezTo>
                  <a:pt x="2923167" y="145398"/>
                  <a:pt x="2913864" y="145412"/>
                  <a:pt x="2903474" y="147965"/>
                </a:cubicBezTo>
                <a:cubicBezTo>
                  <a:pt x="2893085" y="150517"/>
                  <a:pt x="2884111" y="156891"/>
                  <a:pt x="2876554" y="167087"/>
                </a:cubicBezTo>
                <a:lnTo>
                  <a:pt x="2847623" y="163796"/>
                </a:lnTo>
                <a:cubicBezTo>
                  <a:pt x="2849429" y="155780"/>
                  <a:pt x="2858155" y="114989"/>
                  <a:pt x="2873801" y="41424"/>
                </a:cubicBezTo>
                <a:close/>
                <a:moveTo>
                  <a:pt x="6865251" y="37359"/>
                </a:moveTo>
                <a:lnTo>
                  <a:pt x="6903088" y="37359"/>
                </a:lnTo>
                <a:lnTo>
                  <a:pt x="6846387" y="125078"/>
                </a:lnTo>
                <a:cubicBezTo>
                  <a:pt x="6868413" y="118782"/>
                  <a:pt x="6887092" y="120119"/>
                  <a:pt x="6902421" y="129089"/>
                </a:cubicBezTo>
                <a:cubicBezTo>
                  <a:pt x="6917751" y="138059"/>
                  <a:pt x="6927979" y="147904"/>
                  <a:pt x="6933106" y="158623"/>
                </a:cubicBezTo>
                <a:cubicBezTo>
                  <a:pt x="6938233" y="169342"/>
                  <a:pt x="6941029" y="180965"/>
                  <a:pt x="6941495" y="193491"/>
                </a:cubicBezTo>
                <a:cubicBezTo>
                  <a:pt x="6941961" y="206017"/>
                  <a:pt x="6940071" y="218411"/>
                  <a:pt x="6935827" y="230672"/>
                </a:cubicBezTo>
                <a:cubicBezTo>
                  <a:pt x="6931582" y="242933"/>
                  <a:pt x="6923993" y="254061"/>
                  <a:pt x="6913058" y="264056"/>
                </a:cubicBezTo>
                <a:cubicBezTo>
                  <a:pt x="6902124" y="274051"/>
                  <a:pt x="6886951" y="279507"/>
                  <a:pt x="6867543" y="280425"/>
                </a:cubicBezTo>
                <a:cubicBezTo>
                  <a:pt x="6848133" y="281343"/>
                  <a:pt x="6831523" y="277769"/>
                  <a:pt x="6817713" y="269702"/>
                </a:cubicBezTo>
                <a:cubicBezTo>
                  <a:pt x="6803904" y="261636"/>
                  <a:pt x="6794407" y="250264"/>
                  <a:pt x="6789223" y="235587"/>
                </a:cubicBezTo>
                <a:cubicBezTo>
                  <a:pt x="6784039" y="220910"/>
                  <a:pt x="6781899" y="206860"/>
                  <a:pt x="6782802" y="193437"/>
                </a:cubicBezTo>
                <a:cubicBezTo>
                  <a:pt x="6783705" y="180015"/>
                  <a:pt x="6786179" y="168819"/>
                  <a:pt x="6790223" y="159849"/>
                </a:cubicBezTo>
                <a:cubicBezTo>
                  <a:pt x="6794267" y="150879"/>
                  <a:pt x="6800441" y="139447"/>
                  <a:pt x="6808743" y="125551"/>
                </a:cubicBezTo>
                <a:close/>
                <a:moveTo>
                  <a:pt x="6673360" y="37359"/>
                </a:moveTo>
                <a:cubicBezTo>
                  <a:pt x="6682831" y="37359"/>
                  <a:pt x="6691422" y="38323"/>
                  <a:pt x="6699129" y="40252"/>
                </a:cubicBezTo>
                <a:cubicBezTo>
                  <a:pt x="6706837" y="42180"/>
                  <a:pt x="6715007" y="46264"/>
                  <a:pt x="6723640" y="52502"/>
                </a:cubicBezTo>
                <a:cubicBezTo>
                  <a:pt x="6732273" y="58740"/>
                  <a:pt x="6738451" y="67487"/>
                  <a:pt x="6742171" y="78744"/>
                </a:cubicBezTo>
                <a:cubicBezTo>
                  <a:pt x="6745893" y="90001"/>
                  <a:pt x="6745609" y="103291"/>
                  <a:pt x="6741321" y="118614"/>
                </a:cubicBezTo>
                <a:cubicBezTo>
                  <a:pt x="6737034" y="133936"/>
                  <a:pt x="6726580" y="144638"/>
                  <a:pt x="6709959" y="150718"/>
                </a:cubicBezTo>
                <a:cubicBezTo>
                  <a:pt x="6724543" y="153901"/>
                  <a:pt x="6735163" y="160484"/>
                  <a:pt x="6741817" y="170464"/>
                </a:cubicBezTo>
                <a:cubicBezTo>
                  <a:pt x="6748471" y="180445"/>
                  <a:pt x="6751797" y="192423"/>
                  <a:pt x="6751797" y="206397"/>
                </a:cubicBezTo>
                <a:cubicBezTo>
                  <a:pt x="6751797" y="220372"/>
                  <a:pt x="6749657" y="231651"/>
                  <a:pt x="6745377" y="240233"/>
                </a:cubicBezTo>
                <a:cubicBezTo>
                  <a:pt x="6741096" y="248816"/>
                  <a:pt x="6736296" y="256000"/>
                  <a:pt x="6730975" y="261786"/>
                </a:cubicBezTo>
                <a:cubicBezTo>
                  <a:pt x="6725655" y="267573"/>
                  <a:pt x="6718482" y="272133"/>
                  <a:pt x="6709455" y="275467"/>
                </a:cubicBezTo>
                <a:cubicBezTo>
                  <a:pt x="6700427" y="278801"/>
                  <a:pt x="6689113" y="280468"/>
                  <a:pt x="6675511" y="280468"/>
                </a:cubicBezTo>
                <a:cubicBezTo>
                  <a:pt x="6661909" y="280468"/>
                  <a:pt x="6650129" y="278805"/>
                  <a:pt x="6640169" y="275478"/>
                </a:cubicBezTo>
                <a:cubicBezTo>
                  <a:pt x="6630211" y="272151"/>
                  <a:pt x="6621850" y="267110"/>
                  <a:pt x="6615089" y="260356"/>
                </a:cubicBezTo>
                <a:cubicBezTo>
                  <a:pt x="6608327" y="253602"/>
                  <a:pt x="6603749" y="245675"/>
                  <a:pt x="6601354" y="236576"/>
                </a:cubicBezTo>
                <a:cubicBezTo>
                  <a:pt x="6598959" y="227478"/>
                  <a:pt x="6597762" y="217371"/>
                  <a:pt x="6597762" y="206258"/>
                </a:cubicBezTo>
                <a:cubicBezTo>
                  <a:pt x="6597762" y="195130"/>
                  <a:pt x="6600573" y="184177"/>
                  <a:pt x="6606194" y="173401"/>
                </a:cubicBezTo>
                <a:cubicBezTo>
                  <a:pt x="6611815" y="162624"/>
                  <a:pt x="6620707" y="154776"/>
                  <a:pt x="6632867" y="149857"/>
                </a:cubicBezTo>
                <a:cubicBezTo>
                  <a:pt x="6622700" y="145283"/>
                  <a:pt x="6615666" y="138848"/>
                  <a:pt x="6611765" y="130552"/>
                </a:cubicBezTo>
                <a:cubicBezTo>
                  <a:pt x="6607865" y="122256"/>
                  <a:pt x="6605681" y="112939"/>
                  <a:pt x="6605215" y="102599"/>
                </a:cubicBezTo>
                <a:cubicBezTo>
                  <a:pt x="6604749" y="92260"/>
                  <a:pt x="6606144" y="83355"/>
                  <a:pt x="6609399" y="75884"/>
                </a:cubicBezTo>
                <a:cubicBezTo>
                  <a:pt x="6612655" y="68412"/>
                  <a:pt x="6617616" y="61343"/>
                  <a:pt x="6624284" y="54674"/>
                </a:cubicBezTo>
                <a:cubicBezTo>
                  <a:pt x="6630952" y="48006"/>
                  <a:pt x="6638431" y="43453"/>
                  <a:pt x="6646719" y="41015"/>
                </a:cubicBezTo>
                <a:cubicBezTo>
                  <a:pt x="6655009" y="38577"/>
                  <a:pt x="6663889" y="37359"/>
                  <a:pt x="6673360" y="37359"/>
                </a:cubicBezTo>
                <a:close/>
                <a:moveTo>
                  <a:pt x="2769424" y="37359"/>
                </a:moveTo>
                <a:lnTo>
                  <a:pt x="2796376" y="37359"/>
                </a:lnTo>
                <a:lnTo>
                  <a:pt x="2796376" y="195287"/>
                </a:lnTo>
                <a:lnTo>
                  <a:pt x="2828771" y="195287"/>
                </a:lnTo>
                <a:lnTo>
                  <a:pt x="2828771" y="225122"/>
                </a:lnTo>
                <a:lnTo>
                  <a:pt x="2796376" y="225122"/>
                </a:lnTo>
                <a:lnTo>
                  <a:pt x="2796376" y="276403"/>
                </a:lnTo>
                <a:lnTo>
                  <a:pt x="2762476" y="276403"/>
                </a:lnTo>
                <a:lnTo>
                  <a:pt x="2762476" y="225122"/>
                </a:lnTo>
                <a:lnTo>
                  <a:pt x="2658538" y="225122"/>
                </a:lnTo>
                <a:lnTo>
                  <a:pt x="2658538" y="197524"/>
                </a:lnTo>
                <a:close/>
                <a:moveTo>
                  <a:pt x="2561453" y="37359"/>
                </a:moveTo>
                <a:lnTo>
                  <a:pt x="2584362" y="37359"/>
                </a:lnTo>
                <a:lnTo>
                  <a:pt x="2584362" y="276403"/>
                </a:lnTo>
                <a:lnTo>
                  <a:pt x="2549106" y="276403"/>
                </a:lnTo>
                <a:lnTo>
                  <a:pt x="2549106" y="90145"/>
                </a:lnTo>
                <a:cubicBezTo>
                  <a:pt x="2541965" y="101201"/>
                  <a:pt x="2527116" y="112451"/>
                  <a:pt x="2504559" y="123895"/>
                </a:cubicBezTo>
                <a:lnTo>
                  <a:pt x="2504559" y="93092"/>
                </a:lnTo>
                <a:cubicBezTo>
                  <a:pt x="2527474" y="77533"/>
                  <a:pt x="2546439" y="58955"/>
                  <a:pt x="2561453" y="37359"/>
                </a:cubicBezTo>
                <a:close/>
                <a:moveTo>
                  <a:pt x="202078" y="30744"/>
                </a:moveTo>
                <a:cubicBezTo>
                  <a:pt x="198027" y="31640"/>
                  <a:pt x="177797" y="37172"/>
                  <a:pt x="141388" y="47339"/>
                </a:cubicBezTo>
                <a:lnTo>
                  <a:pt x="141388" y="62977"/>
                </a:lnTo>
                <a:cubicBezTo>
                  <a:pt x="147812" y="61486"/>
                  <a:pt x="153240" y="58639"/>
                  <a:pt x="157671" y="54438"/>
                </a:cubicBezTo>
                <a:cubicBezTo>
                  <a:pt x="162103" y="50236"/>
                  <a:pt x="167099" y="49096"/>
                  <a:pt x="172664" y="51018"/>
                </a:cubicBezTo>
                <a:cubicBezTo>
                  <a:pt x="178228" y="52939"/>
                  <a:pt x="183627" y="55381"/>
                  <a:pt x="188861" y="58342"/>
                </a:cubicBezTo>
                <a:cubicBezTo>
                  <a:pt x="194095" y="61303"/>
                  <a:pt x="194665" y="65171"/>
                  <a:pt x="190571" y="69947"/>
                </a:cubicBezTo>
                <a:cubicBezTo>
                  <a:pt x="186477" y="74722"/>
                  <a:pt x="184028" y="83649"/>
                  <a:pt x="183225" y="96727"/>
                </a:cubicBezTo>
                <a:lnTo>
                  <a:pt x="202198" y="93414"/>
                </a:lnTo>
                <a:cubicBezTo>
                  <a:pt x="207431" y="57908"/>
                  <a:pt x="209733" y="38362"/>
                  <a:pt x="209102" y="34777"/>
                </a:cubicBezTo>
                <a:cubicBezTo>
                  <a:pt x="208471" y="31192"/>
                  <a:pt x="206130" y="29848"/>
                  <a:pt x="202078" y="30744"/>
                </a:cubicBezTo>
                <a:close/>
                <a:moveTo>
                  <a:pt x="46807" y="29271"/>
                </a:moveTo>
                <a:cubicBezTo>
                  <a:pt x="59827" y="29271"/>
                  <a:pt x="69396" y="32106"/>
                  <a:pt x="75512" y="37778"/>
                </a:cubicBezTo>
                <a:cubicBezTo>
                  <a:pt x="81628" y="43450"/>
                  <a:pt x="83549" y="50896"/>
                  <a:pt x="81277" y="60116"/>
                </a:cubicBezTo>
                <a:cubicBezTo>
                  <a:pt x="79004" y="69337"/>
                  <a:pt x="71601" y="70958"/>
                  <a:pt x="59068" y="64978"/>
                </a:cubicBezTo>
                <a:cubicBezTo>
                  <a:pt x="50004" y="58639"/>
                  <a:pt x="42085" y="51104"/>
                  <a:pt x="35309" y="42370"/>
                </a:cubicBezTo>
                <a:cubicBezTo>
                  <a:pt x="28533" y="33637"/>
                  <a:pt x="32366" y="29271"/>
                  <a:pt x="46807" y="29271"/>
                </a:cubicBezTo>
                <a:close/>
                <a:moveTo>
                  <a:pt x="1621592" y="28952"/>
                </a:moveTo>
                <a:cubicBezTo>
                  <a:pt x="1629582" y="28164"/>
                  <a:pt x="1637045" y="30357"/>
                  <a:pt x="1643982" y="35530"/>
                </a:cubicBezTo>
                <a:cubicBezTo>
                  <a:pt x="1653232" y="42428"/>
                  <a:pt x="1652127" y="47852"/>
                  <a:pt x="1640670" y="51803"/>
                </a:cubicBezTo>
                <a:cubicBezTo>
                  <a:pt x="1629212" y="55753"/>
                  <a:pt x="1605249" y="60518"/>
                  <a:pt x="1568782" y="66096"/>
                </a:cubicBezTo>
                <a:cubicBezTo>
                  <a:pt x="1576884" y="73008"/>
                  <a:pt x="1580014" y="78691"/>
                  <a:pt x="1578171" y="83143"/>
                </a:cubicBezTo>
                <a:cubicBezTo>
                  <a:pt x="1576329" y="87596"/>
                  <a:pt x="1574547" y="100671"/>
                  <a:pt x="1572826" y="122367"/>
                </a:cubicBezTo>
                <a:cubicBezTo>
                  <a:pt x="1598710" y="117148"/>
                  <a:pt x="1618406" y="112695"/>
                  <a:pt x="1631915" y="109009"/>
                </a:cubicBezTo>
                <a:cubicBezTo>
                  <a:pt x="1645423" y="105324"/>
                  <a:pt x="1657175" y="108339"/>
                  <a:pt x="1667170" y="118054"/>
                </a:cubicBezTo>
                <a:cubicBezTo>
                  <a:pt x="1677165" y="127770"/>
                  <a:pt x="1673078" y="133413"/>
                  <a:pt x="1654909" y="134983"/>
                </a:cubicBezTo>
                <a:cubicBezTo>
                  <a:pt x="1636740" y="136553"/>
                  <a:pt x="1621160" y="138246"/>
                  <a:pt x="1608167" y="140060"/>
                </a:cubicBezTo>
                <a:cubicBezTo>
                  <a:pt x="1595175" y="141874"/>
                  <a:pt x="1582807" y="143921"/>
                  <a:pt x="1571062" y="146201"/>
                </a:cubicBezTo>
                <a:cubicBezTo>
                  <a:pt x="1570402" y="152338"/>
                  <a:pt x="1569642" y="158218"/>
                  <a:pt x="1568782" y="163839"/>
                </a:cubicBezTo>
                <a:cubicBezTo>
                  <a:pt x="1588901" y="187415"/>
                  <a:pt x="1607250" y="205921"/>
                  <a:pt x="1623827" y="219357"/>
                </a:cubicBezTo>
                <a:cubicBezTo>
                  <a:pt x="1640404" y="232794"/>
                  <a:pt x="1653504" y="242574"/>
                  <a:pt x="1663126" y="248697"/>
                </a:cubicBezTo>
                <a:cubicBezTo>
                  <a:pt x="1672749" y="254821"/>
                  <a:pt x="1682177" y="259144"/>
                  <a:pt x="1691412" y="261668"/>
                </a:cubicBezTo>
                <a:cubicBezTo>
                  <a:pt x="1700647" y="264192"/>
                  <a:pt x="1709739" y="266978"/>
                  <a:pt x="1718687" y="270025"/>
                </a:cubicBezTo>
                <a:cubicBezTo>
                  <a:pt x="1727636" y="273072"/>
                  <a:pt x="1732110" y="276525"/>
                  <a:pt x="1732110" y="280382"/>
                </a:cubicBezTo>
                <a:cubicBezTo>
                  <a:pt x="1732110" y="284670"/>
                  <a:pt x="1722627" y="287778"/>
                  <a:pt x="1703662" y="289707"/>
                </a:cubicBezTo>
                <a:cubicBezTo>
                  <a:pt x="1684697" y="291636"/>
                  <a:pt x="1671279" y="291872"/>
                  <a:pt x="1663406" y="290417"/>
                </a:cubicBezTo>
                <a:cubicBezTo>
                  <a:pt x="1655533" y="288961"/>
                  <a:pt x="1648320" y="284957"/>
                  <a:pt x="1641767" y="278403"/>
                </a:cubicBezTo>
                <a:cubicBezTo>
                  <a:pt x="1635213" y="271850"/>
                  <a:pt x="1625082" y="260349"/>
                  <a:pt x="1611372" y="243901"/>
                </a:cubicBezTo>
                <a:cubicBezTo>
                  <a:pt x="1597663" y="227452"/>
                  <a:pt x="1582090" y="205892"/>
                  <a:pt x="1564652" y="179219"/>
                </a:cubicBezTo>
                <a:cubicBezTo>
                  <a:pt x="1555274" y="210553"/>
                  <a:pt x="1539922" y="234565"/>
                  <a:pt x="1518598" y="251257"/>
                </a:cubicBezTo>
                <a:cubicBezTo>
                  <a:pt x="1497275" y="267949"/>
                  <a:pt x="1475535" y="277213"/>
                  <a:pt x="1453379" y="279049"/>
                </a:cubicBezTo>
                <a:cubicBezTo>
                  <a:pt x="1431224" y="280884"/>
                  <a:pt x="1426979" y="278267"/>
                  <a:pt x="1440645" y="271197"/>
                </a:cubicBezTo>
                <a:cubicBezTo>
                  <a:pt x="1454311" y="264128"/>
                  <a:pt x="1466838" y="257309"/>
                  <a:pt x="1478224" y="250741"/>
                </a:cubicBezTo>
                <a:cubicBezTo>
                  <a:pt x="1489610" y="244173"/>
                  <a:pt x="1499928" y="236042"/>
                  <a:pt x="1509177" y="226348"/>
                </a:cubicBezTo>
                <a:cubicBezTo>
                  <a:pt x="1518426" y="216654"/>
                  <a:pt x="1525923" y="205186"/>
                  <a:pt x="1531666" y="191942"/>
                </a:cubicBezTo>
                <a:cubicBezTo>
                  <a:pt x="1537409" y="178699"/>
                  <a:pt x="1541177" y="165015"/>
                  <a:pt x="1542970" y="150890"/>
                </a:cubicBezTo>
                <a:cubicBezTo>
                  <a:pt x="1520972" y="155378"/>
                  <a:pt x="1507051" y="158300"/>
                  <a:pt x="1501207" y="159655"/>
                </a:cubicBezTo>
                <a:cubicBezTo>
                  <a:pt x="1495364" y="161011"/>
                  <a:pt x="1486917" y="157691"/>
                  <a:pt x="1475868" y="149696"/>
                </a:cubicBezTo>
                <a:cubicBezTo>
                  <a:pt x="1464819" y="141702"/>
                  <a:pt x="1466386" y="137414"/>
                  <a:pt x="1480568" y="136833"/>
                </a:cubicBezTo>
                <a:cubicBezTo>
                  <a:pt x="1494751" y="136252"/>
                  <a:pt x="1516067" y="133029"/>
                  <a:pt x="1544518" y="127164"/>
                </a:cubicBezTo>
                <a:cubicBezTo>
                  <a:pt x="1545293" y="120166"/>
                  <a:pt x="1545680" y="110945"/>
                  <a:pt x="1545680" y="99502"/>
                </a:cubicBezTo>
                <a:cubicBezTo>
                  <a:pt x="1545680" y="87169"/>
                  <a:pt x="1545343" y="77303"/>
                  <a:pt x="1544669" y="69904"/>
                </a:cubicBezTo>
                <a:cubicBezTo>
                  <a:pt x="1545773" y="69904"/>
                  <a:pt x="1541808" y="70578"/>
                  <a:pt x="1532774" y="71926"/>
                </a:cubicBezTo>
                <a:cubicBezTo>
                  <a:pt x="1523739" y="73274"/>
                  <a:pt x="1514633" y="70467"/>
                  <a:pt x="1505456" y="63504"/>
                </a:cubicBezTo>
                <a:cubicBezTo>
                  <a:pt x="1496278" y="56542"/>
                  <a:pt x="1498311" y="52484"/>
                  <a:pt x="1511554" y="51330"/>
                </a:cubicBezTo>
                <a:cubicBezTo>
                  <a:pt x="1524797" y="50175"/>
                  <a:pt x="1542306" y="47379"/>
                  <a:pt x="1564082" y="42940"/>
                </a:cubicBezTo>
                <a:cubicBezTo>
                  <a:pt x="1585858" y="38502"/>
                  <a:pt x="1602306" y="34433"/>
                  <a:pt x="1613427" y="30733"/>
                </a:cubicBezTo>
                <a:cubicBezTo>
                  <a:pt x="1616207" y="29808"/>
                  <a:pt x="1618929" y="29215"/>
                  <a:pt x="1621592" y="28952"/>
                </a:cubicBezTo>
                <a:close/>
                <a:moveTo>
                  <a:pt x="7057908" y="26015"/>
                </a:moveTo>
                <a:cubicBezTo>
                  <a:pt x="7060563" y="25529"/>
                  <a:pt x="7063653" y="25764"/>
                  <a:pt x="7067181" y="26722"/>
                </a:cubicBezTo>
                <a:cubicBezTo>
                  <a:pt x="7074237" y="28636"/>
                  <a:pt x="7081052" y="31845"/>
                  <a:pt x="7087627" y="36348"/>
                </a:cubicBezTo>
                <a:cubicBezTo>
                  <a:pt x="7094203" y="40850"/>
                  <a:pt x="7094461" y="45715"/>
                  <a:pt x="7088401" y="50942"/>
                </a:cubicBezTo>
                <a:cubicBezTo>
                  <a:pt x="7082343" y="56169"/>
                  <a:pt x="7075019" y="69925"/>
                  <a:pt x="7066429" y="92210"/>
                </a:cubicBezTo>
                <a:cubicBezTo>
                  <a:pt x="7076338" y="100871"/>
                  <a:pt x="7075879" y="107385"/>
                  <a:pt x="7065052" y="111752"/>
                </a:cubicBezTo>
                <a:cubicBezTo>
                  <a:pt x="7054225" y="116119"/>
                  <a:pt x="7038487" y="121163"/>
                  <a:pt x="7017837" y="126884"/>
                </a:cubicBezTo>
                <a:cubicBezTo>
                  <a:pt x="7018726" y="134026"/>
                  <a:pt x="7017378" y="147821"/>
                  <a:pt x="7013793" y="168270"/>
                </a:cubicBezTo>
                <a:cubicBezTo>
                  <a:pt x="7018396" y="165990"/>
                  <a:pt x="7023752" y="162947"/>
                  <a:pt x="7029861" y="159139"/>
                </a:cubicBezTo>
                <a:cubicBezTo>
                  <a:pt x="7035970" y="155332"/>
                  <a:pt x="7041918" y="154859"/>
                  <a:pt x="7047704" y="157720"/>
                </a:cubicBezTo>
                <a:cubicBezTo>
                  <a:pt x="7053491" y="160580"/>
                  <a:pt x="7059183" y="163656"/>
                  <a:pt x="7064783" y="166947"/>
                </a:cubicBezTo>
                <a:cubicBezTo>
                  <a:pt x="7070383" y="170239"/>
                  <a:pt x="7071591" y="174455"/>
                  <a:pt x="7068407" y="179596"/>
                </a:cubicBezTo>
                <a:cubicBezTo>
                  <a:pt x="7065224" y="184737"/>
                  <a:pt x="7063425" y="193721"/>
                  <a:pt x="7063009" y="206548"/>
                </a:cubicBezTo>
                <a:cubicBezTo>
                  <a:pt x="7062593" y="219375"/>
                  <a:pt x="7062385" y="234085"/>
                  <a:pt x="7062385" y="250676"/>
                </a:cubicBezTo>
                <a:cubicBezTo>
                  <a:pt x="7062385" y="266006"/>
                  <a:pt x="7057151" y="279977"/>
                  <a:pt x="7046682" y="292589"/>
                </a:cubicBezTo>
                <a:cubicBezTo>
                  <a:pt x="7036214" y="305202"/>
                  <a:pt x="7028259" y="307923"/>
                  <a:pt x="7022817" y="300752"/>
                </a:cubicBezTo>
                <a:cubicBezTo>
                  <a:pt x="7017375" y="293582"/>
                  <a:pt x="7009308" y="284781"/>
                  <a:pt x="6998617" y="274349"/>
                </a:cubicBezTo>
                <a:cubicBezTo>
                  <a:pt x="6987927" y="263916"/>
                  <a:pt x="6989261" y="260274"/>
                  <a:pt x="7002619" y="263421"/>
                </a:cubicBezTo>
                <a:cubicBezTo>
                  <a:pt x="7015977" y="266569"/>
                  <a:pt x="7024534" y="266017"/>
                  <a:pt x="7028291" y="261765"/>
                </a:cubicBezTo>
                <a:cubicBezTo>
                  <a:pt x="7032048" y="257513"/>
                  <a:pt x="7034593" y="248755"/>
                  <a:pt x="7035927" y="235490"/>
                </a:cubicBezTo>
                <a:cubicBezTo>
                  <a:pt x="7037261" y="222225"/>
                  <a:pt x="7037537" y="209083"/>
                  <a:pt x="7036755" y="196062"/>
                </a:cubicBezTo>
                <a:cubicBezTo>
                  <a:pt x="7035974" y="183041"/>
                  <a:pt x="7031633" y="178248"/>
                  <a:pt x="7023731" y="181682"/>
                </a:cubicBezTo>
                <a:cubicBezTo>
                  <a:pt x="7015829" y="185117"/>
                  <a:pt x="7007339" y="190964"/>
                  <a:pt x="6998263" y="199224"/>
                </a:cubicBezTo>
                <a:cubicBezTo>
                  <a:pt x="6989185" y="207484"/>
                  <a:pt x="6983180" y="206785"/>
                  <a:pt x="6980248" y="197126"/>
                </a:cubicBezTo>
                <a:cubicBezTo>
                  <a:pt x="6977315" y="187468"/>
                  <a:pt x="6978781" y="180105"/>
                  <a:pt x="6984647" y="175035"/>
                </a:cubicBezTo>
                <a:cubicBezTo>
                  <a:pt x="6990511" y="169966"/>
                  <a:pt x="6994111" y="161674"/>
                  <a:pt x="6995445" y="150159"/>
                </a:cubicBezTo>
                <a:cubicBezTo>
                  <a:pt x="6996778" y="138643"/>
                  <a:pt x="6995194" y="128211"/>
                  <a:pt x="6990691" y="118861"/>
                </a:cubicBezTo>
                <a:cubicBezTo>
                  <a:pt x="6986188" y="109511"/>
                  <a:pt x="6987038" y="105306"/>
                  <a:pt x="6993240" y="106245"/>
                </a:cubicBezTo>
                <a:cubicBezTo>
                  <a:pt x="6999442" y="107185"/>
                  <a:pt x="7005149" y="107859"/>
                  <a:pt x="7010362" y="108267"/>
                </a:cubicBezTo>
                <a:cubicBezTo>
                  <a:pt x="7015575" y="108676"/>
                  <a:pt x="7026649" y="104851"/>
                  <a:pt x="7043585" y="96792"/>
                </a:cubicBezTo>
                <a:cubicBezTo>
                  <a:pt x="7047013" y="81419"/>
                  <a:pt x="7048550" y="70843"/>
                  <a:pt x="7048199" y="65064"/>
                </a:cubicBezTo>
                <a:cubicBezTo>
                  <a:pt x="7047847" y="59285"/>
                  <a:pt x="7045191" y="57277"/>
                  <a:pt x="7040229" y="59041"/>
                </a:cubicBezTo>
                <a:lnTo>
                  <a:pt x="7017342" y="64440"/>
                </a:lnTo>
                <a:cubicBezTo>
                  <a:pt x="7008896" y="66276"/>
                  <a:pt x="7001443" y="64021"/>
                  <a:pt x="6994983" y="57675"/>
                </a:cubicBezTo>
                <a:cubicBezTo>
                  <a:pt x="6988522" y="51330"/>
                  <a:pt x="6991164" y="48157"/>
                  <a:pt x="7002909" y="48157"/>
                </a:cubicBezTo>
                <a:cubicBezTo>
                  <a:pt x="7011183" y="48157"/>
                  <a:pt x="7020418" y="46034"/>
                  <a:pt x="7030614" y="41790"/>
                </a:cubicBezTo>
                <a:cubicBezTo>
                  <a:pt x="7040810" y="37545"/>
                  <a:pt x="7047689" y="33494"/>
                  <a:pt x="7051253" y="29636"/>
                </a:cubicBezTo>
                <a:cubicBezTo>
                  <a:pt x="7053035" y="27708"/>
                  <a:pt x="7055253" y="26500"/>
                  <a:pt x="7057908" y="26015"/>
                </a:cubicBezTo>
                <a:close/>
                <a:moveTo>
                  <a:pt x="3124083" y="26015"/>
                </a:moveTo>
                <a:cubicBezTo>
                  <a:pt x="3126738" y="25529"/>
                  <a:pt x="3129829" y="25764"/>
                  <a:pt x="3133357" y="26722"/>
                </a:cubicBezTo>
                <a:cubicBezTo>
                  <a:pt x="3140412" y="28636"/>
                  <a:pt x="3147227" y="31845"/>
                  <a:pt x="3153802" y="36348"/>
                </a:cubicBezTo>
                <a:cubicBezTo>
                  <a:pt x="3160377" y="40850"/>
                  <a:pt x="3160635" y="45715"/>
                  <a:pt x="3154577" y="50942"/>
                </a:cubicBezTo>
                <a:cubicBezTo>
                  <a:pt x="3148518" y="56169"/>
                  <a:pt x="3141194" y="69925"/>
                  <a:pt x="3132604" y="92210"/>
                </a:cubicBezTo>
                <a:cubicBezTo>
                  <a:pt x="3142513" y="100871"/>
                  <a:pt x="3142054" y="107385"/>
                  <a:pt x="3131227" y="111752"/>
                </a:cubicBezTo>
                <a:cubicBezTo>
                  <a:pt x="3120400" y="116119"/>
                  <a:pt x="3104662" y="121163"/>
                  <a:pt x="3084012" y="126884"/>
                </a:cubicBezTo>
                <a:cubicBezTo>
                  <a:pt x="3084901" y="134026"/>
                  <a:pt x="3083553" y="147821"/>
                  <a:pt x="3079968" y="168270"/>
                </a:cubicBezTo>
                <a:cubicBezTo>
                  <a:pt x="3084571" y="165990"/>
                  <a:pt x="3089927" y="162947"/>
                  <a:pt x="3096036" y="159139"/>
                </a:cubicBezTo>
                <a:cubicBezTo>
                  <a:pt x="3102145" y="155332"/>
                  <a:pt x="3108093" y="154859"/>
                  <a:pt x="3113879" y="157720"/>
                </a:cubicBezTo>
                <a:cubicBezTo>
                  <a:pt x="3119665" y="160580"/>
                  <a:pt x="3125358" y="163656"/>
                  <a:pt x="3130958" y="166947"/>
                </a:cubicBezTo>
                <a:cubicBezTo>
                  <a:pt x="3136558" y="170239"/>
                  <a:pt x="3137766" y="174455"/>
                  <a:pt x="3134583" y="179596"/>
                </a:cubicBezTo>
                <a:cubicBezTo>
                  <a:pt x="3131399" y="184737"/>
                  <a:pt x="3129600" y="193721"/>
                  <a:pt x="3129184" y="206548"/>
                </a:cubicBezTo>
                <a:cubicBezTo>
                  <a:pt x="3128768" y="219375"/>
                  <a:pt x="3128560" y="234085"/>
                  <a:pt x="3128560" y="250676"/>
                </a:cubicBezTo>
                <a:cubicBezTo>
                  <a:pt x="3128560" y="266006"/>
                  <a:pt x="3123326" y="279977"/>
                  <a:pt x="3112857" y="292589"/>
                </a:cubicBezTo>
                <a:cubicBezTo>
                  <a:pt x="3102389" y="305202"/>
                  <a:pt x="3094434" y="307923"/>
                  <a:pt x="3088992" y="300752"/>
                </a:cubicBezTo>
                <a:cubicBezTo>
                  <a:pt x="3083550" y="293582"/>
                  <a:pt x="3075483" y="284781"/>
                  <a:pt x="3064793" y="274349"/>
                </a:cubicBezTo>
                <a:cubicBezTo>
                  <a:pt x="3054102" y="263916"/>
                  <a:pt x="3055436" y="260274"/>
                  <a:pt x="3068794" y="263421"/>
                </a:cubicBezTo>
                <a:cubicBezTo>
                  <a:pt x="3082152" y="266569"/>
                  <a:pt x="3090709" y="266017"/>
                  <a:pt x="3094466" y="261765"/>
                </a:cubicBezTo>
                <a:cubicBezTo>
                  <a:pt x="3098223" y="257513"/>
                  <a:pt x="3100769" y="248755"/>
                  <a:pt x="3102102" y="235490"/>
                </a:cubicBezTo>
                <a:cubicBezTo>
                  <a:pt x="3103436" y="222225"/>
                  <a:pt x="3103712" y="209083"/>
                  <a:pt x="3102930" y="196062"/>
                </a:cubicBezTo>
                <a:cubicBezTo>
                  <a:pt x="3102149" y="183041"/>
                  <a:pt x="3097808" y="178248"/>
                  <a:pt x="3089906" y="181682"/>
                </a:cubicBezTo>
                <a:cubicBezTo>
                  <a:pt x="3082004" y="185117"/>
                  <a:pt x="3073515" y="190964"/>
                  <a:pt x="3064438" y="199224"/>
                </a:cubicBezTo>
                <a:cubicBezTo>
                  <a:pt x="3055360" y="207484"/>
                  <a:pt x="3049356" y="206785"/>
                  <a:pt x="3046423" y="197126"/>
                </a:cubicBezTo>
                <a:cubicBezTo>
                  <a:pt x="3043490" y="187468"/>
                  <a:pt x="3044957" y="180105"/>
                  <a:pt x="3050822" y="175035"/>
                </a:cubicBezTo>
                <a:cubicBezTo>
                  <a:pt x="3056687" y="169966"/>
                  <a:pt x="3060286" y="161674"/>
                  <a:pt x="3061620" y="150159"/>
                </a:cubicBezTo>
                <a:cubicBezTo>
                  <a:pt x="3062954" y="138643"/>
                  <a:pt x="3061369" y="128211"/>
                  <a:pt x="3056866" y="118861"/>
                </a:cubicBezTo>
                <a:cubicBezTo>
                  <a:pt x="3052363" y="109511"/>
                  <a:pt x="3053213" y="105306"/>
                  <a:pt x="3059415" y="106245"/>
                </a:cubicBezTo>
                <a:cubicBezTo>
                  <a:pt x="3065617" y="107185"/>
                  <a:pt x="3071325" y="107859"/>
                  <a:pt x="3076537" y="108267"/>
                </a:cubicBezTo>
                <a:cubicBezTo>
                  <a:pt x="3081750" y="108676"/>
                  <a:pt x="3092824" y="104851"/>
                  <a:pt x="3109760" y="96792"/>
                </a:cubicBezTo>
                <a:cubicBezTo>
                  <a:pt x="3113187" y="81419"/>
                  <a:pt x="3114725" y="70843"/>
                  <a:pt x="3114374" y="65064"/>
                </a:cubicBezTo>
                <a:cubicBezTo>
                  <a:pt x="3114023" y="59285"/>
                  <a:pt x="3111366" y="57277"/>
                  <a:pt x="3106404" y="59041"/>
                </a:cubicBezTo>
                <a:lnTo>
                  <a:pt x="3083517" y="64440"/>
                </a:lnTo>
                <a:cubicBezTo>
                  <a:pt x="3075071" y="66276"/>
                  <a:pt x="3067618" y="64021"/>
                  <a:pt x="3061157" y="57675"/>
                </a:cubicBezTo>
                <a:cubicBezTo>
                  <a:pt x="3054697" y="51330"/>
                  <a:pt x="3057339" y="48157"/>
                  <a:pt x="3069084" y="48157"/>
                </a:cubicBezTo>
                <a:cubicBezTo>
                  <a:pt x="3077358" y="48157"/>
                  <a:pt x="3086593" y="46034"/>
                  <a:pt x="3096789" y="41790"/>
                </a:cubicBezTo>
                <a:cubicBezTo>
                  <a:pt x="3106985" y="37545"/>
                  <a:pt x="3113865" y="33494"/>
                  <a:pt x="3117428" y="29636"/>
                </a:cubicBezTo>
                <a:cubicBezTo>
                  <a:pt x="3119210" y="27708"/>
                  <a:pt x="3121428" y="26500"/>
                  <a:pt x="3124083" y="26015"/>
                </a:cubicBezTo>
                <a:close/>
                <a:moveTo>
                  <a:pt x="921476" y="24490"/>
                </a:moveTo>
                <a:cubicBezTo>
                  <a:pt x="924939" y="23945"/>
                  <a:pt x="928668" y="24517"/>
                  <a:pt x="932662" y="26205"/>
                </a:cubicBezTo>
                <a:cubicBezTo>
                  <a:pt x="940650" y="29583"/>
                  <a:pt x="947601" y="34186"/>
                  <a:pt x="953517" y="40015"/>
                </a:cubicBezTo>
                <a:cubicBezTo>
                  <a:pt x="959432" y="45844"/>
                  <a:pt x="958051" y="50390"/>
                  <a:pt x="949375" y="53653"/>
                </a:cubicBezTo>
                <a:cubicBezTo>
                  <a:pt x="940700" y="56915"/>
                  <a:pt x="928374" y="67638"/>
                  <a:pt x="912399" y="85821"/>
                </a:cubicBezTo>
                <a:cubicBezTo>
                  <a:pt x="896424" y="104005"/>
                  <a:pt x="883389" y="116187"/>
                  <a:pt x="873293" y="122367"/>
                </a:cubicBezTo>
                <a:cubicBezTo>
                  <a:pt x="889684" y="121550"/>
                  <a:pt x="906580" y="119804"/>
                  <a:pt x="923982" y="117130"/>
                </a:cubicBezTo>
                <a:cubicBezTo>
                  <a:pt x="941384" y="114455"/>
                  <a:pt x="952813" y="111960"/>
                  <a:pt x="958270" y="109644"/>
                </a:cubicBezTo>
                <a:cubicBezTo>
                  <a:pt x="963727" y="107328"/>
                  <a:pt x="969566" y="107633"/>
                  <a:pt x="975790" y="110558"/>
                </a:cubicBezTo>
                <a:cubicBezTo>
                  <a:pt x="982014" y="113484"/>
                  <a:pt x="988984" y="118291"/>
                  <a:pt x="996698" y="124981"/>
                </a:cubicBezTo>
                <a:cubicBezTo>
                  <a:pt x="1004413" y="131671"/>
                  <a:pt x="1005503" y="137794"/>
                  <a:pt x="999967" y="143351"/>
                </a:cubicBezTo>
                <a:cubicBezTo>
                  <a:pt x="994432" y="148907"/>
                  <a:pt x="990138" y="158444"/>
                  <a:pt x="987083" y="171959"/>
                </a:cubicBezTo>
                <a:cubicBezTo>
                  <a:pt x="984028" y="185475"/>
                  <a:pt x="980224" y="202483"/>
                  <a:pt x="975671" y="222982"/>
                </a:cubicBezTo>
                <a:cubicBezTo>
                  <a:pt x="971118" y="243481"/>
                  <a:pt x="965060" y="259166"/>
                  <a:pt x="957496" y="270036"/>
                </a:cubicBezTo>
                <a:cubicBezTo>
                  <a:pt x="949932" y="280906"/>
                  <a:pt x="940979" y="288510"/>
                  <a:pt x="930640" y="292847"/>
                </a:cubicBezTo>
                <a:cubicBezTo>
                  <a:pt x="920301" y="297185"/>
                  <a:pt x="913600" y="294529"/>
                  <a:pt x="910538" y="284878"/>
                </a:cubicBezTo>
                <a:cubicBezTo>
                  <a:pt x="907477" y="275227"/>
                  <a:pt x="901827" y="265078"/>
                  <a:pt x="893588" y="254430"/>
                </a:cubicBezTo>
                <a:cubicBezTo>
                  <a:pt x="885350" y="243782"/>
                  <a:pt x="886906" y="240753"/>
                  <a:pt x="898256" y="245342"/>
                </a:cubicBezTo>
                <a:cubicBezTo>
                  <a:pt x="909606" y="249931"/>
                  <a:pt x="916837" y="252404"/>
                  <a:pt x="919949" y="252763"/>
                </a:cubicBezTo>
                <a:cubicBezTo>
                  <a:pt x="923061" y="253121"/>
                  <a:pt x="926022" y="252412"/>
                  <a:pt x="928833" y="250633"/>
                </a:cubicBezTo>
                <a:cubicBezTo>
                  <a:pt x="931643" y="248855"/>
                  <a:pt x="935444" y="243822"/>
                  <a:pt x="940234" y="235533"/>
                </a:cubicBezTo>
                <a:cubicBezTo>
                  <a:pt x="945023" y="227245"/>
                  <a:pt x="949214" y="215693"/>
                  <a:pt x="952807" y="200880"/>
                </a:cubicBezTo>
                <a:cubicBezTo>
                  <a:pt x="956398" y="186067"/>
                  <a:pt x="959091" y="171762"/>
                  <a:pt x="960884" y="157967"/>
                </a:cubicBezTo>
                <a:cubicBezTo>
                  <a:pt x="962676" y="144172"/>
                  <a:pt x="962773" y="136356"/>
                  <a:pt x="961174" y="134521"/>
                </a:cubicBezTo>
                <a:cubicBezTo>
                  <a:pt x="959575" y="132685"/>
                  <a:pt x="957560" y="131577"/>
                  <a:pt x="955130" y="131197"/>
                </a:cubicBezTo>
                <a:cubicBezTo>
                  <a:pt x="952698" y="130817"/>
                  <a:pt x="946572" y="131122"/>
                  <a:pt x="936749" y="132111"/>
                </a:cubicBezTo>
                <a:cubicBezTo>
                  <a:pt x="948436" y="139411"/>
                  <a:pt x="952118" y="145229"/>
                  <a:pt x="947795" y="149567"/>
                </a:cubicBezTo>
                <a:cubicBezTo>
                  <a:pt x="943470" y="153905"/>
                  <a:pt x="937265" y="163481"/>
                  <a:pt x="929177" y="178294"/>
                </a:cubicBezTo>
                <a:cubicBezTo>
                  <a:pt x="921090" y="193108"/>
                  <a:pt x="908061" y="209273"/>
                  <a:pt x="890093" y="226789"/>
                </a:cubicBezTo>
                <a:cubicBezTo>
                  <a:pt x="872125" y="244306"/>
                  <a:pt x="852884" y="255606"/>
                  <a:pt x="832370" y="260689"/>
                </a:cubicBezTo>
                <a:cubicBezTo>
                  <a:pt x="811856" y="265773"/>
                  <a:pt x="809436" y="263045"/>
                  <a:pt x="825110" y="252505"/>
                </a:cubicBezTo>
                <a:cubicBezTo>
                  <a:pt x="840784" y="241965"/>
                  <a:pt x="856143" y="228951"/>
                  <a:pt x="871186" y="213464"/>
                </a:cubicBezTo>
                <a:cubicBezTo>
                  <a:pt x="886228" y="197976"/>
                  <a:pt x="897962" y="182023"/>
                  <a:pt x="906387" y="165603"/>
                </a:cubicBezTo>
                <a:cubicBezTo>
                  <a:pt x="914812" y="149184"/>
                  <a:pt x="919025" y="138880"/>
                  <a:pt x="919025" y="134693"/>
                </a:cubicBezTo>
                <a:cubicBezTo>
                  <a:pt x="914650" y="135496"/>
                  <a:pt x="906606" y="136464"/>
                  <a:pt x="894890" y="137597"/>
                </a:cubicBezTo>
                <a:cubicBezTo>
                  <a:pt x="902992" y="141813"/>
                  <a:pt x="905312" y="146635"/>
                  <a:pt x="901848" y="152062"/>
                </a:cubicBezTo>
                <a:cubicBezTo>
                  <a:pt x="898385" y="157490"/>
                  <a:pt x="888150" y="168475"/>
                  <a:pt x="871142" y="185016"/>
                </a:cubicBezTo>
                <a:cubicBezTo>
                  <a:pt x="854135" y="201558"/>
                  <a:pt x="835593" y="213051"/>
                  <a:pt x="815517" y="219497"/>
                </a:cubicBezTo>
                <a:cubicBezTo>
                  <a:pt x="795440" y="225943"/>
                  <a:pt x="792544" y="223914"/>
                  <a:pt x="806827" y="213410"/>
                </a:cubicBezTo>
                <a:cubicBezTo>
                  <a:pt x="821109" y="202906"/>
                  <a:pt x="834872" y="190587"/>
                  <a:pt x="848115" y="176455"/>
                </a:cubicBezTo>
                <a:cubicBezTo>
                  <a:pt x="861359" y="162323"/>
                  <a:pt x="870598" y="150202"/>
                  <a:pt x="875831" y="140092"/>
                </a:cubicBezTo>
                <a:cubicBezTo>
                  <a:pt x="868002" y="142630"/>
                  <a:pt x="858910" y="146638"/>
                  <a:pt x="848557" y="152116"/>
                </a:cubicBezTo>
                <a:cubicBezTo>
                  <a:pt x="838202" y="157594"/>
                  <a:pt x="832739" y="155400"/>
                  <a:pt x="832165" y="145534"/>
                </a:cubicBezTo>
                <a:cubicBezTo>
                  <a:pt x="831592" y="135668"/>
                  <a:pt x="835528" y="128379"/>
                  <a:pt x="843975" y="123669"/>
                </a:cubicBezTo>
                <a:cubicBezTo>
                  <a:pt x="852421" y="118958"/>
                  <a:pt x="862380" y="110426"/>
                  <a:pt x="873853" y="98071"/>
                </a:cubicBezTo>
                <a:cubicBezTo>
                  <a:pt x="885325" y="85717"/>
                  <a:pt x="893921" y="75683"/>
                  <a:pt x="899644" y="67968"/>
                </a:cubicBezTo>
                <a:cubicBezTo>
                  <a:pt x="905365" y="60253"/>
                  <a:pt x="907358" y="56395"/>
                  <a:pt x="905623" y="56395"/>
                </a:cubicBezTo>
                <a:cubicBezTo>
                  <a:pt x="901608" y="56395"/>
                  <a:pt x="895120" y="57740"/>
                  <a:pt x="886156" y="60428"/>
                </a:cubicBezTo>
                <a:cubicBezTo>
                  <a:pt x="877194" y="63117"/>
                  <a:pt x="868884" y="65817"/>
                  <a:pt x="861226" y="68527"/>
                </a:cubicBezTo>
                <a:cubicBezTo>
                  <a:pt x="853568" y="71237"/>
                  <a:pt x="844642" y="68520"/>
                  <a:pt x="834446" y="60375"/>
                </a:cubicBezTo>
                <a:cubicBezTo>
                  <a:pt x="824250" y="52229"/>
                  <a:pt x="825927" y="48157"/>
                  <a:pt x="839479" y="48157"/>
                </a:cubicBezTo>
                <a:cubicBezTo>
                  <a:pt x="850836" y="48157"/>
                  <a:pt x="864277" y="46432"/>
                  <a:pt x="879800" y="42983"/>
                </a:cubicBezTo>
                <a:cubicBezTo>
                  <a:pt x="895324" y="39535"/>
                  <a:pt x="906017" y="35032"/>
                  <a:pt x="911882" y="29475"/>
                </a:cubicBezTo>
                <a:cubicBezTo>
                  <a:pt x="914815" y="26697"/>
                  <a:pt x="918013" y="25035"/>
                  <a:pt x="921476" y="24490"/>
                </a:cubicBezTo>
                <a:close/>
                <a:moveTo>
                  <a:pt x="3630074" y="22812"/>
                </a:moveTo>
                <a:cubicBezTo>
                  <a:pt x="3633412" y="22970"/>
                  <a:pt x="3637031" y="24137"/>
                  <a:pt x="3640932" y="26313"/>
                </a:cubicBezTo>
                <a:cubicBezTo>
                  <a:pt x="3648733" y="30665"/>
                  <a:pt x="3655222" y="35014"/>
                  <a:pt x="3660398" y="39359"/>
                </a:cubicBezTo>
                <a:cubicBezTo>
                  <a:pt x="3666823" y="45081"/>
                  <a:pt x="3668002" y="51989"/>
                  <a:pt x="3663937" y="60084"/>
                </a:cubicBezTo>
                <a:cubicBezTo>
                  <a:pt x="3659871" y="68179"/>
                  <a:pt x="3658061" y="82595"/>
                  <a:pt x="3658506" y="103331"/>
                </a:cubicBezTo>
                <a:cubicBezTo>
                  <a:pt x="3658950" y="124067"/>
                  <a:pt x="3660757" y="156870"/>
                  <a:pt x="3663926" y="201740"/>
                </a:cubicBezTo>
                <a:cubicBezTo>
                  <a:pt x="3667095" y="246611"/>
                  <a:pt x="3664901" y="277249"/>
                  <a:pt x="3657344" y="293654"/>
                </a:cubicBezTo>
                <a:cubicBezTo>
                  <a:pt x="3649787" y="310059"/>
                  <a:pt x="3642470" y="312171"/>
                  <a:pt x="3635393" y="299989"/>
                </a:cubicBezTo>
                <a:cubicBezTo>
                  <a:pt x="3628316" y="287807"/>
                  <a:pt x="3619020" y="275854"/>
                  <a:pt x="3607505" y="264131"/>
                </a:cubicBezTo>
                <a:cubicBezTo>
                  <a:pt x="3595989" y="252408"/>
                  <a:pt x="3596151" y="247898"/>
                  <a:pt x="3607989" y="250601"/>
                </a:cubicBezTo>
                <a:cubicBezTo>
                  <a:pt x="3619827" y="253304"/>
                  <a:pt x="3627036" y="254735"/>
                  <a:pt x="3629617" y="254892"/>
                </a:cubicBezTo>
                <a:cubicBezTo>
                  <a:pt x="3632198" y="255050"/>
                  <a:pt x="3633704" y="246321"/>
                  <a:pt x="3634134" y="228704"/>
                </a:cubicBezTo>
                <a:cubicBezTo>
                  <a:pt x="3634565" y="211087"/>
                  <a:pt x="3634328" y="188569"/>
                  <a:pt x="3633425" y="161150"/>
                </a:cubicBezTo>
                <a:cubicBezTo>
                  <a:pt x="3632521" y="133732"/>
                  <a:pt x="3631413" y="108852"/>
                  <a:pt x="3630101" y="86510"/>
                </a:cubicBezTo>
                <a:cubicBezTo>
                  <a:pt x="3628789" y="64168"/>
                  <a:pt x="3627251" y="52215"/>
                  <a:pt x="3625487" y="50652"/>
                </a:cubicBezTo>
                <a:cubicBezTo>
                  <a:pt x="3623723" y="49089"/>
                  <a:pt x="3614492" y="49852"/>
                  <a:pt x="3597793" y="52943"/>
                </a:cubicBezTo>
                <a:cubicBezTo>
                  <a:pt x="3581093" y="56033"/>
                  <a:pt x="3568320" y="58507"/>
                  <a:pt x="3559472" y="60364"/>
                </a:cubicBezTo>
                <a:cubicBezTo>
                  <a:pt x="3550624" y="62221"/>
                  <a:pt x="3541841" y="59303"/>
                  <a:pt x="3533122" y="51609"/>
                </a:cubicBezTo>
                <a:cubicBezTo>
                  <a:pt x="3524403" y="43916"/>
                  <a:pt x="3528167" y="40069"/>
                  <a:pt x="3544415" y="40069"/>
                </a:cubicBezTo>
                <a:cubicBezTo>
                  <a:pt x="3557708" y="40069"/>
                  <a:pt x="3572393" y="38549"/>
                  <a:pt x="3588468" y="35509"/>
                </a:cubicBezTo>
                <a:cubicBezTo>
                  <a:pt x="3604543" y="32469"/>
                  <a:pt x="3615356" y="29088"/>
                  <a:pt x="3620906" y="25367"/>
                </a:cubicBezTo>
                <a:cubicBezTo>
                  <a:pt x="3623680" y="23506"/>
                  <a:pt x="3626737" y="22654"/>
                  <a:pt x="3630074" y="22812"/>
                </a:cubicBezTo>
                <a:close/>
                <a:moveTo>
                  <a:pt x="7116747" y="19198"/>
                </a:moveTo>
                <a:cubicBezTo>
                  <a:pt x="7120361" y="19657"/>
                  <a:pt x="7125425" y="21269"/>
                  <a:pt x="7131939" y="24033"/>
                </a:cubicBezTo>
                <a:cubicBezTo>
                  <a:pt x="7144967" y="29561"/>
                  <a:pt x="7149663" y="36297"/>
                  <a:pt x="7146027" y="44242"/>
                </a:cubicBezTo>
                <a:cubicBezTo>
                  <a:pt x="7142393" y="52186"/>
                  <a:pt x="7139707" y="76428"/>
                  <a:pt x="7137972" y="116968"/>
                </a:cubicBezTo>
                <a:cubicBezTo>
                  <a:pt x="7157145" y="99014"/>
                  <a:pt x="7170685" y="83462"/>
                  <a:pt x="7178595" y="70312"/>
                </a:cubicBezTo>
                <a:cubicBezTo>
                  <a:pt x="7186503" y="57162"/>
                  <a:pt x="7190231" y="46579"/>
                  <a:pt x="7189779" y="38563"/>
                </a:cubicBezTo>
                <a:cubicBezTo>
                  <a:pt x="7189328" y="30547"/>
                  <a:pt x="7193594" y="28227"/>
                  <a:pt x="7202579" y="31605"/>
                </a:cubicBezTo>
                <a:cubicBezTo>
                  <a:pt x="7211563" y="34982"/>
                  <a:pt x="7218790" y="39173"/>
                  <a:pt x="7224261" y="44177"/>
                </a:cubicBezTo>
                <a:cubicBezTo>
                  <a:pt x="7229731" y="49182"/>
                  <a:pt x="7229983" y="53656"/>
                  <a:pt x="7225013" y="57600"/>
                </a:cubicBezTo>
                <a:cubicBezTo>
                  <a:pt x="7220045" y="61543"/>
                  <a:pt x="7210781" y="71424"/>
                  <a:pt x="7197223" y="87241"/>
                </a:cubicBezTo>
                <a:cubicBezTo>
                  <a:pt x="7183664" y="103058"/>
                  <a:pt x="7163913" y="117886"/>
                  <a:pt x="7137972" y="131724"/>
                </a:cubicBezTo>
                <a:lnTo>
                  <a:pt x="7137972" y="142630"/>
                </a:lnTo>
                <a:cubicBezTo>
                  <a:pt x="7175113" y="132807"/>
                  <a:pt x="7199409" y="126526"/>
                  <a:pt x="7210860" y="123787"/>
                </a:cubicBezTo>
                <a:cubicBezTo>
                  <a:pt x="7222311" y="121048"/>
                  <a:pt x="7232595" y="123550"/>
                  <a:pt x="7241716" y="131294"/>
                </a:cubicBezTo>
                <a:cubicBezTo>
                  <a:pt x="7250837" y="139038"/>
                  <a:pt x="7247937" y="144000"/>
                  <a:pt x="7233015" y="146179"/>
                </a:cubicBezTo>
                <a:cubicBezTo>
                  <a:pt x="7218095" y="148359"/>
                  <a:pt x="7204640" y="150363"/>
                  <a:pt x="7192651" y="152191"/>
                </a:cubicBezTo>
                <a:cubicBezTo>
                  <a:pt x="7180663" y="154020"/>
                  <a:pt x="7169635" y="155873"/>
                  <a:pt x="7159568" y="157752"/>
                </a:cubicBezTo>
                <a:cubicBezTo>
                  <a:pt x="7179745" y="180022"/>
                  <a:pt x="7199585" y="198249"/>
                  <a:pt x="7219087" y="212431"/>
                </a:cubicBezTo>
                <a:cubicBezTo>
                  <a:pt x="7238590" y="226614"/>
                  <a:pt x="7255143" y="236372"/>
                  <a:pt x="7268744" y="241707"/>
                </a:cubicBezTo>
                <a:cubicBezTo>
                  <a:pt x="7282345" y="247041"/>
                  <a:pt x="7288393" y="251211"/>
                  <a:pt x="7286888" y="254215"/>
                </a:cubicBezTo>
                <a:cubicBezTo>
                  <a:pt x="7285382" y="257219"/>
                  <a:pt x="7274513" y="259420"/>
                  <a:pt x="7254278" y="260819"/>
                </a:cubicBezTo>
                <a:cubicBezTo>
                  <a:pt x="7234045" y="262217"/>
                  <a:pt x="7220271" y="259033"/>
                  <a:pt x="7212957" y="251268"/>
                </a:cubicBezTo>
                <a:cubicBezTo>
                  <a:pt x="7205643" y="243503"/>
                  <a:pt x="7198703" y="235461"/>
                  <a:pt x="7192135" y="227144"/>
                </a:cubicBezTo>
                <a:cubicBezTo>
                  <a:pt x="7185567" y="218827"/>
                  <a:pt x="7169477" y="197008"/>
                  <a:pt x="7143865" y="161688"/>
                </a:cubicBezTo>
                <a:cubicBezTo>
                  <a:pt x="7141256" y="161688"/>
                  <a:pt x="7139234" y="161860"/>
                  <a:pt x="7137800" y="162204"/>
                </a:cubicBezTo>
                <a:cubicBezTo>
                  <a:pt x="7136983" y="186167"/>
                  <a:pt x="7136588" y="201260"/>
                  <a:pt x="7136617" y="207484"/>
                </a:cubicBezTo>
                <a:cubicBezTo>
                  <a:pt x="7136617" y="212747"/>
                  <a:pt x="7136395" y="221024"/>
                  <a:pt x="7135950" y="232317"/>
                </a:cubicBezTo>
                <a:cubicBezTo>
                  <a:pt x="7135505" y="243610"/>
                  <a:pt x="7136194" y="248472"/>
                  <a:pt x="7138015" y="246901"/>
                </a:cubicBezTo>
                <a:cubicBezTo>
                  <a:pt x="7139837" y="245331"/>
                  <a:pt x="7146239" y="241506"/>
                  <a:pt x="7157223" y="235426"/>
                </a:cubicBezTo>
                <a:cubicBezTo>
                  <a:pt x="7168209" y="229345"/>
                  <a:pt x="7175397" y="227037"/>
                  <a:pt x="7178788" y="228499"/>
                </a:cubicBezTo>
                <a:cubicBezTo>
                  <a:pt x="7182179" y="229962"/>
                  <a:pt x="7180451" y="234361"/>
                  <a:pt x="7173604" y="241696"/>
                </a:cubicBezTo>
                <a:cubicBezTo>
                  <a:pt x="7166757" y="249031"/>
                  <a:pt x="7159382" y="256653"/>
                  <a:pt x="7151481" y="264561"/>
                </a:cubicBezTo>
                <a:cubicBezTo>
                  <a:pt x="7143579" y="272470"/>
                  <a:pt x="7137191" y="279966"/>
                  <a:pt x="7132315" y="287050"/>
                </a:cubicBezTo>
                <a:cubicBezTo>
                  <a:pt x="7127439" y="294134"/>
                  <a:pt x="7123037" y="299530"/>
                  <a:pt x="7119107" y="303237"/>
                </a:cubicBezTo>
                <a:cubicBezTo>
                  <a:pt x="7115179" y="306944"/>
                  <a:pt x="7110116" y="304732"/>
                  <a:pt x="7103921" y="296601"/>
                </a:cubicBezTo>
                <a:cubicBezTo>
                  <a:pt x="7097726" y="288470"/>
                  <a:pt x="7094629" y="282160"/>
                  <a:pt x="7094629" y="277672"/>
                </a:cubicBezTo>
                <a:cubicBezTo>
                  <a:pt x="7094629" y="272667"/>
                  <a:pt x="7097113" y="267677"/>
                  <a:pt x="7102082" y="262701"/>
                </a:cubicBezTo>
                <a:cubicBezTo>
                  <a:pt x="7107051" y="257725"/>
                  <a:pt x="7110425" y="247453"/>
                  <a:pt x="7112203" y="231887"/>
                </a:cubicBezTo>
                <a:cubicBezTo>
                  <a:pt x="7113981" y="216321"/>
                  <a:pt x="7115321" y="194269"/>
                  <a:pt x="7116225" y="165732"/>
                </a:cubicBezTo>
                <a:cubicBezTo>
                  <a:pt x="7107951" y="168356"/>
                  <a:pt x="7100684" y="170812"/>
                  <a:pt x="7094425" y="173099"/>
                </a:cubicBezTo>
                <a:cubicBezTo>
                  <a:pt x="7088165" y="175387"/>
                  <a:pt x="7079657" y="173307"/>
                  <a:pt x="7068902" y="166861"/>
                </a:cubicBezTo>
                <a:cubicBezTo>
                  <a:pt x="7058147" y="160416"/>
                  <a:pt x="7058921" y="156583"/>
                  <a:pt x="7071225" y="155364"/>
                </a:cubicBezTo>
                <a:cubicBezTo>
                  <a:pt x="7083529" y="154145"/>
                  <a:pt x="7098529" y="151521"/>
                  <a:pt x="7116225" y="147491"/>
                </a:cubicBezTo>
                <a:lnTo>
                  <a:pt x="7116225" y="73862"/>
                </a:lnTo>
                <a:cubicBezTo>
                  <a:pt x="7116225" y="57299"/>
                  <a:pt x="7114874" y="45317"/>
                  <a:pt x="7112171" y="37918"/>
                </a:cubicBezTo>
                <a:cubicBezTo>
                  <a:pt x="7109467" y="30518"/>
                  <a:pt x="7108829" y="24972"/>
                  <a:pt x="7110256" y="21280"/>
                </a:cubicBezTo>
                <a:cubicBezTo>
                  <a:pt x="7110969" y="19433"/>
                  <a:pt x="7113133" y="18740"/>
                  <a:pt x="7116747" y="19198"/>
                </a:cubicBezTo>
                <a:close/>
                <a:moveTo>
                  <a:pt x="3182922" y="19198"/>
                </a:moveTo>
                <a:cubicBezTo>
                  <a:pt x="3186536" y="19657"/>
                  <a:pt x="3191599" y="21269"/>
                  <a:pt x="3198114" y="24033"/>
                </a:cubicBezTo>
                <a:cubicBezTo>
                  <a:pt x="3211142" y="29561"/>
                  <a:pt x="3215838" y="36297"/>
                  <a:pt x="3212203" y="44242"/>
                </a:cubicBezTo>
                <a:cubicBezTo>
                  <a:pt x="3208568" y="52186"/>
                  <a:pt x="3205882" y="76428"/>
                  <a:pt x="3204147" y="116968"/>
                </a:cubicBezTo>
                <a:cubicBezTo>
                  <a:pt x="3223320" y="99014"/>
                  <a:pt x="3236861" y="83462"/>
                  <a:pt x="3244769" y="70312"/>
                </a:cubicBezTo>
                <a:cubicBezTo>
                  <a:pt x="3252678" y="57162"/>
                  <a:pt x="3256407" y="46579"/>
                  <a:pt x="3255955" y="38563"/>
                </a:cubicBezTo>
                <a:cubicBezTo>
                  <a:pt x="3255503" y="30547"/>
                  <a:pt x="3259769" y="28227"/>
                  <a:pt x="3268753" y="31605"/>
                </a:cubicBezTo>
                <a:cubicBezTo>
                  <a:pt x="3277738" y="34982"/>
                  <a:pt x="3284965" y="39173"/>
                  <a:pt x="3290436" y="44177"/>
                </a:cubicBezTo>
                <a:cubicBezTo>
                  <a:pt x="3295907" y="49182"/>
                  <a:pt x="3296158" y="53656"/>
                  <a:pt x="3291189" y="57600"/>
                </a:cubicBezTo>
                <a:cubicBezTo>
                  <a:pt x="3286220" y="61543"/>
                  <a:pt x="3276956" y="71424"/>
                  <a:pt x="3263397" y="87241"/>
                </a:cubicBezTo>
                <a:cubicBezTo>
                  <a:pt x="3249839" y="103058"/>
                  <a:pt x="3230089" y="117886"/>
                  <a:pt x="3204147" y="131724"/>
                </a:cubicBezTo>
                <a:lnTo>
                  <a:pt x="3204147" y="142630"/>
                </a:lnTo>
                <a:cubicBezTo>
                  <a:pt x="3241288" y="132807"/>
                  <a:pt x="3265584" y="126526"/>
                  <a:pt x="3277035" y="123787"/>
                </a:cubicBezTo>
                <a:cubicBezTo>
                  <a:pt x="3288486" y="121048"/>
                  <a:pt x="3298771" y="123550"/>
                  <a:pt x="3307892" y="131294"/>
                </a:cubicBezTo>
                <a:cubicBezTo>
                  <a:pt x="3317012" y="139038"/>
                  <a:pt x="3314111" y="144000"/>
                  <a:pt x="3299191" y="146179"/>
                </a:cubicBezTo>
                <a:cubicBezTo>
                  <a:pt x="3284270" y="148359"/>
                  <a:pt x="3270815" y="150363"/>
                  <a:pt x="3258826" y="152191"/>
                </a:cubicBezTo>
                <a:cubicBezTo>
                  <a:pt x="3246838" y="154020"/>
                  <a:pt x="3235810" y="155873"/>
                  <a:pt x="3225744" y="157752"/>
                </a:cubicBezTo>
                <a:cubicBezTo>
                  <a:pt x="3245920" y="180022"/>
                  <a:pt x="3265760" y="198249"/>
                  <a:pt x="3285263" y="212431"/>
                </a:cubicBezTo>
                <a:cubicBezTo>
                  <a:pt x="3304765" y="226614"/>
                  <a:pt x="3321317" y="236372"/>
                  <a:pt x="3334919" y="241707"/>
                </a:cubicBezTo>
                <a:cubicBezTo>
                  <a:pt x="3348521" y="247041"/>
                  <a:pt x="3354569" y="251211"/>
                  <a:pt x="3353063" y="254215"/>
                </a:cubicBezTo>
                <a:cubicBezTo>
                  <a:pt x="3351557" y="257219"/>
                  <a:pt x="3340687" y="259420"/>
                  <a:pt x="3320454" y="260819"/>
                </a:cubicBezTo>
                <a:cubicBezTo>
                  <a:pt x="3300220" y="262217"/>
                  <a:pt x="3286446" y="259033"/>
                  <a:pt x="3279132" y="251268"/>
                </a:cubicBezTo>
                <a:cubicBezTo>
                  <a:pt x="3271819" y="243503"/>
                  <a:pt x="3264878" y="235461"/>
                  <a:pt x="3258310" y="227144"/>
                </a:cubicBezTo>
                <a:cubicBezTo>
                  <a:pt x="3251742" y="218827"/>
                  <a:pt x="3235653" y="197008"/>
                  <a:pt x="3210041" y="161688"/>
                </a:cubicBezTo>
                <a:cubicBezTo>
                  <a:pt x="3207431" y="161688"/>
                  <a:pt x="3205409" y="161860"/>
                  <a:pt x="3203975" y="162204"/>
                </a:cubicBezTo>
                <a:cubicBezTo>
                  <a:pt x="3203158" y="186167"/>
                  <a:pt x="3202763" y="201260"/>
                  <a:pt x="3202792" y="207484"/>
                </a:cubicBezTo>
                <a:cubicBezTo>
                  <a:pt x="3202792" y="212747"/>
                  <a:pt x="3202570" y="221024"/>
                  <a:pt x="3202125" y="232317"/>
                </a:cubicBezTo>
                <a:cubicBezTo>
                  <a:pt x="3201681" y="243610"/>
                  <a:pt x="3202369" y="248472"/>
                  <a:pt x="3204190" y="246901"/>
                </a:cubicBezTo>
                <a:cubicBezTo>
                  <a:pt x="3206011" y="245331"/>
                  <a:pt x="3212414" y="241506"/>
                  <a:pt x="3223399" y="235426"/>
                </a:cubicBezTo>
                <a:cubicBezTo>
                  <a:pt x="3234383" y="229345"/>
                  <a:pt x="3241572" y="227037"/>
                  <a:pt x="3244963" y="228499"/>
                </a:cubicBezTo>
                <a:cubicBezTo>
                  <a:pt x="3248354" y="229962"/>
                  <a:pt x="3246627" y="234361"/>
                  <a:pt x="3239779" y="241696"/>
                </a:cubicBezTo>
                <a:cubicBezTo>
                  <a:pt x="3232932" y="249031"/>
                  <a:pt x="3225557" y="256653"/>
                  <a:pt x="3217656" y="264561"/>
                </a:cubicBezTo>
                <a:cubicBezTo>
                  <a:pt x="3209754" y="272470"/>
                  <a:pt x="3203366" y="279966"/>
                  <a:pt x="3198490" y="287050"/>
                </a:cubicBezTo>
                <a:cubicBezTo>
                  <a:pt x="3193614" y="294134"/>
                  <a:pt x="3189212" y="299530"/>
                  <a:pt x="3185283" y="303237"/>
                </a:cubicBezTo>
                <a:cubicBezTo>
                  <a:pt x="3181354" y="306944"/>
                  <a:pt x="3176291" y="304732"/>
                  <a:pt x="3170096" y="296601"/>
                </a:cubicBezTo>
                <a:cubicBezTo>
                  <a:pt x="3163901" y="288470"/>
                  <a:pt x="3160804" y="282160"/>
                  <a:pt x="3160804" y="277672"/>
                </a:cubicBezTo>
                <a:cubicBezTo>
                  <a:pt x="3160804" y="272667"/>
                  <a:pt x="3163288" y="267677"/>
                  <a:pt x="3168257" y="262701"/>
                </a:cubicBezTo>
                <a:cubicBezTo>
                  <a:pt x="3173226" y="257725"/>
                  <a:pt x="3176600" y="247453"/>
                  <a:pt x="3178378" y="231887"/>
                </a:cubicBezTo>
                <a:cubicBezTo>
                  <a:pt x="3180156" y="216321"/>
                  <a:pt x="3181497" y="194269"/>
                  <a:pt x="3182400" y="165732"/>
                </a:cubicBezTo>
                <a:cubicBezTo>
                  <a:pt x="3174126" y="168356"/>
                  <a:pt x="3166859" y="170812"/>
                  <a:pt x="3160600" y="173099"/>
                </a:cubicBezTo>
                <a:cubicBezTo>
                  <a:pt x="3154340" y="175387"/>
                  <a:pt x="3145833" y="173307"/>
                  <a:pt x="3135078" y="166861"/>
                </a:cubicBezTo>
                <a:cubicBezTo>
                  <a:pt x="3124322" y="160416"/>
                  <a:pt x="3125097" y="156583"/>
                  <a:pt x="3137401" y="155364"/>
                </a:cubicBezTo>
                <a:cubicBezTo>
                  <a:pt x="3149705" y="154145"/>
                  <a:pt x="3164705" y="151521"/>
                  <a:pt x="3182400" y="147491"/>
                </a:cubicBezTo>
                <a:lnTo>
                  <a:pt x="3182400" y="73862"/>
                </a:lnTo>
                <a:cubicBezTo>
                  <a:pt x="3182400" y="57299"/>
                  <a:pt x="3181049" y="45317"/>
                  <a:pt x="3178346" y="37918"/>
                </a:cubicBezTo>
                <a:cubicBezTo>
                  <a:pt x="3175643" y="30518"/>
                  <a:pt x="3175004" y="24972"/>
                  <a:pt x="3176431" y="21280"/>
                </a:cubicBezTo>
                <a:cubicBezTo>
                  <a:pt x="3177145" y="19433"/>
                  <a:pt x="3179308" y="18740"/>
                  <a:pt x="3182922" y="19198"/>
                </a:cubicBezTo>
                <a:close/>
                <a:moveTo>
                  <a:pt x="3464889" y="18567"/>
                </a:moveTo>
                <a:cubicBezTo>
                  <a:pt x="3466360" y="18097"/>
                  <a:pt x="3468412" y="18098"/>
                  <a:pt x="3471043" y="18569"/>
                </a:cubicBezTo>
                <a:cubicBezTo>
                  <a:pt x="3481569" y="20455"/>
                  <a:pt x="3490539" y="23714"/>
                  <a:pt x="3497953" y="28346"/>
                </a:cubicBezTo>
                <a:cubicBezTo>
                  <a:pt x="3506485" y="33709"/>
                  <a:pt x="3510185" y="42198"/>
                  <a:pt x="3509052" y="53814"/>
                </a:cubicBezTo>
                <a:cubicBezTo>
                  <a:pt x="3507919" y="65430"/>
                  <a:pt x="3502688" y="68577"/>
                  <a:pt x="3493360" y="63257"/>
                </a:cubicBezTo>
                <a:cubicBezTo>
                  <a:pt x="3484032" y="57937"/>
                  <a:pt x="3475349" y="48687"/>
                  <a:pt x="3467311" y="35509"/>
                </a:cubicBezTo>
                <a:cubicBezTo>
                  <a:pt x="3461283" y="25625"/>
                  <a:pt x="3460476" y="19978"/>
                  <a:pt x="3464889" y="18567"/>
                </a:cubicBezTo>
                <a:close/>
                <a:moveTo>
                  <a:pt x="543274" y="15192"/>
                </a:moveTo>
                <a:cubicBezTo>
                  <a:pt x="549618" y="15447"/>
                  <a:pt x="555242" y="16866"/>
                  <a:pt x="560146" y="19451"/>
                </a:cubicBezTo>
                <a:cubicBezTo>
                  <a:pt x="569955" y="24621"/>
                  <a:pt x="569865" y="29808"/>
                  <a:pt x="559877" y="35014"/>
                </a:cubicBezTo>
                <a:cubicBezTo>
                  <a:pt x="549890" y="40219"/>
                  <a:pt x="531042" y="44729"/>
                  <a:pt x="503337" y="48544"/>
                </a:cubicBezTo>
                <a:cubicBezTo>
                  <a:pt x="511425" y="54366"/>
                  <a:pt x="515003" y="58847"/>
                  <a:pt x="514071" y="61988"/>
                </a:cubicBezTo>
                <a:cubicBezTo>
                  <a:pt x="513139" y="65128"/>
                  <a:pt x="512257" y="69961"/>
                  <a:pt x="511425" y="76486"/>
                </a:cubicBezTo>
                <a:cubicBezTo>
                  <a:pt x="553026" y="70262"/>
                  <a:pt x="578810" y="65781"/>
                  <a:pt x="588776" y="63042"/>
                </a:cubicBezTo>
                <a:cubicBezTo>
                  <a:pt x="598743" y="60303"/>
                  <a:pt x="607677" y="61088"/>
                  <a:pt x="615578" y="65397"/>
                </a:cubicBezTo>
                <a:cubicBezTo>
                  <a:pt x="623480" y="69706"/>
                  <a:pt x="632618" y="76769"/>
                  <a:pt x="642993" y="86585"/>
                </a:cubicBezTo>
                <a:cubicBezTo>
                  <a:pt x="653369" y="96401"/>
                  <a:pt x="654193" y="101911"/>
                  <a:pt x="645467" y="103116"/>
                </a:cubicBezTo>
                <a:cubicBezTo>
                  <a:pt x="636741" y="104320"/>
                  <a:pt x="628337" y="106625"/>
                  <a:pt x="620257" y="110031"/>
                </a:cubicBezTo>
                <a:cubicBezTo>
                  <a:pt x="612176" y="113437"/>
                  <a:pt x="604139" y="116821"/>
                  <a:pt x="596144" y="120184"/>
                </a:cubicBezTo>
                <a:cubicBezTo>
                  <a:pt x="588149" y="123547"/>
                  <a:pt x="586009" y="120532"/>
                  <a:pt x="589723" y="111139"/>
                </a:cubicBezTo>
                <a:cubicBezTo>
                  <a:pt x="593437" y="101746"/>
                  <a:pt x="596136" y="95666"/>
                  <a:pt x="597822" y="92898"/>
                </a:cubicBezTo>
                <a:cubicBezTo>
                  <a:pt x="599506" y="90131"/>
                  <a:pt x="598686" y="88306"/>
                  <a:pt x="595359" y="87424"/>
                </a:cubicBezTo>
                <a:cubicBezTo>
                  <a:pt x="592031" y="86542"/>
                  <a:pt x="583858" y="86542"/>
                  <a:pt x="570837" y="87424"/>
                </a:cubicBezTo>
                <a:cubicBezTo>
                  <a:pt x="557816" y="88306"/>
                  <a:pt x="537919" y="90417"/>
                  <a:pt x="511146" y="93759"/>
                </a:cubicBezTo>
                <a:cubicBezTo>
                  <a:pt x="509540" y="119628"/>
                  <a:pt x="508737" y="137740"/>
                  <a:pt x="508737" y="148094"/>
                </a:cubicBezTo>
                <a:cubicBezTo>
                  <a:pt x="508737" y="158519"/>
                  <a:pt x="506499" y="168564"/>
                  <a:pt x="502025" y="178230"/>
                </a:cubicBezTo>
                <a:cubicBezTo>
                  <a:pt x="497551" y="187895"/>
                  <a:pt x="492575" y="187196"/>
                  <a:pt x="487097" y="176132"/>
                </a:cubicBezTo>
                <a:cubicBezTo>
                  <a:pt x="481619" y="165069"/>
                  <a:pt x="479554" y="154203"/>
                  <a:pt x="480902" y="143533"/>
                </a:cubicBezTo>
                <a:cubicBezTo>
                  <a:pt x="482250" y="132864"/>
                  <a:pt x="482924" y="117320"/>
                  <a:pt x="482924" y="96899"/>
                </a:cubicBezTo>
                <a:cubicBezTo>
                  <a:pt x="465831" y="100427"/>
                  <a:pt x="450687" y="103108"/>
                  <a:pt x="437494" y="104944"/>
                </a:cubicBezTo>
                <a:cubicBezTo>
                  <a:pt x="424302" y="106779"/>
                  <a:pt x="416615" y="106794"/>
                  <a:pt x="414435" y="104987"/>
                </a:cubicBezTo>
                <a:cubicBezTo>
                  <a:pt x="410435" y="124361"/>
                  <a:pt x="403910" y="137977"/>
                  <a:pt x="394861" y="145835"/>
                </a:cubicBezTo>
                <a:cubicBezTo>
                  <a:pt x="385812" y="153694"/>
                  <a:pt x="379556" y="152833"/>
                  <a:pt x="376093" y="143254"/>
                </a:cubicBezTo>
                <a:cubicBezTo>
                  <a:pt x="372630" y="133675"/>
                  <a:pt x="373408" y="126081"/>
                  <a:pt x="378427" y="120474"/>
                </a:cubicBezTo>
                <a:cubicBezTo>
                  <a:pt x="383446" y="114867"/>
                  <a:pt x="387730" y="107174"/>
                  <a:pt x="391280" y="97394"/>
                </a:cubicBezTo>
                <a:cubicBezTo>
                  <a:pt x="394829" y="87614"/>
                  <a:pt x="398034" y="80784"/>
                  <a:pt x="400894" y="76905"/>
                </a:cubicBezTo>
                <a:cubicBezTo>
                  <a:pt x="403756" y="73026"/>
                  <a:pt x="408391" y="77597"/>
                  <a:pt x="414802" y="90618"/>
                </a:cubicBezTo>
                <a:cubicBezTo>
                  <a:pt x="417124" y="90188"/>
                  <a:pt x="427743" y="88876"/>
                  <a:pt x="446658" y="86682"/>
                </a:cubicBezTo>
                <a:cubicBezTo>
                  <a:pt x="465572" y="84488"/>
                  <a:pt x="477661" y="82731"/>
                  <a:pt x="482924" y="81412"/>
                </a:cubicBezTo>
                <a:cubicBezTo>
                  <a:pt x="482924" y="64691"/>
                  <a:pt x="481741" y="54552"/>
                  <a:pt x="479375" y="50996"/>
                </a:cubicBezTo>
                <a:lnTo>
                  <a:pt x="458703" y="50996"/>
                </a:lnTo>
                <a:cubicBezTo>
                  <a:pt x="453297" y="50996"/>
                  <a:pt x="448110" y="48820"/>
                  <a:pt x="443141" y="44468"/>
                </a:cubicBezTo>
                <a:cubicBezTo>
                  <a:pt x="438172" y="40115"/>
                  <a:pt x="439007" y="36986"/>
                  <a:pt x="445647" y="35078"/>
                </a:cubicBezTo>
                <a:cubicBezTo>
                  <a:pt x="452286" y="33171"/>
                  <a:pt x="462794" y="30873"/>
                  <a:pt x="477170" y="28184"/>
                </a:cubicBezTo>
                <a:cubicBezTo>
                  <a:pt x="491546" y="25496"/>
                  <a:pt x="506517" y="22075"/>
                  <a:pt x="522084" y="17924"/>
                </a:cubicBezTo>
                <a:cubicBezTo>
                  <a:pt x="529867" y="15848"/>
                  <a:pt x="536930" y="14938"/>
                  <a:pt x="543274" y="15192"/>
                </a:cubicBezTo>
                <a:close/>
                <a:moveTo>
                  <a:pt x="5302598" y="13404"/>
                </a:moveTo>
                <a:cubicBezTo>
                  <a:pt x="5305762" y="12298"/>
                  <a:pt x="5312081" y="13561"/>
                  <a:pt x="5321557" y="17193"/>
                </a:cubicBezTo>
                <a:cubicBezTo>
                  <a:pt x="5340507" y="24456"/>
                  <a:pt x="5348839" y="31379"/>
                  <a:pt x="5346552" y="37961"/>
                </a:cubicBezTo>
                <a:cubicBezTo>
                  <a:pt x="5344265" y="44543"/>
                  <a:pt x="5342465" y="55503"/>
                  <a:pt x="5341153" y="70839"/>
                </a:cubicBezTo>
                <a:cubicBezTo>
                  <a:pt x="5339841" y="86176"/>
                  <a:pt x="5339184" y="102908"/>
                  <a:pt x="5339184" y="121034"/>
                </a:cubicBezTo>
                <a:cubicBezTo>
                  <a:pt x="5349194" y="119327"/>
                  <a:pt x="5358260" y="117409"/>
                  <a:pt x="5366384" y="115280"/>
                </a:cubicBezTo>
                <a:cubicBezTo>
                  <a:pt x="5374508" y="113150"/>
                  <a:pt x="5383495" y="110426"/>
                  <a:pt x="5393347" y="107106"/>
                </a:cubicBezTo>
                <a:cubicBezTo>
                  <a:pt x="5403199" y="103786"/>
                  <a:pt x="5413280" y="104715"/>
                  <a:pt x="5423591" y="109891"/>
                </a:cubicBezTo>
                <a:cubicBezTo>
                  <a:pt x="5433902" y="115068"/>
                  <a:pt x="5433163" y="120482"/>
                  <a:pt x="5421375" y="126132"/>
                </a:cubicBezTo>
                <a:cubicBezTo>
                  <a:pt x="5409587" y="131782"/>
                  <a:pt x="5395244" y="135521"/>
                  <a:pt x="5378344" y="137349"/>
                </a:cubicBezTo>
                <a:cubicBezTo>
                  <a:pt x="5361444" y="139178"/>
                  <a:pt x="5348305" y="140092"/>
                  <a:pt x="5338926" y="140092"/>
                </a:cubicBezTo>
                <a:cubicBezTo>
                  <a:pt x="5338152" y="156311"/>
                  <a:pt x="5337327" y="189551"/>
                  <a:pt x="5336452" y="239814"/>
                </a:cubicBezTo>
                <a:cubicBezTo>
                  <a:pt x="5360458" y="238050"/>
                  <a:pt x="5380015" y="236501"/>
                  <a:pt x="5395122" y="235167"/>
                </a:cubicBezTo>
                <a:cubicBezTo>
                  <a:pt x="5410229" y="233834"/>
                  <a:pt x="5422254" y="232249"/>
                  <a:pt x="5431195" y="230414"/>
                </a:cubicBezTo>
                <a:cubicBezTo>
                  <a:pt x="5440136" y="228578"/>
                  <a:pt x="5449529" y="229105"/>
                  <a:pt x="5459373" y="231995"/>
                </a:cubicBezTo>
                <a:cubicBezTo>
                  <a:pt x="5469218" y="234884"/>
                  <a:pt x="5477291" y="241208"/>
                  <a:pt x="5483594" y="250967"/>
                </a:cubicBezTo>
                <a:cubicBezTo>
                  <a:pt x="5489897" y="260725"/>
                  <a:pt x="5480410" y="264705"/>
                  <a:pt x="5455136" y="262905"/>
                </a:cubicBezTo>
                <a:cubicBezTo>
                  <a:pt x="5429861" y="261105"/>
                  <a:pt x="5407182" y="260431"/>
                  <a:pt x="5387099" y="260883"/>
                </a:cubicBezTo>
                <a:cubicBezTo>
                  <a:pt x="5367015" y="261335"/>
                  <a:pt x="5344501" y="262676"/>
                  <a:pt x="5319556" y="264905"/>
                </a:cubicBezTo>
                <a:cubicBezTo>
                  <a:pt x="5294611" y="267135"/>
                  <a:pt x="5271484" y="269605"/>
                  <a:pt x="5250175" y="272316"/>
                </a:cubicBezTo>
                <a:cubicBezTo>
                  <a:pt x="5228865" y="275026"/>
                  <a:pt x="5214801" y="277062"/>
                  <a:pt x="5207982" y="278425"/>
                </a:cubicBezTo>
                <a:cubicBezTo>
                  <a:pt x="5201164" y="279787"/>
                  <a:pt x="5192502" y="275722"/>
                  <a:pt x="5181998" y="266228"/>
                </a:cubicBezTo>
                <a:cubicBezTo>
                  <a:pt x="5171494" y="256735"/>
                  <a:pt x="5172565" y="251989"/>
                  <a:pt x="5185213" y="251989"/>
                </a:cubicBezTo>
                <a:cubicBezTo>
                  <a:pt x="5195280" y="251989"/>
                  <a:pt x="5211908" y="251096"/>
                  <a:pt x="5235096" y="249311"/>
                </a:cubicBezTo>
                <a:cubicBezTo>
                  <a:pt x="5258284" y="247525"/>
                  <a:pt x="5283924" y="245385"/>
                  <a:pt x="5312017" y="242890"/>
                </a:cubicBezTo>
                <a:lnTo>
                  <a:pt x="5312017" y="99502"/>
                </a:lnTo>
                <a:cubicBezTo>
                  <a:pt x="5312017" y="60740"/>
                  <a:pt x="5308869" y="35516"/>
                  <a:pt x="5302574" y="23829"/>
                </a:cubicBezTo>
                <a:cubicBezTo>
                  <a:pt x="5299426" y="17985"/>
                  <a:pt x="5299434" y="14510"/>
                  <a:pt x="5302598" y="13404"/>
                </a:cubicBezTo>
                <a:close/>
                <a:moveTo>
                  <a:pt x="3959483" y="11971"/>
                </a:moveTo>
                <a:cubicBezTo>
                  <a:pt x="3964284" y="12365"/>
                  <a:pt x="3967931" y="13755"/>
                  <a:pt x="3970427" y="16139"/>
                </a:cubicBezTo>
                <a:cubicBezTo>
                  <a:pt x="3975417" y="20907"/>
                  <a:pt x="3975944" y="24940"/>
                  <a:pt x="3972008" y="28238"/>
                </a:cubicBezTo>
                <a:cubicBezTo>
                  <a:pt x="3968071" y="31536"/>
                  <a:pt x="3961891" y="34118"/>
                  <a:pt x="3953466" y="35982"/>
                </a:cubicBezTo>
                <a:cubicBezTo>
                  <a:pt x="3945041" y="37846"/>
                  <a:pt x="3937444" y="39072"/>
                  <a:pt x="3930676" y="39660"/>
                </a:cubicBezTo>
                <a:cubicBezTo>
                  <a:pt x="3941474" y="44149"/>
                  <a:pt x="3945457" y="48802"/>
                  <a:pt x="3942625" y="53620"/>
                </a:cubicBezTo>
                <a:cubicBezTo>
                  <a:pt x="3939792" y="58439"/>
                  <a:pt x="3936706" y="65157"/>
                  <a:pt x="3933364" y="73776"/>
                </a:cubicBezTo>
                <a:cubicBezTo>
                  <a:pt x="3949583" y="72083"/>
                  <a:pt x="3960632" y="70086"/>
                  <a:pt x="3966512" y="67785"/>
                </a:cubicBezTo>
                <a:cubicBezTo>
                  <a:pt x="3972391" y="65483"/>
                  <a:pt x="3978428" y="65795"/>
                  <a:pt x="3984623" y="68721"/>
                </a:cubicBezTo>
                <a:cubicBezTo>
                  <a:pt x="3990818" y="71646"/>
                  <a:pt x="3996874" y="75862"/>
                  <a:pt x="4002789" y="81369"/>
                </a:cubicBezTo>
                <a:cubicBezTo>
                  <a:pt x="4008704" y="86875"/>
                  <a:pt x="4008995" y="91550"/>
                  <a:pt x="4003660" y="95393"/>
                </a:cubicBezTo>
                <a:cubicBezTo>
                  <a:pt x="3998326" y="99237"/>
                  <a:pt x="3993005" y="105582"/>
                  <a:pt x="3987699" y="114430"/>
                </a:cubicBezTo>
                <a:cubicBezTo>
                  <a:pt x="3982394" y="123278"/>
                  <a:pt x="3975811" y="131115"/>
                  <a:pt x="3967953" y="137941"/>
                </a:cubicBezTo>
                <a:cubicBezTo>
                  <a:pt x="3960094" y="144767"/>
                  <a:pt x="3956165" y="142781"/>
                  <a:pt x="3956165" y="131982"/>
                </a:cubicBezTo>
                <a:cubicBezTo>
                  <a:pt x="3922337" y="133789"/>
                  <a:pt x="3885289" y="138536"/>
                  <a:pt x="3845022" y="146222"/>
                </a:cubicBezTo>
                <a:cubicBezTo>
                  <a:pt x="3842010" y="156533"/>
                  <a:pt x="3837733" y="157329"/>
                  <a:pt x="3832191" y="148610"/>
                </a:cubicBezTo>
                <a:cubicBezTo>
                  <a:pt x="3826648" y="139891"/>
                  <a:pt x="3821948" y="130824"/>
                  <a:pt x="3818091" y="121410"/>
                </a:cubicBezTo>
                <a:cubicBezTo>
                  <a:pt x="3814233" y="111996"/>
                  <a:pt x="3809734" y="103958"/>
                  <a:pt x="3804593" y="97297"/>
                </a:cubicBezTo>
                <a:cubicBezTo>
                  <a:pt x="3799452" y="90636"/>
                  <a:pt x="3800961" y="87306"/>
                  <a:pt x="3809121" y="87306"/>
                </a:cubicBezTo>
                <a:cubicBezTo>
                  <a:pt x="3815832" y="87306"/>
                  <a:pt x="3820926" y="87528"/>
                  <a:pt x="3824404" y="87972"/>
                </a:cubicBezTo>
                <a:cubicBezTo>
                  <a:pt x="3827881" y="88417"/>
                  <a:pt x="3839852" y="87499"/>
                  <a:pt x="3860315" y="85219"/>
                </a:cubicBezTo>
                <a:cubicBezTo>
                  <a:pt x="3858623" y="65559"/>
                  <a:pt x="3856415" y="54603"/>
                  <a:pt x="3853690" y="52351"/>
                </a:cubicBezTo>
                <a:cubicBezTo>
                  <a:pt x="3841989" y="53255"/>
                  <a:pt x="3832968" y="50702"/>
                  <a:pt x="3826630" y="44694"/>
                </a:cubicBezTo>
                <a:cubicBezTo>
                  <a:pt x="3820292" y="38685"/>
                  <a:pt x="3823748" y="34853"/>
                  <a:pt x="3836998" y="33196"/>
                </a:cubicBezTo>
                <a:cubicBezTo>
                  <a:pt x="3850249" y="31540"/>
                  <a:pt x="3867446" y="28686"/>
                  <a:pt x="3888591" y="24635"/>
                </a:cubicBezTo>
                <a:cubicBezTo>
                  <a:pt x="3909735" y="20584"/>
                  <a:pt x="3927413" y="16963"/>
                  <a:pt x="3941624" y="13772"/>
                </a:cubicBezTo>
                <a:cubicBezTo>
                  <a:pt x="3948730" y="12177"/>
                  <a:pt x="3954683" y="11577"/>
                  <a:pt x="3959483" y="11971"/>
                </a:cubicBezTo>
                <a:close/>
                <a:moveTo>
                  <a:pt x="762379" y="11899"/>
                </a:moveTo>
                <a:cubicBezTo>
                  <a:pt x="764010" y="11716"/>
                  <a:pt x="766138" y="11917"/>
                  <a:pt x="768764" y="12503"/>
                </a:cubicBezTo>
                <a:cubicBezTo>
                  <a:pt x="779268" y="14848"/>
                  <a:pt x="788070" y="17892"/>
                  <a:pt x="795168" y="21635"/>
                </a:cubicBezTo>
                <a:cubicBezTo>
                  <a:pt x="802266" y="25377"/>
                  <a:pt x="804227" y="30282"/>
                  <a:pt x="801051" y="36348"/>
                </a:cubicBezTo>
                <a:cubicBezTo>
                  <a:pt x="797875" y="42413"/>
                  <a:pt x="795864" y="64340"/>
                  <a:pt x="795017" y="102126"/>
                </a:cubicBezTo>
                <a:cubicBezTo>
                  <a:pt x="803995" y="98627"/>
                  <a:pt x="811308" y="96404"/>
                  <a:pt x="816958" y="95458"/>
                </a:cubicBezTo>
                <a:cubicBezTo>
                  <a:pt x="822608" y="94511"/>
                  <a:pt x="826888" y="96229"/>
                  <a:pt x="829800" y="100610"/>
                </a:cubicBezTo>
                <a:cubicBezTo>
                  <a:pt x="832710" y="104991"/>
                  <a:pt x="831524" y="109461"/>
                  <a:pt x="826239" y="114021"/>
                </a:cubicBezTo>
                <a:cubicBezTo>
                  <a:pt x="820955" y="118582"/>
                  <a:pt x="810548" y="122905"/>
                  <a:pt x="795017" y="126992"/>
                </a:cubicBezTo>
                <a:lnTo>
                  <a:pt x="795017" y="173669"/>
                </a:lnTo>
                <a:cubicBezTo>
                  <a:pt x="825605" y="157465"/>
                  <a:pt x="838877" y="153052"/>
                  <a:pt x="834833" y="160430"/>
                </a:cubicBezTo>
                <a:cubicBezTo>
                  <a:pt x="830789" y="167808"/>
                  <a:pt x="816355" y="180295"/>
                  <a:pt x="791532" y="197890"/>
                </a:cubicBezTo>
                <a:cubicBezTo>
                  <a:pt x="766709" y="215486"/>
                  <a:pt x="752204" y="226449"/>
                  <a:pt x="748017" y="230779"/>
                </a:cubicBezTo>
                <a:cubicBezTo>
                  <a:pt x="743830" y="235110"/>
                  <a:pt x="737711" y="235056"/>
                  <a:pt x="729658" y="230618"/>
                </a:cubicBezTo>
                <a:cubicBezTo>
                  <a:pt x="721606" y="226180"/>
                  <a:pt x="716286" y="221085"/>
                  <a:pt x="713697" y="215335"/>
                </a:cubicBezTo>
                <a:cubicBezTo>
                  <a:pt x="711109" y="209585"/>
                  <a:pt x="714497" y="206186"/>
                  <a:pt x="723862" y="205139"/>
                </a:cubicBezTo>
                <a:cubicBezTo>
                  <a:pt x="733226" y="204092"/>
                  <a:pt x="749243" y="197266"/>
                  <a:pt x="771915" y="184661"/>
                </a:cubicBezTo>
                <a:lnTo>
                  <a:pt x="771915" y="131982"/>
                </a:lnTo>
                <a:cubicBezTo>
                  <a:pt x="758994" y="134678"/>
                  <a:pt x="749014" y="133969"/>
                  <a:pt x="741973" y="129853"/>
                </a:cubicBezTo>
                <a:cubicBezTo>
                  <a:pt x="734932" y="125737"/>
                  <a:pt x="734215" y="122636"/>
                  <a:pt x="739822" y="120550"/>
                </a:cubicBezTo>
                <a:cubicBezTo>
                  <a:pt x="745429" y="118463"/>
                  <a:pt x="756127" y="114509"/>
                  <a:pt x="771915" y="108687"/>
                </a:cubicBezTo>
                <a:cubicBezTo>
                  <a:pt x="771915" y="99997"/>
                  <a:pt x="771474" y="86191"/>
                  <a:pt x="770592" y="67269"/>
                </a:cubicBezTo>
                <a:cubicBezTo>
                  <a:pt x="769710" y="48347"/>
                  <a:pt x="766559" y="33903"/>
                  <a:pt x="761139" y="23936"/>
                </a:cubicBezTo>
                <a:cubicBezTo>
                  <a:pt x="757073" y="16461"/>
                  <a:pt x="757487" y="12449"/>
                  <a:pt x="762379" y="11899"/>
                </a:cubicBezTo>
                <a:close/>
                <a:moveTo>
                  <a:pt x="1199462" y="11377"/>
                </a:moveTo>
                <a:cubicBezTo>
                  <a:pt x="1201293" y="11416"/>
                  <a:pt x="1203505" y="11856"/>
                  <a:pt x="1206097" y="12697"/>
                </a:cubicBezTo>
                <a:cubicBezTo>
                  <a:pt x="1216465" y="16060"/>
                  <a:pt x="1224366" y="20394"/>
                  <a:pt x="1229801" y="25700"/>
                </a:cubicBezTo>
                <a:cubicBezTo>
                  <a:pt x="1235236" y="31006"/>
                  <a:pt x="1236219" y="35864"/>
                  <a:pt x="1232748" y="40273"/>
                </a:cubicBezTo>
                <a:cubicBezTo>
                  <a:pt x="1229278" y="44683"/>
                  <a:pt x="1225614" y="49662"/>
                  <a:pt x="1221757" y="55212"/>
                </a:cubicBezTo>
                <a:cubicBezTo>
                  <a:pt x="1227550" y="62153"/>
                  <a:pt x="1242052" y="74546"/>
                  <a:pt x="1265261" y="92393"/>
                </a:cubicBezTo>
                <a:cubicBezTo>
                  <a:pt x="1288471" y="110239"/>
                  <a:pt x="1306926" y="122923"/>
                  <a:pt x="1320629" y="130444"/>
                </a:cubicBezTo>
                <a:cubicBezTo>
                  <a:pt x="1334331" y="137966"/>
                  <a:pt x="1346577" y="143526"/>
                  <a:pt x="1357368" y="147126"/>
                </a:cubicBezTo>
                <a:cubicBezTo>
                  <a:pt x="1368159" y="150725"/>
                  <a:pt x="1375698" y="154335"/>
                  <a:pt x="1379986" y="157956"/>
                </a:cubicBezTo>
                <a:cubicBezTo>
                  <a:pt x="1384275" y="161577"/>
                  <a:pt x="1377140" y="164226"/>
                  <a:pt x="1358583" y="165904"/>
                </a:cubicBezTo>
                <a:cubicBezTo>
                  <a:pt x="1340027" y="167582"/>
                  <a:pt x="1325770" y="167722"/>
                  <a:pt x="1315810" y="166324"/>
                </a:cubicBezTo>
                <a:cubicBezTo>
                  <a:pt x="1305851" y="164925"/>
                  <a:pt x="1296828" y="160656"/>
                  <a:pt x="1288739" y="153514"/>
                </a:cubicBezTo>
                <a:cubicBezTo>
                  <a:pt x="1280652" y="146373"/>
                  <a:pt x="1271015" y="135869"/>
                  <a:pt x="1259829" y="122002"/>
                </a:cubicBezTo>
                <a:cubicBezTo>
                  <a:pt x="1248644" y="108135"/>
                  <a:pt x="1233436" y="89865"/>
                  <a:pt x="1214206" y="67193"/>
                </a:cubicBezTo>
                <a:cubicBezTo>
                  <a:pt x="1206018" y="82423"/>
                  <a:pt x="1196292" y="97921"/>
                  <a:pt x="1185027" y="113688"/>
                </a:cubicBezTo>
                <a:cubicBezTo>
                  <a:pt x="1173763" y="129455"/>
                  <a:pt x="1160080" y="144240"/>
                  <a:pt x="1143975" y="158042"/>
                </a:cubicBezTo>
                <a:cubicBezTo>
                  <a:pt x="1127871" y="171845"/>
                  <a:pt x="1110684" y="182202"/>
                  <a:pt x="1092415" y="189114"/>
                </a:cubicBezTo>
                <a:cubicBezTo>
                  <a:pt x="1074146" y="196026"/>
                  <a:pt x="1073654" y="192043"/>
                  <a:pt x="1090941" y="177165"/>
                </a:cubicBezTo>
                <a:cubicBezTo>
                  <a:pt x="1108228" y="162287"/>
                  <a:pt x="1123379" y="147445"/>
                  <a:pt x="1136393" y="132638"/>
                </a:cubicBezTo>
                <a:cubicBezTo>
                  <a:pt x="1149407" y="117832"/>
                  <a:pt x="1159699" y="104639"/>
                  <a:pt x="1167271" y="93060"/>
                </a:cubicBezTo>
                <a:cubicBezTo>
                  <a:pt x="1174842" y="81480"/>
                  <a:pt x="1181514" y="69083"/>
                  <a:pt x="1187286" y="55868"/>
                </a:cubicBezTo>
                <a:cubicBezTo>
                  <a:pt x="1193058" y="42654"/>
                  <a:pt x="1195044" y="31314"/>
                  <a:pt x="1193245" y="21850"/>
                </a:cubicBezTo>
                <a:cubicBezTo>
                  <a:pt x="1191895" y="14751"/>
                  <a:pt x="1193967" y="11261"/>
                  <a:pt x="1199462" y="11377"/>
                </a:cubicBezTo>
                <a:close/>
                <a:moveTo>
                  <a:pt x="5640301" y="8310"/>
                </a:moveTo>
                <a:cubicBezTo>
                  <a:pt x="5641591" y="8039"/>
                  <a:pt x="5643209" y="8081"/>
                  <a:pt x="5645153" y="8438"/>
                </a:cubicBezTo>
                <a:cubicBezTo>
                  <a:pt x="5652933" y="9865"/>
                  <a:pt x="5661283" y="13213"/>
                  <a:pt x="5670202" y="18483"/>
                </a:cubicBezTo>
                <a:cubicBezTo>
                  <a:pt x="5679122" y="23753"/>
                  <a:pt x="5681205" y="29310"/>
                  <a:pt x="5676451" y="35154"/>
                </a:cubicBezTo>
                <a:cubicBezTo>
                  <a:pt x="5671697" y="40997"/>
                  <a:pt x="5667560" y="47217"/>
                  <a:pt x="5664039" y="53814"/>
                </a:cubicBezTo>
                <a:cubicBezTo>
                  <a:pt x="5660519" y="60410"/>
                  <a:pt x="5655783" y="68627"/>
                  <a:pt x="5649832" y="78465"/>
                </a:cubicBezTo>
                <a:cubicBezTo>
                  <a:pt x="5649315" y="77145"/>
                  <a:pt x="5655471" y="75170"/>
                  <a:pt x="5668299" y="72539"/>
                </a:cubicBezTo>
                <a:cubicBezTo>
                  <a:pt x="5681126" y="69907"/>
                  <a:pt x="5692276" y="67011"/>
                  <a:pt x="5701747" y="63849"/>
                </a:cubicBezTo>
                <a:cubicBezTo>
                  <a:pt x="5711219" y="60686"/>
                  <a:pt x="5721763" y="57503"/>
                  <a:pt x="5733378" y="54298"/>
                </a:cubicBezTo>
                <a:cubicBezTo>
                  <a:pt x="5744993" y="51093"/>
                  <a:pt x="5754444" y="52964"/>
                  <a:pt x="5761729" y="59912"/>
                </a:cubicBezTo>
                <a:cubicBezTo>
                  <a:pt x="5769013" y="66860"/>
                  <a:pt x="5765837" y="72714"/>
                  <a:pt x="5752199" y="77475"/>
                </a:cubicBezTo>
                <a:cubicBezTo>
                  <a:pt x="5738562" y="82236"/>
                  <a:pt x="5722889" y="86108"/>
                  <a:pt x="5705178" y="89091"/>
                </a:cubicBezTo>
                <a:cubicBezTo>
                  <a:pt x="5710570" y="96132"/>
                  <a:pt x="5712577" y="101366"/>
                  <a:pt x="5711201" y="104793"/>
                </a:cubicBezTo>
                <a:cubicBezTo>
                  <a:pt x="5709824" y="108221"/>
                  <a:pt x="5708713" y="119478"/>
                  <a:pt x="5707867" y="138565"/>
                </a:cubicBezTo>
                <a:lnTo>
                  <a:pt x="5761901" y="133338"/>
                </a:lnTo>
                <a:cubicBezTo>
                  <a:pt x="5780055" y="130599"/>
                  <a:pt x="5792983" y="128763"/>
                  <a:pt x="5800683" y="127831"/>
                </a:cubicBezTo>
                <a:cubicBezTo>
                  <a:pt x="5808385" y="126899"/>
                  <a:pt x="5815092" y="127437"/>
                  <a:pt x="5820807" y="129444"/>
                </a:cubicBezTo>
                <a:cubicBezTo>
                  <a:pt x="5826521" y="131452"/>
                  <a:pt x="5832749" y="137102"/>
                  <a:pt x="5839489" y="146394"/>
                </a:cubicBezTo>
                <a:cubicBezTo>
                  <a:pt x="5846229" y="155687"/>
                  <a:pt x="5837681" y="159433"/>
                  <a:pt x="5813848" y="157633"/>
                </a:cubicBezTo>
                <a:cubicBezTo>
                  <a:pt x="5790015" y="155834"/>
                  <a:pt x="5755139" y="157494"/>
                  <a:pt x="5709222" y="162613"/>
                </a:cubicBezTo>
                <a:cubicBezTo>
                  <a:pt x="5709222" y="192111"/>
                  <a:pt x="5708759" y="221971"/>
                  <a:pt x="5707835" y="252193"/>
                </a:cubicBezTo>
                <a:cubicBezTo>
                  <a:pt x="5706910" y="282415"/>
                  <a:pt x="5704225" y="302556"/>
                  <a:pt x="5699779" y="312615"/>
                </a:cubicBezTo>
                <a:cubicBezTo>
                  <a:pt x="5695333" y="322675"/>
                  <a:pt x="5691272" y="324224"/>
                  <a:pt x="5687593" y="317262"/>
                </a:cubicBezTo>
                <a:cubicBezTo>
                  <a:pt x="5683915" y="310299"/>
                  <a:pt x="5682076" y="298006"/>
                  <a:pt x="5682076" y="280382"/>
                </a:cubicBezTo>
                <a:lnTo>
                  <a:pt x="5682076" y="164377"/>
                </a:lnTo>
                <a:cubicBezTo>
                  <a:pt x="5652219" y="167933"/>
                  <a:pt x="5628733" y="171074"/>
                  <a:pt x="5611619" y="173799"/>
                </a:cubicBezTo>
                <a:cubicBezTo>
                  <a:pt x="5594504" y="176523"/>
                  <a:pt x="5581272" y="178785"/>
                  <a:pt x="5571922" y="180585"/>
                </a:cubicBezTo>
                <a:cubicBezTo>
                  <a:pt x="5562572" y="182385"/>
                  <a:pt x="5553620" y="178083"/>
                  <a:pt x="5545066" y="167679"/>
                </a:cubicBezTo>
                <a:cubicBezTo>
                  <a:pt x="5536512" y="157275"/>
                  <a:pt x="5536527" y="152751"/>
                  <a:pt x="5545109" y="154106"/>
                </a:cubicBezTo>
                <a:cubicBezTo>
                  <a:pt x="5553692" y="155461"/>
                  <a:pt x="5571169" y="154798"/>
                  <a:pt x="5597541" y="152116"/>
                </a:cubicBezTo>
                <a:cubicBezTo>
                  <a:pt x="5623912" y="149434"/>
                  <a:pt x="5652091" y="146430"/>
                  <a:pt x="5682076" y="143103"/>
                </a:cubicBezTo>
                <a:cubicBezTo>
                  <a:pt x="5682076" y="130412"/>
                  <a:pt x="5681857" y="120170"/>
                  <a:pt x="5681420" y="112376"/>
                </a:cubicBezTo>
                <a:cubicBezTo>
                  <a:pt x="5680983" y="104582"/>
                  <a:pt x="5679947" y="98971"/>
                  <a:pt x="5678311" y="95544"/>
                </a:cubicBezTo>
                <a:cubicBezTo>
                  <a:pt x="5670295" y="96447"/>
                  <a:pt x="5663875" y="97121"/>
                  <a:pt x="5659049" y="97566"/>
                </a:cubicBezTo>
                <a:cubicBezTo>
                  <a:pt x="5654223" y="98010"/>
                  <a:pt x="5647968" y="96433"/>
                  <a:pt x="5640281" y="92834"/>
                </a:cubicBezTo>
                <a:cubicBezTo>
                  <a:pt x="5628594" y="108464"/>
                  <a:pt x="5615089" y="120023"/>
                  <a:pt x="5599767" y="127508"/>
                </a:cubicBezTo>
                <a:cubicBezTo>
                  <a:pt x="5584444" y="134994"/>
                  <a:pt x="5582896" y="131366"/>
                  <a:pt x="5595121" y="116624"/>
                </a:cubicBezTo>
                <a:cubicBezTo>
                  <a:pt x="5607346" y="101882"/>
                  <a:pt x="5618144" y="84122"/>
                  <a:pt x="5627515" y="63343"/>
                </a:cubicBezTo>
                <a:cubicBezTo>
                  <a:pt x="5636886" y="42564"/>
                  <a:pt x="5640225" y="27862"/>
                  <a:pt x="5637528" y="19236"/>
                </a:cubicBezTo>
                <a:cubicBezTo>
                  <a:pt x="5635506" y="12767"/>
                  <a:pt x="5636431" y="9125"/>
                  <a:pt x="5640301" y="8310"/>
                </a:cubicBezTo>
                <a:close/>
                <a:moveTo>
                  <a:pt x="214487" y="5273"/>
                </a:moveTo>
                <a:cubicBezTo>
                  <a:pt x="218049" y="5185"/>
                  <a:pt x="221901" y="6104"/>
                  <a:pt x="226041" y="8029"/>
                </a:cubicBezTo>
                <a:cubicBezTo>
                  <a:pt x="234323" y="11880"/>
                  <a:pt x="241403" y="16465"/>
                  <a:pt x="247283" y="21785"/>
                </a:cubicBezTo>
                <a:cubicBezTo>
                  <a:pt x="253162" y="27105"/>
                  <a:pt x="253722" y="32135"/>
                  <a:pt x="248961" y="36875"/>
                </a:cubicBezTo>
                <a:cubicBezTo>
                  <a:pt x="244200" y="41614"/>
                  <a:pt x="240120" y="47594"/>
                  <a:pt x="236721" y="54814"/>
                </a:cubicBezTo>
                <a:cubicBezTo>
                  <a:pt x="233323" y="62034"/>
                  <a:pt x="229436" y="73754"/>
                  <a:pt x="225062" y="89973"/>
                </a:cubicBezTo>
                <a:cubicBezTo>
                  <a:pt x="234083" y="89184"/>
                  <a:pt x="241640" y="87639"/>
                  <a:pt x="247735" y="85337"/>
                </a:cubicBezTo>
                <a:cubicBezTo>
                  <a:pt x="253830" y="83036"/>
                  <a:pt x="261368" y="85269"/>
                  <a:pt x="270352" y="92038"/>
                </a:cubicBezTo>
                <a:cubicBezTo>
                  <a:pt x="279337" y="98806"/>
                  <a:pt x="287307" y="107830"/>
                  <a:pt x="294262" y="119109"/>
                </a:cubicBezTo>
                <a:cubicBezTo>
                  <a:pt x="301217" y="130387"/>
                  <a:pt x="298510" y="135578"/>
                  <a:pt x="286141" y="134682"/>
                </a:cubicBezTo>
                <a:cubicBezTo>
                  <a:pt x="273772" y="133786"/>
                  <a:pt x="260250" y="136485"/>
                  <a:pt x="245573" y="142781"/>
                </a:cubicBezTo>
                <a:cubicBezTo>
                  <a:pt x="230895" y="149076"/>
                  <a:pt x="228056" y="145684"/>
                  <a:pt x="237055" y="132606"/>
                </a:cubicBezTo>
                <a:cubicBezTo>
                  <a:pt x="246053" y="119528"/>
                  <a:pt x="249918" y="111655"/>
                  <a:pt x="248648" y="108988"/>
                </a:cubicBezTo>
                <a:cubicBezTo>
                  <a:pt x="247380" y="106321"/>
                  <a:pt x="236890" y="106339"/>
                  <a:pt x="217179" y="109042"/>
                </a:cubicBezTo>
                <a:cubicBezTo>
                  <a:pt x="197469" y="111745"/>
                  <a:pt x="158703" y="118689"/>
                  <a:pt x="100884" y="129874"/>
                </a:cubicBezTo>
                <a:cubicBezTo>
                  <a:pt x="101787" y="142551"/>
                  <a:pt x="99356" y="155522"/>
                  <a:pt x="93591" y="168787"/>
                </a:cubicBezTo>
                <a:cubicBezTo>
                  <a:pt x="87827" y="182051"/>
                  <a:pt x="82399" y="184027"/>
                  <a:pt x="77308" y="174713"/>
                </a:cubicBezTo>
                <a:cubicBezTo>
                  <a:pt x="72217" y="165399"/>
                  <a:pt x="70798" y="156558"/>
                  <a:pt x="73049" y="148190"/>
                </a:cubicBezTo>
                <a:cubicBezTo>
                  <a:pt x="75300" y="139823"/>
                  <a:pt x="76652" y="133183"/>
                  <a:pt x="77104" y="128272"/>
                </a:cubicBezTo>
                <a:cubicBezTo>
                  <a:pt x="77556" y="123360"/>
                  <a:pt x="78122" y="117327"/>
                  <a:pt x="78803" y="110171"/>
                </a:cubicBezTo>
                <a:cubicBezTo>
                  <a:pt x="79484" y="103015"/>
                  <a:pt x="85619" y="103933"/>
                  <a:pt x="97205" y="112924"/>
                </a:cubicBezTo>
                <a:lnTo>
                  <a:pt x="119619" y="109633"/>
                </a:lnTo>
                <a:cubicBezTo>
                  <a:pt x="119619" y="90632"/>
                  <a:pt x="118537" y="75733"/>
                  <a:pt x="116371" y="64935"/>
                </a:cubicBezTo>
                <a:cubicBezTo>
                  <a:pt x="114205" y="54137"/>
                  <a:pt x="110606" y="44812"/>
                  <a:pt x="105573" y="36961"/>
                </a:cubicBezTo>
                <a:cubicBezTo>
                  <a:pt x="100540" y="29109"/>
                  <a:pt x="101841" y="25657"/>
                  <a:pt x="109477" y="26603"/>
                </a:cubicBezTo>
                <a:cubicBezTo>
                  <a:pt x="117113" y="27550"/>
                  <a:pt x="122999" y="28676"/>
                  <a:pt x="127137" y="29981"/>
                </a:cubicBezTo>
                <a:cubicBezTo>
                  <a:pt x="131274" y="31285"/>
                  <a:pt x="136498" y="31128"/>
                  <a:pt x="142807" y="29507"/>
                </a:cubicBezTo>
                <a:cubicBezTo>
                  <a:pt x="149117" y="27887"/>
                  <a:pt x="159514" y="25040"/>
                  <a:pt x="173997" y="20968"/>
                </a:cubicBezTo>
                <a:cubicBezTo>
                  <a:pt x="188481" y="16895"/>
                  <a:pt x="198705" y="12758"/>
                  <a:pt x="204671" y="8556"/>
                </a:cubicBezTo>
                <a:cubicBezTo>
                  <a:pt x="207654" y="6455"/>
                  <a:pt x="210926" y="5361"/>
                  <a:pt x="214487" y="5273"/>
                </a:cubicBezTo>
                <a:close/>
                <a:moveTo>
                  <a:pt x="6378655" y="4319"/>
                </a:moveTo>
                <a:cubicBezTo>
                  <a:pt x="6380814" y="4179"/>
                  <a:pt x="6383577" y="4466"/>
                  <a:pt x="6386943" y="5179"/>
                </a:cubicBezTo>
                <a:cubicBezTo>
                  <a:pt x="6400409" y="8033"/>
                  <a:pt x="6409883" y="12285"/>
                  <a:pt x="6415369" y="17935"/>
                </a:cubicBezTo>
                <a:cubicBezTo>
                  <a:pt x="6420854" y="23585"/>
                  <a:pt x="6422450" y="29120"/>
                  <a:pt x="6420155" y="34541"/>
                </a:cubicBezTo>
                <a:cubicBezTo>
                  <a:pt x="6417861" y="39961"/>
                  <a:pt x="6416050" y="50204"/>
                  <a:pt x="6414723" y="65268"/>
                </a:cubicBezTo>
                <a:cubicBezTo>
                  <a:pt x="6413397" y="80333"/>
                  <a:pt x="6412304" y="102520"/>
                  <a:pt x="6411443" y="131832"/>
                </a:cubicBezTo>
                <a:cubicBezTo>
                  <a:pt x="6443408" y="127372"/>
                  <a:pt x="6465055" y="124389"/>
                  <a:pt x="6476383" y="122884"/>
                </a:cubicBezTo>
                <a:cubicBezTo>
                  <a:pt x="6478879" y="107654"/>
                  <a:pt x="6478327" y="94762"/>
                  <a:pt x="6474727" y="84208"/>
                </a:cubicBezTo>
                <a:cubicBezTo>
                  <a:pt x="6471127" y="73654"/>
                  <a:pt x="6474949" y="70054"/>
                  <a:pt x="6486192" y="73410"/>
                </a:cubicBezTo>
                <a:cubicBezTo>
                  <a:pt x="6497435" y="76765"/>
                  <a:pt x="6505785" y="81096"/>
                  <a:pt x="6511241" y="86402"/>
                </a:cubicBezTo>
                <a:cubicBezTo>
                  <a:pt x="6516697" y="91708"/>
                  <a:pt x="6517586" y="96645"/>
                  <a:pt x="6513907" y="101212"/>
                </a:cubicBezTo>
                <a:cubicBezTo>
                  <a:pt x="6510229" y="105779"/>
                  <a:pt x="6507512" y="113552"/>
                  <a:pt x="6505755" y="124529"/>
                </a:cubicBezTo>
                <a:cubicBezTo>
                  <a:pt x="6503999" y="135507"/>
                  <a:pt x="6500625" y="147144"/>
                  <a:pt x="6495635" y="159440"/>
                </a:cubicBezTo>
                <a:cubicBezTo>
                  <a:pt x="6490645" y="171737"/>
                  <a:pt x="6485013" y="174196"/>
                  <a:pt x="6478738" y="166818"/>
                </a:cubicBezTo>
                <a:cubicBezTo>
                  <a:pt x="6472465" y="159440"/>
                  <a:pt x="6471127" y="151428"/>
                  <a:pt x="6474727" y="142781"/>
                </a:cubicBezTo>
                <a:cubicBezTo>
                  <a:pt x="6445573" y="146366"/>
                  <a:pt x="6424435" y="149700"/>
                  <a:pt x="6411315" y="152783"/>
                </a:cubicBezTo>
                <a:cubicBezTo>
                  <a:pt x="6410469" y="192090"/>
                  <a:pt x="6409615" y="221100"/>
                  <a:pt x="6408755" y="239814"/>
                </a:cubicBezTo>
                <a:cubicBezTo>
                  <a:pt x="6438511" y="236315"/>
                  <a:pt x="6461018" y="233755"/>
                  <a:pt x="6476275" y="232135"/>
                </a:cubicBezTo>
                <a:cubicBezTo>
                  <a:pt x="6477939" y="214424"/>
                  <a:pt x="6476971" y="200927"/>
                  <a:pt x="6473371" y="191641"/>
                </a:cubicBezTo>
                <a:cubicBezTo>
                  <a:pt x="6469773" y="182356"/>
                  <a:pt x="6474075" y="179857"/>
                  <a:pt x="6486278" y="184145"/>
                </a:cubicBezTo>
                <a:cubicBezTo>
                  <a:pt x="6498482" y="188433"/>
                  <a:pt x="6506383" y="192469"/>
                  <a:pt x="6509983" y="196255"/>
                </a:cubicBezTo>
                <a:cubicBezTo>
                  <a:pt x="6513582" y="200041"/>
                  <a:pt x="6514231" y="204418"/>
                  <a:pt x="6511929" y="209387"/>
                </a:cubicBezTo>
                <a:cubicBezTo>
                  <a:pt x="6509627" y="214356"/>
                  <a:pt x="6507587" y="224394"/>
                  <a:pt x="6505809" y="239502"/>
                </a:cubicBezTo>
                <a:cubicBezTo>
                  <a:pt x="6504031" y="254609"/>
                  <a:pt x="6502432" y="265486"/>
                  <a:pt x="6501013" y="272133"/>
                </a:cubicBezTo>
                <a:cubicBezTo>
                  <a:pt x="6499593" y="278780"/>
                  <a:pt x="6496611" y="284752"/>
                  <a:pt x="6492064" y="290051"/>
                </a:cubicBezTo>
                <a:cubicBezTo>
                  <a:pt x="6487519" y="295350"/>
                  <a:pt x="6483045" y="294787"/>
                  <a:pt x="6478641" y="288362"/>
                </a:cubicBezTo>
                <a:cubicBezTo>
                  <a:pt x="6474239" y="281938"/>
                  <a:pt x="6472267" y="275958"/>
                  <a:pt x="6472727" y="270423"/>
                </a:cubicBezTo>
                <a:cubicBezTo>
                  <a:pt x="6473185" y="264888"/>
                  <a:pt x="6474304" y="258334"/>
                  <a:pt x="6476082" y="250762"/>
                </a:cubicBezTo>
                <a:cubicBezTo>
                  <a:pt x="6436202" y="257058"/>
                  <a:pt x="6405474" y="262217"/>
                  <a:pt x="6383899" y="266239"/>
                </a:cubicBezTo>
                <a:cubicBezTo>
                  <a:pt x="6362325" y="270262"/>
                  <a:pt x="6346095" y="274015"/>
                  <a:pt x="6335211" y="277500"/>
                </a:cubicBezTo>
                <a:cubicBezTo>
                  <a:pt x="6324327" y="280984"/>
                  <a:pt x="6315117" y="285050"/>
                  <a:pt x="6307581" y="289696"/>
                </a:cubicBezTo>
                <a:cubicBezTo>
                  <a:pt x="6300045" y="294342"/>
                  <a:pt x="6294077" y="291887"/>
                  <a:pt x="6289673" y="282329"/>
                </a:cubicBezTo>
                <a:cubicBezTo>
                  <a:pt x="6285271" y="272771"/>
                  <a:pt x="6285143" y="265827"/>
                  <a:pt x="6289287" y="261496"/>
                </a:cubicBezTo>
                <a:cubicBezTo>
                  <a:pt x="6293431" y="257165"/>
                  <a:pt x="6297479" y="249855"/>
                  <a:pt x="6301429" y="239566"/>
                </a:cubicBezTo>
                <a:cubicBezTo>
                  <a:pt x="6305379" y="229277"/>
                  <a:pt x="6304881" y="218196"/>
                  <a:pt x="6299934" y="206322"/>
                </a:cubicBezTo>
                <a:cubicBezTo>
                  <a:pt x="6294987" y="194448"/>
                  <a:pt x="6297672" y="189716"/>
                  <a:pt x="6307989" y="192125"/>
                </a:cubicBezTo>
                <a:cubicBezTo>
                  <a:pt x="6318307" y="194534"/>
                  <a:pt x="6325757" y="198123"/>
                  <a:pt x="6330339" y="202891"/>
                </a:cubicBezTo>
                <a:cubicBezTo>
                  <a:pt x="6334921" y="207659"/>
                  <a:pt x="6336043" y="212567"/>
                  <a:pt x="6333705" y="217615"/>
                </a:cubicBezTo>
                <a:cubicBezTo>
                  <a:pt x="6331368" y="222663"/>
                  <a:pt x="6329342" y="229263"/>
                  <a:pt x="6327629" y="237415"/>
                </a:cubicBezTo>
                <a:cubicBezTo>
                  <a:pt x="6325915" y="245568"/>
                  <a:pt x="6325058" y="250892"/>
                  <a:pt x="6325058" y="253387"/>
                </a:cubicBezTo>
                <a:cubicBezTo>
                  <a:pt x="6325058" y="252426"/>
                  <a:pt x="6330938" y="251071"/>
                  <a:pt x="6342697" y="249321"/>
                </a:cubicBezTo>
                <a:cubicBezTo>
                  <a:pt x="6354455" y="247572"/>
                  <a:pt x="6368323" y="245894"/>
                  <a:pt x="6384297" y="244288"/>
                </a:cubicBezTo>
                <a:lnTo>
                  <a:pt x="6384297" y="156289"/>
                </a:lnTo>
                <a:cubicBezTo>
                  <a:pt x="6346841" y="164205"/>
                  <a:pt x="6323943" y="171131"/>
                  <a:pt x="6315604" y="177068"/>
                </a:cubicBezTo>
                <a:cubicBezTo>
                  <a:pt x="6307265" y="183005"/>
                  <a:pt x="6300881" y="181238"/>
                  <a:pt x="6296449" y="171766"/>
                </a:cubicBezTo>
                <a:cubicBezTo>
                  <a:pt x="6292018" y="162294"/>
                  <a:pt x="6292055" y="154536"/>
                  <a:pt x="6296557" y="148492"/>
                </a:cubicBezTo>
                <a:cubicBezTo>
                  <a:pt x="6301060" y="142447"/>
                  <a:pt x="6303311" y="133768"/>
                  <a:pt x="6303311" y="122453"/>
                </a:cubicBezTo>
                <a:cubicBezTo>
                  <a:pt x="6303311" y="111368"/>
                  <a:pt x="6301959" y="101836"/>
                  <a:pt x="6299256" y="93855"/>
                </a:cubicBezTo>
                <a:cubicBezTo>
                  <a:pt x="6296553" y="85875"/>
                  <a:pt x="6299385" y="82846"/>
                  <a:pt x="6307753" y="84767"/>
                </a:cubicBezTo>
                <a:cubicBezTo>
                  <a:pt x="6316121" y="86689"/>
                  <a:pt x="6323347" y="89761"/>
                  <a:pt x="6329435" y="93984"/>
                </a:cubicBezTo>
                <a:cubicBezTo>
                  <a:pt x="6335523" y="98208"/>
                  <a:pt x="6337190" y="103324"/>
                  <a:pt x="6334437" y="109332"/>
                </a:cubicBezTo>
                <a:cubicBezTo>
                  <a:pt x="6331683" y="115341"/>
                  <a:pt x="6329873" y="121597"/>
                  <a:pt x="6329005" y="128100"/>
                </a:cubicBezTo>
                <a:cubicBezTo>
                  <a:pt x="6328137" y="134603"/>
                  <a:pt x="6327489" y="138873"/>
                  <a:pt x="6327059" y="140909"/>
                </a:cubicBezTo>
                <a:cubicBezTo>
                  <a:pt x="6326629" y="142946"/>
                  <a:pt x="6327553" y="143992"/>
                  <a:pt x="6329833" y="144050"/>
                </a:cubicBezTo>
                <a:cubicBezTo>
                  <a:pt x="6332113" y="144107"/>
                  <a:pt x="6350268" y="141576"/>
                  <a:pt x="6384297" y="136457"/>
                </a:cubicBezTo>
                <a:lnTo>
                  <a:pt x="6384297" y="60375"/>
                </a:lnTo>
                <a:cubicBezTo>
                  <a:pt x="6384297" y="42320"/>
                  <a:pt x="6381372" y="27894"/>
                  <a:pt x="6375521" y="17096"/>
                </a:cubicBezTo>
                <a:cubicBezTo>
                  <a:pt x="6371133" y="8997"/>
                  <a:pt x="6372178" y="4738"/>
                  <a:pt x="6378655" y="4319"/>
                </a:cubicBezTo>
                <a:close/>
                <a:moveTo>
                  <a:pt x="2263856" y="4319"/>
                </a:moveTo>
                <a:cubicBezTo>
                  <a:pt x="2266015" y="4179"/>
                  <a:pt x="2268777" y="4466"/>
                  <a:pt x="2272144" y="5179"/>
                </a:cubicBezTo>
                <a:cubicBezTo>
                  <a:pt x="2285609" y="8033"/>
                  <a:pt x="2295084" y="12285"/>
                  <a:pt x="2300570" y="17935"/>
                </a:cubicBezTo>
                <a:cubicBezTo>
                  <a:pt x="2306055" y="23585"/>
                  <a:pt x="2307650" y="29120"/>
                  <a:pt x="2305356" y="34541"/>
                </a:cubicBezTo>
                <a:cubicBezTo>
                  <a:pt x="2303061" y="39961"/>
                  <a:pt x="2301251" y="50204"/>
                  <a:pt x="2299924" y="65268"/>
                </a:cubicBezTo>
                <a:cubicBezTo>
                  <a:pt x="2298598" y="80333"/>
                  <a:pt x="2297504" y="102520"/>
                  <a:pt x="2296644" y="131832"/>
                </a:cubicBezTo>
                <a:cubicBezTo>
                  <a:pt x="2328608" y="127372"/>
                  <a:pt x="2350255" y="124389"/>
                  <a:pt x="2361584" y="122884"/>
                </a:cubicBezTo>
                <a:cubicBezTo>
                  <a:pt x="2364079" y="107654"/>
                  <a:pt x="2363526" y="94762"/>
                  <a:pt x="2359927" y="84208"/>
                </a:cubicBezTo>
                <a:cubicBezTo>
                  <a:pt x="2356328" y="73654"/>
                  <a:pt x="2360149" y="70054"/>
                  <a:pt x="2371392" y="73410"/>
                </a:cubicBezTo>
                <a:cubicBezTo>
                  <a:pt x="2382635" y="76765"/>
                  <a:pt x="2390984" y="81096"/>
                  <a:pt x="2396441" y="86402"/>
                </a:cubicBezTo>
                <a:cubicBezTo>
                  <a:pt x="2401897" y="91708"/>
                  <a:pt x="2402787" y="96645"/>
                  <a:pt x="2399108" y="101212"/>
                </a:cubicBezTo>
                <a:cubicBezTo>
                  <a:pt x="2395430" y="105779"/>
                  <a:pt x="2392712" y="113552"/>
                  <a:pt x="2390956" y="124529"/>
                </a:cubicBezTo>
                <a:cubicBezTo>
                  <a:pt x="2389199" y="135507"/>
                  <a:pt x="2385826" y="147144"/>
                  <a:pt x="2380835" y="159440"/>
                </a:cubicBezTo>
                <a:cubicBezTo>
                  <a:pt x="2375845" y="171737"/>
                  <a:pt x="2370213" y="174196"/>
                  <a:pt x="2363939" y="166818"/>
                </a:cubicBezTo>
                <a:cubicBezTo>
                  <a:pt x="2357665" y="159440"/>
                  <a:pt x="2356328" y="151428"/>
                  <a:pt x="2359927" y="142781"/>
                </a:cubicBezTo>
                <a:cubicBezTo>
                  <a:pt x="2330774" y="146366"/>
                  <a:pt x="2309636" y="149700"/>
                  <a:pt x="2296515" y="152783"/>
                </a:cubicBezTo>
                <a:cubicBezTo>
                  <a:pt x="2295669" y="192090"/>
                  <a:pt x="2294816" y="221100"/>
                  <a:pt x="2293955" y="239814"/>
                </a:cubicBezTo>
                <a:cubicBezTo>
                  <a:pt x="2323711" y="236315"/>
                  <a:pt x="2346218" y="233755"/>
                  <a:pt x="2361476" y="232135"/>
                </a:cubicBezTo>
                <a:cubicBezTo>
                  <a:pt x="2363139" y="214424"/>
                  <a:pt x="2362171" y="200927"/>
                  <a:pt x="2358572" y="191641"/>
                </a:cubicBezTo>
                <a:cubicBezTo>
                  <a:pt x="2354973" y="182356"/>
                  <a:pt x="2359275" y="179857"/>
                  <a:pt x="2371478" y="184145"/>
                </a:cubicBezTo>
                <a:cubicBezTo>
                  <a:pt x="2383682" y="188433"/>
                  <a:pt x="2391583" y="192469"/>
                  <a:pt x="2395183" y="196255"/>
                </a:cubicBezTo>
                <a:cubicBezTo>
                  <a:pt x="2398782" y="200041"/>
                  <a:pt x="2399431" y="204418"/>
                  <a:pt x="2397129" y="209387"/>
                </a:cubicBezTo>
                <a:cubicBezTo>
                  <a:pt x="2394828" y="214356"/>
                  <a:pt x="2392788" y="224394"/>
                  <a:pt x="2391010" y="239502"/>
                </a:cubicBezTo>
                <a:cubicBezTo>
                  <a:pt x="2389231" y="254609"/>
                  <a:pt x="2387633" y="265486"/>
                  <a:pt x="2386213" y="272133"/>
                </a:cubicBezTo>
                <a:cubicBezTo>
                  <a:pt x="2384793" y="278780"/>
                  <a:pt x="2381810" y="284752"/>
                  <a:pt x="2377265" y="290051"/>
                </a:cubicBezTo>
                <a:cubicBezTo>
                  <a:pt x="2372719" y="295350"/>
                  <a:pt x="2368245" y="294787"/>
                  <a:pt x="2363842" y="288362"/>
                </a:cubicBezTo>
                <a:cubicBezTo>
                  <a:pt x="2359440" y="281938"/>
                  <a:pt x="2357468" y="275958"/>
                  <a:pt x="2357927" y="270423"/>
                </a:cubicBezTo>
                <a:cubicBezTo>
                  <a:pt x="2358386" y="264888"/>
                  <a:pt x="2359504" y="258334"/>
                  <a:pt x="2361282" y="250762"/>
                </a:cubicBezTo>
                <a:cubicBezTo>
                  <a:pt x="2321402" y="257058"/>
                  <a:pt x="2290675" y="262217"/>
                  <a:pt x="2269100" y="266239"/>
                </a:cubicBezTo>
                <a:cubicBezTo>
                  <a:pt x="2247525" y="270262"/>
                  <a:pt x="2231296" y="274015"/>
                  <a:pt x="2220411" y="277500"/>
                </a:cubicBezTo>
                <a:cubicBezTo>
                  <a:pt x="2209527" y="280984"/>
                  <a:pt x="2200317" y="285050"/>
                  <a:pt x="2192781" y="289696"/>
                </a:cubicBezTo>
                <a:cubicBezTo>
                  <a:pt x="2185246" y="294342"/>
                  <a:pt x="2179277" y="291887"/>
                  <a:pt x="2174874" y="282329"/>
                </a:cubicBezTo>
                <a:cubicBezTo>
                  <a:pt x="2170472" y="272771"/>
                  <a:pt x="2170342" y="265827"/>
                  <a:pt x="2174487" y="261496"/>
                </a:cubicBezTo>
                <a:cubicBezTo>
                  <a:pt x="2178631" y="257165"/>
                  <a:pt x="2182679" y="249855"/>
                  <a:pt x="2186629" y="239566"/>
                </a:cubicBezTo>
                <a:cubicBezTo>
                  <a:pt x="2190580" y="229277"/>
                  <a:pt x="2190082" y="218196"/>
                  <a:pt x="2185134" y="206322"/>
                </a:cubicBezTo>
                <a:cubicBezTo>
                  <a:pt x="2180187" y="194448"/>
                  <a:pt x="2182872" y="189716"/>
                  <a:pt x="2193190" y="192125"/>
                </a:cubicBezTo>
                <a:cubicBezTo>
                  <a:pt x="2203508" y="194534"/>
                  <a:pt x="2210958" y="198123"/>
                  <a:pt x="2215539" y="202891"/>
                </a:cubicBezTo>
                <a:cubicBezTo>
                  <a:pt x="2220121" y="207659"/>
                  <a:pt x="2221243" y="212567"/>
                  <a:pt x="2218906" y="217615"/>
                </a:cubicBezTo>
                <a:cubicBezTo>
                  <a:pt x="2216568" y="222663"/>
                  <a:pt x="2214543" y="229263"/>
                  <a:pt x="2212829" y="237415"/>
                </a:cubicBezTo>
                <a:cubicBezTo>
                  <a:pt x="2211115" y="245568"/>
                  <a:pt x="2210259" y="250892"/>
                  <a:pt x="2210259" y="253387"/>
                </a:cubicBezTo>
                <a:cubicBezTo>
                  <a:pt x="2210259" y="252426"/>
                  <a:pt x="2216138" y="251071"/>
                  <a:pt x="2227897" y="249321"/>
                </a:cubicBezTo>
                <a:cubicBezTo>
                  <a:pt x="2239656" y="247572"/>
                  <a:pt x="2253523" y="245894"/>
                  <a:pt x="2269498" y="244288"/>
                </a:cubicBezTo>
                <a:lnTo>
                  <a:pt x="2269498" y="156289"/>
                </a:lnTo>
                <a:cubicBezTo>
                  <a:pt x="2232041" y="164205"/>
                  <a:pt x="2209144" y="171131"/>
                  <a:pt x="2200805" y="177068"/>
                </a:cubicBezTo>
                <a:cubicBezTo>
                  <a:pt x="2192466" y="183005"/>
                  <a:pt x="2186081" y="181238"/>
                  <a:pt x="2181650" y="171766"/>
                </a:cubicBezTo>
                <a:cubicBezTo>
                  <a:pt x="2177219" y="162294"/>
                  <a:pt x="2177255" y="154536"/>
                  <a:pt x="2181757" y="148492"/>
                </a:cubicBezTo>
                <a:cubicBezTo>
                  <a:pt x="2186260" y="142447"/>
                  <a:pt x="2188512" y="133768"/>
                  <a:pt x="2188512" y="122453"/>
                </a:cubicBezTo>
                <a:cubicBezTo>
                  <a:pt x="2188512" y="111368"/>
                  <a:pt x="2187160" y="101836"/>
                  <a:pt x="2184457" y="93855"/>
                </a:cubicBezTo>
                <a:cubicBezTo>
                  <a:pt x="2181754" y="85875"/>
                  <a:pt x="2184586" y="82846"/>
                  <a:pt x="2192953" y="84767"/>
                </a:cubicBezTo>
                <a:cubicBezTo>
                  <a:pt x="2201321" y="86689"/>
                  <a:pt x="2208548" y="89761"/>
                  <a:pt x="2214636" y="93984"/>
                </a:cubicBezTo>
                <a:cubicBezTo>
                  <a:pt x="2220723" y="98208"/>
                  <a:pt x="2222390" y="103324"/>
                  <a:pt x="2219637" y="109332"/>
                </a:cubicBezTo>
                <a:cubicBezTo>
                  <a:pt x="2216884" y="115341"/>
                  <a:pt x="2215073" y="121597"/>
                  <a:pt x="2214206" y="128100"/>
                </a:cubicBezTo>
                <a:cubicBezTo>
                  <a:pt x="2213338" y="134603"/>
                  <a:pt x="2212689" y="138873"/>
                  <a:pt x="2212259" y="140909"/>
                </a:cubicBezTo>
                <a:cubicBezTo>
                  <a:pt x="2211829" y="142946"/>
                  <a:pt x="2212754" y="143992"/>
                  <a:pt x="2215034" y="144050"/>
                </a:cubicBezTo>
                <a:cubicBezTo>
                  <a:pt x="2217314" y="144107"/>
                  <a:pt x="2235469" y="141576"/>
                  <a:pt x="2269498" y="136457"/>
                </a:cubicBezTo>
                <a:lnTo>
                  <a:pt x="2269498" y="60375"/>
                </a:lnTo>
                <a:cubicBezTo>
                  <a:pt x="2269498" y="42320"/>
                  <a:pt x="2266573" y="27894"/>
                  <a:pt x="2260722" y="17096"/>
                </a:cubicBezTo>
                <a:cubicBezTo>
                  <a:pt x="2256334" y="8997"/>
                  <a:pt x="2257378" y="4738"/>
                  <a:pt x="2263856" y="4319"/>
                </a:cubicBezTo>
                <a:close/>
                <a:moveTo>
                  <a:pt x="4950461" y="3415"/>
                </a:moveTo>
                <a:cubicBezTo>
                  <a:pt x="4952142" y="3146"/>
                  <a:pt x="4954347" y="3247"/>
                  <a:pt x="4957075" y="3716"/>
                </a:cubicBezTo>
                <a:cubicBezTo>
                  <a:pt x="4967988" y="5595"/>
                  <a:pt x="4977912" y="8904"/>
                  <a:pt x="4986845" y="13643"/>
                </a:cubicBezTo>
                <a:cubicBezTo>
                  <a:pt x="4995780" y="18383"/>
                  <a:pt x="4998203" y="23570"/>
                  <a:pt x="4994116" y="29206"/>
                </a:cubicBezTo>
                <a:cubicBezTo>
                  <a:pt x="4990029" y="34842"/>
                  <a:pt x="4987577" y="51498"/>
                  <a:pt x="4986759" y="79175"/>
                </a:cubicBezTo>
                <a:cubicBezTo>
                  <a:pt x="5016200" y="74830"/>
                  <a:pt x="5035028" y="70370"/>
                  <a:pt x="5043245" y="65795"/>
                </a:cubicBezTo>
                <a:cubicBezTo>
                  <a:pt x="5051462" y="61221"/>
                  <a:pt x="5059192" y="61113"/>
                  <a:pt x="5066433" y="65473"/>
                </a:cubicBezTo>
                <a:cubicBezTo>
                  <a:pt x="5073675" y="69832"/>
                  <a:pt x="5081103" y="74887"/>
                  <a:pt x="5088718" y="80637"/>
                </a:cubicBezTo>
                <a:cubicBezTo>
                  <a:pt x="5096333" y="86388"/>
                  <a:pt x="5096871" y="91869"/>
                  <a:pt x="5090331" y="97082"/>
                </a:cubicBezTo>
                <a:cubicBezTo>
                  <a:pt x="5083792" y="102295"/>
                  <a:pt x="5075812" y="118696"/>
                  <a:pt x="5066390" y="146287"/>
                </a:cubicBezTo>
                <a:cubicBezTo>
                  <a:pt x="5079885" y="160727"/>
                  <a:pt x="5077461" y="168478"/>
                  <a:pt x="5059120" y="169539"/>
                </a:cubicBezTo>
                <a:cubicBezTo>
                  <a:pt x="5040779" y="170601"/>
                  <a:pt x="5016207" y="172795"/>
                  <a:pt x="4985404" y="176122"/>
                </a:cubicBezTo>
                <a:cubicBezTo>
                  <a:pt x="4985404" y="242087"/>
                  <a:pt x="4984433" y="282591"/>
                  <a:pt x="4982490" y="297633"/>
                </a:cubicBezTo>
                <a:cubicBezTo>
                  <a:pt x="4980547" y="312676"/>
                  <a:pt x="4976510" y="320775"/>
                  <a:pt x="4970379" y="321929"/>
                </a:cubicBezTo>
                <a:cubicBezTo>
                  <a:pt x="4964249" y="323084"/>
                  <a:pt x="4960693" y="313820"/>
                  <a:pt x="4959710" y="294138"/>
                </a:cubicBezTo>
                <a:cubicBezTo>
                  <a:pt x="4958728" y="274456"/>
                  <a:pt x="4958237" y="235705"/>
                  <a:pt x="4958237" y="177886"/>
                </a:cubicBezTo>
                <a:cubicBezTo>
                  <a:pt x="4944427" y="178746"/>
                  <a:pt x="4926358" y="180832"/>
                  <a:pt x="4904031" y="184145"/>
                </a:cubicBezTo>
                <a:cubicBezTo>
                  <a:pt x="4903285" y="191559"/>
                  <a:pt x="4901808" y="197091"/>
                  <a:pt x="4899599" y="200740"/>
                </a:cubicBezTo>
                <a:cubicBezTo>
                  <a:pt x="4897391" y="204390"/>
                  <a:pt x="4894297" y="205006"/>
                  <a:pt x="4890318" y="202590"/>
                </a:cubicBezTo>
                <a:cubicBezTo>
                  <a:pt x="4886339" y="200174"/>
                  <a:pt x="4883435" y="194165"/>
                  <a:pt x="4881606" y="184564"/>
                </a:cubicBezTo>
                <a:cubicBezTo>
                  <a:pt x="4879778" y="174964"/>
                  <a:pt x="4876835" y="160681"/>
                  <a:pt x="4872776" y="141716"/>
                </a:cubicBezTo>
                <a:cubicBezTo>
                  <a:pt x="4868718" y="122751"/>
                  <a:pt x="4864176" y="108715"/>
                  <a:pt x="4859150" y="99609"/>
                </a:cubicBezTo>
                <a:cubicBezTo>
                  <a:pt x="4854123" y="90503"/>
                  <a:pt x="4855690" y="85950"/>
                  <a:pt x="4863849" y="85950"/>
                </a:cubicBezTo>
                <a:cubicBezTo>
                  <a:pt x="4869729" y="85950"/>
                  <a:pt x="4875555" y="86621"/>
                  <a:pt x="4881327" y="87962"/>
                </a:cubicBezTo>
                <a:cubicBezTo>
                  <a:pt x="4887098" y="89302"/>
                  <a:pt x="4897585" y="89324"/>
                  <a:pt x="4912785" y="88026"/>
                </a:cubicBezTo>
                <a:cubicBezTo>
                  <a:pt x="4927986" y="86728"/>
                  <a:pt x="4943136" y="84889"/>
                  <a:pt x="4958237" y="82509"/>
                </a:cubicBezTo>
                <a:cubicBezTo>
                  <a:pt x="4958237" y="47963"/>
                  <a:pt x="4955315" y="25725"/>
                  <a:pt x="4949471" y="15794"/>
                </a:cubicBezTo>
                <a:cubicBezTo>
                  <a:pt x="4945089" y="8347"/>
                  <a:pt x="4945419" y="4220"/>
                  <a:pt x="4950461" y="3415"/>
                </a:cubicBezTo>
                <a:close/>
                <a:moveTo>
                  <a:pt x="4635718" y="746"/>
                </a:moveTo>
                <a:cubicBezTo>
                  <a:pt x="4637731" y="642"/>
                  <a:pt x="4640304" y="1004"/>
                  <a:pt x="4643437" y="1834"/>
                </a:cubicBezTo>
                <a:cubicBezTo>
                  <a:pt x="4655971" y="5154"/>
                  <a:pt x="4664772" y="9162"/>
                  <a:pt x="4669841" y="13859"/>
                </a:cubicBezTo>
                <a:cubicBezTo>
                  <a:pt x="4674911" y="18555"/>
                  <a:pt x="4676076" y="24277"/>
                  <a:pt x="4673337" y="31024"/>
                </a:cubicBezTo>
                <a:cubicBezTo>
                  <a:pt x="4670598" y="37771"/>
                  <a:pt x="4668820" y="45726"/>
                  <a:pt x="4668002" y="54889"/>
                </a:cubicBezTo>
                <a:cubicBezTo>
                  <a:pt x="4670727" y="54990"/>
                  <a:pt x="4677675" y="53215"/>
                  <a:pt x="4688846" y="49566"/>
                </a:cubicBezTo>
                <a:cubicBezTo>
                  <a:pt x="4700017" y="45916"/>
                  <a:pt x="4709234" y="48085"/>
                  <a:pt x="4716497" y="56073"/>
                </a:cubicBezTo>
                <a:cubicBezTo>
                  <a:pt x="4723760" y="64060"/>
                  <a:pt x="4722778" y="69481"/>
                  <a:pt x="4713550" y="72334"/>
                </a:cubicBezTo>
                <a:cubicBezTo>
                  <a:pt x="4704322" y="75188"/>
                  <a:pt x="4689061" y="78250"/>
                  <a:pt x="4667766" y="81519"/>
                </a:cubicBezTo>
                <a:cubicBezTo>
                  <a:pt x="4665170" y="134220"/>
                  <a:pt x="4662998" y="171683"/>
                  <a:pt x="4661248" y="193911"/>
                </a:cubicBezTo>
                <a:cubicBezTo>
                  <a:pt x="4673294" y="192161"/>
                  <a:pt x="4685884" y="190154"/>
                  <a:pt x="4699020" y="187888"/>
                </a:cubicBezTo>
                <a:cubicBezTo>
                  <a:pt x="4712156" y="185622"/>
                  <a:pt x="4723481" y="184740"/>
                  <a:pt x="4732996" y="185242"/>
                </a:cubicBezTo>
                <a:cubicBezTo>
                  <a:pt x="4742510" y="185744"/>
                  <a:pt x="4750702" y="190627"/>
                  <a:pt x="4757571" y="199891"/>
                </a:cubicBezTo>
                <a:cubicBezTo>
                  <a:pt x="4764440" y="209154"/>
                  <a:pt x="4764089" y="214102"/>
                  <a:pt x="4756517" y="214733"/>
                </a:cubicBezTo>
                <a:cubicBezTo>
                  <a:pt x="4748946" y="215364"/>
                  <a:pt x="4739660" y="215679"/>
                  <a:pt x="4728661" y="215679"/>
                </a:cubicBezTo>
                <a:cubicBezTo>
                  <a:pt x="4717906" y="215679"/>
                  <a:pt x="4703584" y="215901"/>
                  <a:pt x="4685694" y="216346"/>
                </a:cubicBezTo>
                <a:cubicBezTo>
                  <a:pt x="4667805" y="216791"/>
                  <a:pt x="4648636" y="218124"/>
                  <a:pt x="4628187" y="220347"/>
                </a:cubicBezTo>
                <a:lnTo>
                  <a:pt x="4578049" y="226923"/>
                </a:lnTo>
                <a:lnTo>
                  <a:pt x="4587252" y="231403"/>
                </a:lnTo>
                <a:cubicBezTo>
                  <a:pt x="4601492" y="241054"/>
                  <a:pt x="4605396" y="248145"/>
                  <a:pt x="4598965" y="252677"/>
                </a:cubicBezTo>
                <a:cubicBezTo>
                  <a:pt x="4592533" y="257208"/>
                  <a:pt x="4581649" y="266687"/>
                  <a:pt x="4566312" y="281114"/>
                </a:cubicBezTo>
                <a:cubicBezTo>
                  <a:pt x="4550975" y="295540"/>
                  <a:pt x="4535040" y="306238"/>
                  <a:pt x="4518506" y="313207"/>
                </a:cubicBezTo>
                <a:cubicBezTo>
                  <a:pt x="4501971" y="320176"/>
                  <a:pt x="4499215" y="318233"/>
                  <a:pt x="4510235" y="307378"/>
                </a:cubicBezTo>
                <a:cubicBezTo>
                  <a:pt x="4521255" y="296522"/>
                  <a:pt x="4533179" y="283390"/>
                  <a:pt x="4546006" y="267981"/>
                </a:cubicBezTo>
                <a:cubicBezTo>
                  <a:pt x="4558834" y="252573"/>
                  <a:pt x="4564574" y="240201"/>
                  <a:pt x="4563225" y="230865"/>
                </a:cubicBezTo>
                <a:lnTo>
                  <a:pt x="4563516" y="228829"/>
                </a:lnTo>
                <a:lnTo>
                  <a:pt x="4556106" y="229801"/>
                </a:lnTo>
                <a:cubicBezTo>
                  <a:pt x="4528501" y="233880"/>
                  <a:pt x="4508822" y="237268"/>
                  <a:pt x="4497071" y="239964"/>
                </a:cubicBezTo>
                <a:cubicBezTo>
                  <a:pt x="4485319" y="242660"/>
                  <a:pt x="4475072" y="240291"/>
                  <a:pt x="4466332" y="232855"/>
                </a:cubicBezTo>
                <a:cubicBezTo>
                  <a:pt x="4457592" y="225420"/>
                  <a:pt x="4456771" y="221358"/>
                  <a:pt x="4463869" y="220670"/>
                </a:cubicBezTo>
                <a:cubicBezTo>
                  <a:pt x="4470968" y="219981"/>
                  <a:pt x="4482515" y="218967"/>
                  <a:pt x="4498512" y="217626"/>
                </a:cubicBezTo>
                <a:cubicBezTo>
                  <a:pt x="4514508" y="216285"/>
                  <a:pt x="4535434" y="213535"/>
                  <a:pt x="4561290" y="209377"/>
                </a:cubicBezTo>
                <a:cubicBezTo>
                  <a:pt x="4562136" y="189315"/>
                  <a:pt x="4562136" y="153170"/>
                  <a:pt x="4561290" y="100943"/>
                </a:cubicBezTo>
                <a:cubicBezTo>
                  <a:pt x="4555453" y="103639"/>
                  <a:pt x="4548254" y="104987"/>
                  <a:pt x="4539693" y="104987"/>
                </a:cubicBezTo>
                <a:cubicBezTo>
                  <a:pt x="4531663" y="104987"/>
                  <a:pt x="4524016" y="101972"/>
                  <a:pt x="4516752" y="95942"/>
                </a:cubicBezTo>
                <a:cubicBezTo>
                  <a:pt x="4509489" y="89912"/>
                  <a:pt x="4511346" y="86305"/>
                  <a:pt x="4522324" y="85122"/>
                </a:cubicBezTo>
                <a:cubicBezTo>
                  <a:pt x="4533301" y="83939"/>
                  <a:pt x="4545809" y="81792"/>
                  <a:pt x="4559848" y="78680"/>
                </a:cubicBezTo>
                <a:cubicBezTo>
                  <a:pt x="4558988" y="64669"/>
                  <a:pt x="4556073" y="52928"/>
                  <a:pt x="4551104" y="43457"/>
                </a:cubicBezTo>
                <a:cubicBezTo>
                  <a:pt x="4546136" y="33985"/>
                  <a:pt x="4552226" y="31938"/>
                  <a:pt x="4569377" y="37316"/>
                </a:cubicBezTo>
                <a:cubicBezTo>
                  <a:pt x="4586528" y="42693"/>
                  <a:pt x="4594182" y="48271"/>
                  <a:pt x="4592340" y="54051"/>
                </a:cubicBezTo>
                <a:cubicBezTo>
                  <a:pt x="4590497" y="59830"/>
                  <a:pt x="4589167" y="65960"/>
                  <a:pt x="4588350" y="72442"/>
                </a:cubicBezTo>
                <a:cubicBezTo>
                  <a:pt x="4594042" y="72514"/>
                  <a:pt x="4611107" y="69617"/>
                  <a:pt x="4639544" y="63752"/>
                </a:cubicBezTo>
                <a:cubicBezTo>
                  <a:pt x="4640404" y="42413"/>
                  <a:pt x="4638135" y="25929"/>
                  <a:pt x="4632736" y="14299"/>
                </a:cubicBezTo>
                <a:cubicBezTo>
                  <a:pt x="4628687" y="5577"/>
                  <a:pt x="4629681" y="1059"/>
                  <a:pt x="4635718" y="746"/>
                </a:cubicBezTo>
                <a:close/>
                <a:moveTo>
                  <a:pt x="6015955" y="180"/>
                </a:moveTo>
                <a:cubicBezTo>
                  <a:pt x="6017421" y="-94"/>
                  <a:pt x="6019336" y="-55"/>
                  <a:pt x="6021702" y="296"/>
                </a:cubicBezTo>
                <a:cubicBezTo>
                  <a:pt x="6031167" y="1702"/>
                  <a:pt x="6039516" y="4010"/>
                  <a:pt x="6046751" y="7223"/>
                </a:cubicBezTo>
                <a:cubicBezTo>
                  <a:pt x="6053985" y="10435"/>
                  <a:pt x="6056681" y="14429"/>
                  <a:pt x="6054839" y="19204"/>
                </a:cubicBezTo>
                <a:cubicBezTo>
                  <a:pt x="6052996" y="23979"/>
                  <a:pt x="6051645" y="29156"/>
                  <a:pt x="6050784" y="34734"/>
                </a:cubicBezTo>
                <a:cubicBezTo>
                  <a:pt x="6049923" y="40313"/>
                  <a:pt x="6049493" y="44780"/>
                  <a:pt x="6049493" y="48135"/>
                </a:cubicBezTo>
                <a:cubicBezTo>
                  <a:pt x="6056721" y="47346"/>
                  <a:pt x="6061647" y="46515"/>
                  <a:pt x="6064271" y="45640"/>
                </a:cubicBezTo>
                <a:lnTo>
                  <a:pt x="6076403" y="41596"/>
                </a:lnTo>
                <a:cubicBezTo>
                  <a:pt x="6083286" y="38757"/>
                  <a:pt x="6090646" y="40868"/>
                  <a:pt x="6098483" y="47931"/>
                </a:cubicBezTo>
                <a:cubicBezTo>
                  <a:pt x="6106321" y="54993"/>
                  <a:pt x="6102517" y="60633"/>
                  <a:pt x="6087072" y="64849"/>
                </a:cubicBezTo>
                <a:cubicBezTo>
                  <a:pt x="6071627" y="69065"/>
                  <a:pt x="6058564" y="71940"/>
                  <a:pt x="6047880" y="73474"/>
                </a:cubicBezTo>
                <a:cubicBezTo>
                  <a:pt x="6047163" y="84990"/>
                  <a:pt x="6046805" y="92740"/>
                  <a:pt x="6046805" y="96727"/>
                </a:cubicBezTo>
                <a:cubicBezTo>
                  <a:pt x="6064615" y="95064"/>
                  <a:pt x="6079633" y="93328"/>
                  <a:pt x="6091859" y="91522"/>
                </a:cubicBezTo>
                <a:cubicBezTo>
                  <a:pt x="6104083" y="89715"/>
                  <a:pt x="6113419" y="87431"/>
                  <a:pt x="6119865" y="84670"/>
                </a:cubicBezTo>
                <a:cubicBezTo>
                  <a:pt x="6126311" y="81910"/>
                  <a:pt x="6134503" y="83656"/>
                  <a:pt x="6144440" y="89908"/>
                </a:cubicBezTo>
                <a:cubicBezTo>
                  <a:pt x="6154378" y="96161"/>
                  <a:pt x="6162635" y="103621"/>
                  <a:pt x="6169209" y="112290"/>
                </a:cubicBezTo>
                <a:cubicBezTo>
                  <a:pt x="6175784" y="120958"/>
                  <a:pt x="6172827" y="126591"/>
                  <a:pt x="6160336" y="129186"/>
                </a:cubicBezTo>
                <a:cubicBezTo>
                  <a:pt x="6147846" y="131782"/>
                  <a:pt x="6134549" y="137622"/>
                  <a:pt x="6120445" y="146706"/>
                </a:cubicBezTo>
                <a:cubicBezTo>
                  <a:pt x="6106342" y="155791"/>
                  <a:pt x="6101767" y="154615"/>
                  <a:pt x="6106722" y="143179"/>
                </a:cubicBezTo>
                <a:cubicBezTo>
                  <a:pt x="6111677" y="131742"/>
                  <a:pt x="6114824" y="123991"/>
                  <a:pt x="6116165" y="119926"/>
                </a:cubicBezTo>
                <a:cubicBezTo>
                  <a:pt x="6117505" y="115860"/>
                  <a:pt x="6115483" y="113480"/>
                  <a:pt x="6110099" y="112784"/>
                </a:cubicBezTo>
                <a:cubicBezTo>
                  <a:pt x="6104714" y="112089"/>
                  <a:pt x="6087717" y="113541"/>
                  <a:pt x="6059109" y="117140"/>
                </a:cubicBezTo>
                <a:lnTo>
                  <a:pt x="6040379" y="119588"/>
                </a:lnTo>
                <a:lnTo>
                  <a:pt x="6042385" y="119904"/>
                </a:lnTo>
                <a:cubicBezTo>
                  <a:pt x="6052143" y="122751"/>
                  <a:pt x="6060045" y="126271"/>
                  <a:pt x="6066089" y="130466"/>
                </a:cubicBezTo>
                <a:cubicBezTo>
                  <a:pt x="6072133" y="134660"/>
                  <a:pt x="6073779" y="139766"/>
                  <a:pt x="6071025" y="145781"/>
                </a:cubicBezTo>
                <a:cubicBezTo>
                  <a:pt x="6068272" y="151797"/>
                  <a:pt x="6066465" y="157831"/>
                  <a:pt x="6065605" y="163882"/>
                </a:cubicBezTo>
                <a:cubicBezTo>
                  <a:pt x="6064745" y="169934"/>
                  <a:pt x="6061625" y="181743"/>
                  <a:pt x="6056248" y="199310"/>
                </a:cubicBezTo>
                <a:cubicBezTo>
                  <a:pt x="6074273" y="197618"/>
                  <a:pt x="6086161" y="196069"/>
                  <a:pt x="6091912" y="194664"/>
                </a:cubicBezTo>
                <a:cubicBezTo>
                  <a:pt x="6097663" y="193258"/>
                  <a:pt x="6106428" y="191433"/>
                  <a:pt x="6118209" y="189189"/>
                </a:cubicBezTo>
                <a:cubicBezTo>
                  <a:pt x="6129989" y="186945"/>
                  <a:pt x="6140830" y="190985"/>
                  <a:pt x="6150732" y="201310"/>
                </a:cubicBezTo>
                <a:cubicBezTo>
                  <a:pt x="6160634" y="211635"/>
                  <a:pt x="6154389" y="217059"/>
                  <a:pt x="6131997" y="217583"/>
                </a:cubicBezTo>
                <a:cubicBezTo>
                  <a:pt x="6109605" y="218106"/>
                  <a:pt x="6082591" y="220082"/>
                  <a:pt x="6050956" y="223509"/>
                </a:cubicBezTo>
                <a:cubicBezTo>
                  <a:pt x="6040459" y="249723"/>
                  <a:pt x="6026155" y="269566"/>
                  <a:pt x="6008043" y="283039"/>
                </a:cubicBezTo>
                <a:cubicBezTo>
                  <a:pt x="5989931" y="296511"/>
                  <a:pt x="5969565" y="304850"/>
                  <a:pt x="5946943" y="308055"/>
                </a:cubicBezTo>
                <a:cubicBezTo>
                  <a:pt x="5924321" y="311260"/>
                  <a:pt x="5922693" y="308231"/>
                  <a:pt x="5942061" y="298967"/>
                </a:cubicBezTo>
                <a:cubicBezTo>
                  <a:pt x="5961427" y="289703"/>
                  <a:pt x="5977907" y="278930"/>
                  <a:pt x="5991501" y="266648"/>
                </a:cubicBezTo>
                <a:cubicBezTo>
                  <a:pt x="6005096" y="254365"/>
                  <a:pt x="6015830" y="240524"/>
                  <a:pt x="6023703" y="225122"/>
                </a:cubicBezTo>
                <a:cubicBezTo>
                  <a:pt x="5977556" y="231389"/>
                  <a:pt x="5950377" y="235655"/>
                  <a:pt x="5942168" y="237921"/>
                </a:cubicBezTo>
                <a:cubicBezTo>
                  <a:pt x="5933958" y="240187"/>
                  <a:pt x="5924347" y="236343"/>
                  <a:pt x="5913333" y="226391"/>
                </a:cubicBezTo>
                <a:cubicBezTo>
                  <a:pt x="5902320" y="216439"/>
                  <a:pt x="5903317" y="211922"/>
                  <a:pt x="5916323" y="212840"/>
                </a:cubicBezTo>
                <a:cubicBezTo>
                  <a:pt x="5929330" y="213758"/>
                  <a:pt x="5945362" y="213331"/>
                  <a:pt x="5964420" y="211560"/>
                </a:cubicBezTo>
                <a:cubicBezTo>
                  <a:pt x="5983479" y="209789"/>
                  <a:pt x="6004809" y="207218"/>
                  <a:pt x="6028413" y="203848"/>
                </a:cubicBezTo>
                <a:cubicBezTo>
                  <a:pt x="6031569" y="194384"/>
                  <a:pt x="6034045" y="182177"/>
                  <a:pt x="6035845" y="167227"/>
                </a:cubicBezTo>
                <a:cubicBezTo>
                  <a:pt x="6037645" y="152277"/>
                  <a:pt x="6036745" y="139941"/>
                  <a:pt x="6033145" y="130219"/>
                </a:cubicBezTo>
                <a:cubicBezTo>
                  <a:pt x="6032245" y="127788"/>
                  <a:pt x="6031764" y="125750"/>
                  <a:pt x="6031699" y="124105"/>
                </a:cubicBezTo>
                <a:lnTo>
                  <a:pt x="6032687" y="120593"/>
                </a:lnTo>
                <a:lnTo>
                  <a:pt x="5986855" y="126583"/>
                </a:lnTo>
                <a:cubicBezTo>
                  <a:pt x="5967295" y="129279"/>
                  <a:pt x="5952643" y="131527"/>
                  <a:pt x="5942899" y="133327"/>
                </a:cubicBezTo>
                <a:cubicBezTo>
                  <a:pt x="5933155" y="135127"/>
                  <a:pt x="5923264" y="131502"/>
                  <a:pt x="5913225" y="122453"/>
                </a:cubicBezTo>
                <a:cubicBezTo>
                  <a:pt x="5903188" y="113405"/>
                  <a:pt x="5904446" y="109339"/>
                  <a:pt x="5917001" y="110257"/>
                </a:cubicBezTo>
                <a:cubicBezTo>
                  <a:pt x="5929555" y="111175"/>
                  <a:pt x="5943563" y="110970"/>
                  <a:pt x="5959021" y="109644"/>
                </a:cubicBezTo>
                <a:cubicBezTo>
                  <a:pt x="5974480" y="108318"/>
                  <a:pt x="5995589" y="105984"/>
                  <a:pt x="6022347" y="102642"/>
                </a:cubicBezTo>
                <a:lnTo>
                  <a:pt x="6022347" y="76636"/>
                </a:lnTo>
                <a:cubicBezTo>
                  <a:pt x="6017099" y="77540"/>
                  <a:pt x="6010671" y="78666"/>
                  <a:pt x="6003064" y="80014"/>
                </a:cubicBezTo>
                <a:cubicBezTo>
                  <a:pt x="5995456" y="81361"/>
                  <a:pt x="5987318" y="77966"/>
                  <a:pt x="5978649" y="69828"/>
                </a:cubicBezTo>
                <a:cubicBezTo>
                  <a:pt x="5969981" y="61690"/>
                  <a:pt x="5971526" y="57621"/>
                  <a:pt x="5983285" y="57621"/>
                </a:cubicBezTo>
                <a:cubicBezTo>
                  <a:pt x="5992951" y="57621"/>
                  <a:pt x="6005971" y="56445"/>
                  <a:pt x="6022347" y="54094"/>
                </a:cubicBezTo>
                <a:cubicBezTo>
                  <a:pt x="6022347" y="34017"/>
                  <a:pt x="6019874" y="19681"/>
                  <a:pt x="6014927" y="11084"/>
                </a:cubicBezTo>
                <a:cubicBezTo>
                  <a:pt x="6011216" y="4636"/>
                  <a:pt x="6011559" y="1001"/>
                  <a:pt x="6015955" y="180"/>
                </a:cubicBezTo>
                <a:close/>
                <a:moveTo>
                  <a:pt x="1910680" y="180"/>
                </a:moveTo>
                <a:cubicBezTo>
                  <a:pt x="1912146" y="-94"/>
                  <a:pt x="1914062" y="-55"/>
                  <a:pt x="1916428" y="296"/>
                </a:cubicBezTo>
                <a:cubicBezTo>
                  <a:pt x="1925892" y="1702"/>
                  <a:pt x="1934242" y="4010"/>
                  <a:pt x="1941476" y="7223"/>
                </a:cubicBezTo>
                <a:cubicBezTo>
                  <a:pt x="1948711" y="10435"/>
                  <a:pt x="1951407" y="14429"/>
                  <a:pt x="1949564" y="19204"/>
                </a:cubicBezTo>
                <a:cubicBezTo>
                  <a:pt x="1947722" y="23979"/>
                  <a:pt x="1946370" y="29156"/>
                  <a:pt x="1945510" y="34734"/>
                </a:cubicBezTo>
                <a:cubicBezTo>
                  <a:pt x="1944649" y="40313"/>
                  <a:pt x="1944219" y="44780"/>
                  <a:pt x="1944219" y="48135"/>
                </a:cubicBezTo>
                <a:cubicBezTo>
                  <a:pt x="1951446" y="47346"/>
                  <a:pt x="1956372" y="46515"/>
                  <a:pt x="1958997" y="45640"/>
                </a:cubicBezTo>
                <a:lnTo>
                  <a:pt x="1971128" y="41596"/>
                </a:lnTo>
                <a:cubicBezTo>
                  <a:pt x="1978012" y="38757"/>
                  <a:pt x="1985372" y="40868"/>
                  <a:pt x="1993209" y="47931"/>
                </a:cubicBezTo>
                <a:cubicBezTo>
                  <a:pt x="2001046" y="54993"/>
                  <a:pt x="1997242" y="60633"/>
                  <a:pt x="1981797" y="64849"/>
                </a:cubicBezTo>
                <a:cubicBezTo>
                  <a:pt x="1966353" y="69065"/>
                  <a:pt x="1953289" y="71940"/>
                  <a:pt x="1942606" y="73474"/>
                </a:cubicBezTo>
                <a:cubicBezTo>
                  <a:pt x="1941889" y="84990"/>
                  <a:pt x="1941530" y="92740"/>
                  <a:pt x="1941530" y="96727"/>
                </a:cubicBezTo>
                <a:cubicBezTo>
                  <a:pt x="1959341" y="95064"/>
                  <a:pt x="1974359" y="93328"/>
                  <a:pt x="1986583" y="91522"/>
                </a:cubicBezTo>
                <a:cubicBezTo>
                  <a:pt x="1998808" y="89715"/>
                  <a:pt x="2008144" y="87431"/>
                  <a:pt x="2014590" y="84670"/>
                </a:cubicBezTo>
                <a:cubicBezTo>
                  <a:pt x="2021036" y="81910"/>
                  <a:pt x="2029228" y="83656"/>
                  <a:pt x="2039165" y="89908"/>
                </a:cubicBezTo>
                <a:cubicBezTo>
                  <a:pt x="2049103" y="96161"/>
                  <a:pt x="2057360" y="103621"/>
                  <a:pt x="2063935" y="112290"/>
                </a:cubicBezTo>
                <a:cubicBezTo>
                  <a:pt x="2070510" y="120958"/>
                  <a:pt x="2067552" y="126591"/>
                  <a:pt x="2055062" y="129186"/>
                </a:cubicBezTo>
                <a:cubicBezTo>
                  <a:pt x="2042571" y="131782"/>
                  <a:pt x="2029274" y="137622"/>
                  <a:pt x="2015171" y="146706"/>
                </a:cubicBezTo>
                <a:cubicBezTo>
                  <a:pt x="2001067" y="155791"/>
                  <a:pt x="1996493" y="154615"/>
                  <a:pt x="2001447" y="143179"/>
                </a:cubicBezTo>
                <a:cubicBezTo>
                  <a:pt x="2006402" y="131742"/>
                  <a:pt x="2009549" y="123991"/>
                  <a:pt x="2010890" y="119926"/>
                </a:cubicBezTo>
                <a:cubicBezTo>
                  <a:pt x="2012231" y="115860"/>
                  <a:pt x="2010209" y="113480"/>
                  <a:pt x="2004824" y="112784"/>
                </a:cubicBezTo>
                <a:cubicBezTo>
                  <a:pt x="1999440" y="112089"/>
                  <a:pt x="1982443" y="113541"/>
                  <a:pt x="1953834" y="117140"/>
                </a:cubicBezTo>
                <a:lnTo>
                  <a:pt x="1935104" y="119588"/>
                </a:lnTo>
                <a:lnTo>
                  <a:pt x="1937110" y="119904"/>
                </a:lnTo>
                <a:cubicBezTo>
                  <a:pt x="1946868" y="122751"/>
                  <a:pt x="1954770" y="126271"/>
                  <a:pt x="1960814" y="130466"/>
                </a:cubicBezTo>
                <a:cubicBezTo>
                  <a:pt x="1966859" y="134660"/>
                  <a:pt x="1968504" y="139766"/>
                  <a:pt x="1965751" y="145781"/>
                </a:cubicBezTo>
                <a:cubicBezTo>
                  <a:pt x="1962998" y="151797"/>
                  <a:pt x="1961191" y="157831"/>
                  <a:pt x="1960330" y="163882"/>
                </a:cubicBezTo>
                <a:cubicBezTo>
                  <a:pt x="1959470" y="169934"/>
                  <a:pt x="1956351" y="181743"/>
                  <a:pt x="1950973" y="199310"/>
                </a:cubicBezTo>
                <a:cubicBezTo>
                  <a:pt x="1968999" y="197618"/>
                  <a:pt x="1980887" y="196069"/>
                  <a:pt x="1986637" y="194664"/>
                </a:cubicBezTo>
                <a:cubicBezTo>
                  <a:pt x="1992388" y="193258"/>
                  <a:pt x="2001153" y="191433"/>
                  <a:pt x="2012934" y="189189"/>
                </a:cubicBezTo>
                <a:cubicBezTo>
                  <a:pt x="2024714" y="186945"/>
                  <a:pt x="2035555" y="190985"/>
                  <a:pt x="2045457" y="201310"/>
                </a:cubicBezTo>
                <a:cubicBezTo>
                  <a:pt x="2055359" y="211635"/>
                  <a:pt x="2049114" y="217059"/>
                  <a:pt x="2026722" y="217583"/>
                </a:cubicBezTo>
                <a:cubicBezTo>
                  <a:pt x="2004330" y="218106"/>
                  <a:pt x="1977316" y="220082"/>
                  <a:pt x="1945682" y="223509"/>
                </a:cubicBezTo>
                <a:cubicBezTo>
                  <a:pt x="1935185" y="249723"/>
                  <a:pt x="1920880" y="269566"/>
                  <a:pt x="1902769" y="283039"/>
                </a:cubicBezTo>
                <a:cubicBezTo>
                  <a:pt x="1884657" y="296511"/>
                  <a:pt x="1864290" y="304850"/>
                  <a:pt x="1841669" y="308055"/>
                </a:cubicBezTo>
                <a:cubicBezTo>
                  <a:pt x="1819047" y="311260"/>
                  <a:pt x="1817419" y="308231"/>
                  <a:pt x="1836786" y="298967"/>
                </a:cubicBezTo>
                <a:cubicBezTo>
                  <a:pt x="1856152" y="289703"/>
                  <a:pt x="1872633" y="278930"/>
                  <a:pt x="1886227" y="266648"/>
                </a:cubicBezTo>
                <a:cubicBezTo>
                  <a:pt x="1899822" y="254365"/>
                  <a:pt x="1910555" y="240524"/>
                  <a:pt x="1918428" y="225122"/>
                </a:cubicBezTo>
                <a:cubicBezTo>
                  <a:pt x="1872281" y="231389"/>
                  <a:pt x="1845103" y="235655"/>
                  <a:pt x="1836893" y="237921"/>
                </a:cubicBezTo>
                <a:cubicBezTo>
                  <a:pt x="1828683" y="240187"/>
                  <a:pt x="1819072" y="236343"/>
                  <a:pt x="1808059" y="226391"/>
                </a:cubicBezTo>
                <a:cubicBezTo>
                  <a:pt x="1797045" y="216439"/>
                  <a:pt x="1798042" y="211922"/>
                  <a:pt x="1811049" y="212840"/>
                </a:cubicBezTo>
                <a:cubicBezTo>
                  <a:pt x="1824055" y="213758"/>
                  <a:pt x="1840088" y="213331"/>
                  <a:pt x="1859146" y="211560"/>
                </a:cubicBezTo>
                <a:cubicBezTo>
                  <a:pt x="1878204" y="209789"/>
                  <a:pt x="1899535" y="207218"/>
                  <a:pt x="1923139" y="203848"/>
                </a:cubicBezTo>
                <a:cubicBezTo>
                  <a:pt x="1926294" y="194384"/>
                  <a:pt x="1928771" y="182177"/>
                  <a:pt x="1930571" y="167227"/>
                </a:cubicBezTo>
                <a:cubicBezTo>
                  <a:pt x="1932370" y="152277"/>
                  <a:pt x="1931471" y="139941"/>
                  <a:pt x="1927871" y="130219"/>
                </a:cubicBezTo>
                <a:cubicBezTo>
                  <a:pt x="1926971" y="127788"/>
                  <a:pt x="1926489" y="125750"/>
                  <a:pt x="1926424" y="124105"/>
                </a:cubicBezTo>
                <a:lnTo>
                  <a:pt x="1927412" y="120594"/>
                </a:lnTo>
                <a:lnTo>
                  <a:pt x="1881581" y="126583"/>
                </a:lnTo>
                <a:cubicBezTo>
                  <a:pt x="1862021" y="129279"/>
                  <a:pt x="1847369" y="131527"/>
                  <a:pt x="1837625" y="133327"/>
                </a:cubicBezTo>
                <a:cubicBezTo>
                  <a:pt x="1827880" y="135127"/>
                  <a:pt x="1817989" y="131502"/>
                  <a:pt x="1807951" y="122453"/>
                </a:cubicBezTo>
                <a:cubicBezTo>
                  <a:pt x="1797913" y="113405"/>
                  <a:pt x="1799171" y="109339"/>
                  <a:pt x="1811726" y="110257"/>
                </a:cubicBezTo>
                <a:cubicBezTo>
                  <a:pt x="1824281" y="111175"/>
                  <a:pt x="1838288" y="110970"/>
                  <a:pt x="1853747" y="109644"/>
                </a:cubicBezTo>
                <a:cubicBezTo>
                  <a:pt x="1869205" y="108318"/>
                  <a:pt x="1890314" y="105984"/>
                  <a:pt x="1917073" y="102642"/>
                </a:cubicBezTo>
                <a:lnTo>
                  <a:pt x="1917073" y="76636"/>
                </a:lnTo>
                <a:cubicBezTo>
                  <a:pt x="1911824" y="77540"/>
                  <a:pt x="1905397" y="78666"/>
                  <a:pt x="1897789" y="80014"/>
                </a:cubicBezTo>
                <a:cubicBezTo>
                  <a:pt x="1890181" y="81361"/>
                  <a:pt x="1882043" y="77966"/>
                  <a:pt x="1873375" y="69828"/>
                </a:cubicBezTo>
                <a:cubicBezTo>
                  <a:pt x="1864706" y="61690"/>
                  <a:pt x="1866251" y="57621"/>
                  <a:pt x="1878010" y="57621"/>
                </a:cubicBezTo>
                <a:cubicBezTo>
                  <a:pt x="1887675" y="57621"/>
                  <a:pt x="1900697" y="56445"/>
                  <a:pt x="1917073" y="54094"/>
                </a:cubicBezTo>
                <a:cubicBezTo>
                  <a:pt x="1917073" y="34017"/>
                  <a:pt x="1914599" y="19681"/>
                  <a:pt x="1909652" y="11084"/>
                </a:cubicBezTo>
                <a:cubicBezTo>
                  <a:pt x="1905941" y="4636"/>
                  <a:pt x="1906284" y="1001"/>
                  <a:pt x="1910680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" y="4174606"/>
            <a:ext cx="2227438" cy="22274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401598"/>
            <a:ext cx="3164114" cy="204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2808679" y="1847068"/>
            <a:ext cx="6934109" cy="737751"/>
          </a:xfrm>
          <a:custGeom>
            <a:avLst/>
            <a:gdLst/>
            <a:ahLst/>
            <a:cxnLst/>
            <a:rect l="l" t="t" r="r" b="b"/>
            <a:pathLst>
              <a:path w="6934109" h="737751">
                <a:moveTo>
                  <a:pt x="784357" y="643828"/>
                </a:moveTo>
                <a:cubicBezTo>
                  <a:pt x="780985" y="644018"/>
                  <a:pt x="777706" y="645298"/>
                  <a:pt x="774519" y="647667"/>
                </a:cubicBezTo>
                <a:cubicBezTo>
                  <a:pt x="768145" y="652407"/>
                  <a:pt x="764958" y="658724"/>
                  <a:pt x="764958" y="666618"/>
                </a:cubicBezTo>
                <a:cubicBezTo>
                  <a:pt x="764958" y="674512"/>
                  <a:pt x="768507" y="680438"/>
                  <a:pt x="775605" y="684396"/>
                </a:cubicBezTo>
                <a:cubicBezTo>
                  <a:pt x="782703" y="688354"/>
                  <a:pt x="789651" y="688153"/>
                  <a:pt x="796449" y="683794"/>
                </a:cubicBezTo>
                <a:cubicBezTo>
                  <a:pt x="803246" y="679420"/>
                  <a:pt x="806440" y="673110"/>
                  <a:pt x="806031" y="664865"/>
                </a:cubicBezTo>
                <a:cubicBezTo>
                  <a:pt x="805622" y="656619"/>
                  <a:pt x="801862" y="650507"/>
                  <a:pt x="794749" y="646527"/>
                </a:cubicBezTo>
                <a:cubicBezTo>
                  <a:pt x="791193" y="644538"/>
                  <a:pt x="787729" y="643638"/>
                  <a:pt x="784357" y="643828"/>
                </a:cubicBezTo>
                <a:close/>
                <a:moveTo>
                  <a:pt x="786839" y="620908"/>
                </a:moveTo>
                <a:cubicBezTo>
                  <a:pt x="792360" y="621030"/>
                  <a:pt x="798004" y="622303"/>
                  <a:pt x="803773" y="624727"/>
                </a:cubicBezTo>
                <a:cubicBezTo>
                  <a:pt x="815310" y="629573"/>
                  <a:pt x="822971" y="637253"/>
                  <a:pt x="826757" y="647764"/>
                </a:cubicBezTo>
                <a:cubicBezTo>
                  <a:pt x="830542" y="658275"/>
                  <a:pt x="830987" y="668672"/>
                  <a:pt x="828090" y="678954"/>
                </a:cubicBezTo>
                <a:cubicBezTo>
                  <a:pt x="825193" y="689236"/>
                  <a:pt x="819773" y="697105"/>
                  <a:pt x="811828" y="702562"/>
                </a:cubicBezTo>
                <a:cubicBezTo>
                  <a:pt x="803884" y="708018"/>
                  <a:pt x="794445" y="710746"/>
                  <a:pt x="783510" y="710746"/>
                </a:cubicBezTo>
                <a:cubicBezTo>
                  <a:pt x="772576" y="710746"/>
                  <a:pt x="762674" y="706308"/>
                  <a:pt x="753804" y="697431"/>
                </a:cubicBezTo>
                <a:cubicBezTo>
                  <a:pt x="744935" y="688555"/>
                  <a:pt x="740500" y="679011"/>
                  <a:pt x="740500" y="668801"/>
                </a:cubicBezTo>
                <a:cubicBezTo>
                  <a:pt x="740500" y="658591"/>
                  <a:pt x="742888" y="649661"/>
                  <a:pt x="747663" y="642010"/>
                </a:cubicBezTo>
                <a:cubicBezTo>
                  <a:pt x="752439" y="634360"/>
                  <a:pt x="760100" y="628355"/>
                  <a:pt x="770647" y="623995"/>
                </a:cubicBezTo>
                <a:cubicBezTo>
                  <a:pt x="775920" y="621815"/>
                  <a:pt x="781318" y="620787"/>
                  <a:pt x="786839" y="620908"/>
                </a:cubicBezTo>
                <a:close/>
                <a:moveTo>
                  <a:pt x="496240" y="575608"/>
                </a:moveTo>
                <a:cubicBezTo>
                  <a:pt x="502987" y="573808"/>
                  <a:pt x="510067" y="575844"/>
                  <a:pt x="517481" y="581717"/>
                </a:cubicBezTo>
                <a:cubicBezTo>
                  <a:pt x="524895" y="587589"/>
                  <a:pt x="523149" y="593002"/>
                  <a:pt x="512243" y="597957"/>
                </a:cubicBezTo>
                <a:cubicBezTo>
                  <a:pt x="501338" y="602911"/>
                  <a:pt x="492845" y="605597"/>
                  <a:pt x="486765" y="606013"/>
                </a:cubicBezTo>
                <a:cubicBezTo>
                  <a:pt x="492171" y="610085"/>
                  <a:pt x="494178" y="613674"/>
                  <a:pt x="492788" y="616778"/>
                </a:cubicBezTo>
                <a:cubicBezTo>
                  <a:pt x="491396" y="619883"/>
                  <a:pt x="490293" y="628204"/>
                  <a:pt x="489475" y="641741"/>
                </a:cubicBezTo>
                <a:cubicBezTo>
                  <a:pt x="503141" y="638228"/>
                  <a:pt x="516904" y="635324"/>
                  <a:pt x="530764" y="633030"/>
                </a:cubicBezTo>
                <a:cubicBezTo>
                  <a:pt x="544624" y="630735"/>
                  <a:pt x="546893" y="633381"/>
                  <a:pt x="537572" y="640967"/>
                </a:cubicBezTo>
                <a:cubicBezTo>
                  <a:pt x="528251" y="648553"/>
                  <a:pt x="508741" y="657293"/>
                  <a:pt x="479042" y="667188"/>
                </a:cubicBezTo>
                <a:cubicBezTo>
                  <a:pt x="451093" y="678904"/>
                  <a:pt x="432964" y="687293"/>
                  <a:pt x="424653" y="692355"/>
                </a:cubicBezTo>
                <a:cubicBezTo>
                  <a:pt x="416343" y="697417"/>
                  <a:pt x="408316" y="697012"/>
                  <a:pt x="400572" y="691140"/>
                </a:cubicBezTo>
                <a:cubicBezTo>
                  <a:pt x="392829" y="685267"/>
                  <a:pt x="387684" y="679897"/>
                  <a:pt x="385139" y="675028"/>
                </a:cubicBezTo>
                <a:cubicBezTo>
                  <a:pt x="382594" y="670160"/>
                  <a:pt x="387889" y="667464"/>
                  <a:pt x="401024" y="666941"/>
                </a:cubicBezTo>
                <a:cubicBezTo>
                  <a:pt x="414160" y="666417"/>
                  <a:pt x="435936" y="660663"/>
                  <a:pt x="466351" y="649678"/>
                </a:cubicBezTo>
                <a:cubicBezTo>
                  <a:pt x="466351" y="634177"/>
                  <a:pt x="464931" y="621686"/>
                  <a:pt x="462092" y="612208"/>
                </a:cubicBezTo>
                <a:cubicBezTo>
                  <a:pt x="455381" y="613111"/>
                  <a:pt x="448734" y="613563"/>
                  <a:pt x="442152" y="613563"/>
                </a:cubicBezTo>
                <a:cubicBezTo>
                  <a:pt x="436129" y="613563"/>
                  <a:pt x="429436" y="611526"/>
                  <a:pt x="422072" y="607454"/>
                </a:cubicBezTo>
                <a:cubicBezTo>
                  <a:pt x="414709" y="603381"/>
                  <a:pt x="416264" y="599549"/>
                  <a:pt x="426740" y="595956"/>
                </a:cubicBezTo>
                <a:cubicBezTo>
                  <a:pt x="437216" y="592364"/>
                  <a:pt x="449731" y="588525"/>
                  <a:pt x="464287" y="584438"/>
                </a:cubicBezTo>
                <a:cubicBezTo>
                  <a:pt x="478842" y="580351"/>
                  <a:pt x="489493" y="577407"/>
                  <a:pt x="496240" y="575608"/>
                </a:cubicBezTo>
                <a:close/>
                <a:moveTo>
                  <a:pt x="143754" y="498106"/>
                </a:moveTo>
                <a:cubicBezTo>
                  <a:pt x="152882" y="499533"/>
                  <a:pt x="159880" y="501673"/>
                  <a:pt x="164748" y="504527"/>
                </a:cubicBezTo>
                <a:cubicBezTo>
                  <a:pt x="169617" y="507381"/>
                  <a:pt x="171560" y="510073"/>
                  <a:pt x="170578" y="512604"/>
                </a:cubicBezTo>
                <a:cubicBezTo>
                  <a:pt x="169595" y="515135"/>
                  <a:pt x="168287" y="518587"/>
                  <a:pt x="166652" y="522961"/>
                </a:cubicBezTo>
                <a:cubicBezTo>
                  <a:pt x="171442" y="523033"/>
                  <a:pt x="180809" y="521477"/>
                  <a:pt x="194755" y="518293"/>
                </a:cubicBezTo>
                <a:cubicBezTo>
                  <a:pt x="208701" y="515110"/>
                  <a:pt x="218753" y="517985"/>
                  <a:pt x="224913" y="526919"/>
                </a:cubicBezTo>
                <a:cubicBezTo>
                  <a:pt x="231072" y="535853"/>
                  <a:pt x="228634" y="540596"/>
                  <a:pt x="217599" y="541148"/>
                </a:cubicBezTo>
                <a:cubicBezTo>
                  <a:pt x="206565" y="541700"/>
                  <a:pt x="189503" y="543217"/>
                  <a:pt x="166416" y="545698"/>
                </a:cubicBezTo>
                <a:lnTo>
                  <a:pt x="165318" y="563465"/>
                </a:lnTo>
                <a:cubicBezTo>
                  <a:pt x="186600" y="562605"/>
                  <a:pt x="204525" y="561515"/>
                  <a:pt x="219094" y="560196"/>
                </a:cubicBezTo>
                <a:cubicBezTo>
                  <a:pt x="233664" y="558876"/>
                  <a:pt x="248900" y="557066"/>
                  <a:pt x="264804" y="554764"/>
                </a:cubicBezTo>
                <a:cubicBezTo>
                  <a:pt x="280707" y="552463"/>
                  <a:pt x="292620" y="556736"/>
                  <a:pt x="300543" y="567584"/>
                </a:cubicBezTo>
                <a:cubicBezTo>
                  <a:pt x="308466" y="578433"/>
                  <a:pt x="302031" y="582957"/>
                  <a:pt x="281237" y="581157"/>
                </a:cubicBezTo>
                <a:cubicBezTo>
                  <a:pt x="260444" y="579358"/>
                  <a:pt x="229448" y="579447"/>
                  <a:pt x="188248" y="581426"/>
                </a:cubicBezTo>
                <a:cubicBezTo>
                  <a:pt x="201757" y="583004"/>
                  <a:pt x="207833" y="585725"/>
                  <a:pt x="206478" y="589589"/>
                </a:cubicBezTo>
                <a:cubicBezTo>
                  <a:pt x="205123" y="593454"/>
                  <a:pt x="204446" y="597351"/>
                  <a:pt x="204446" y="601280"/>
                </a:cubicBezTo>
                <a:cubicBezTo>
                  <a:pt x="210239" y="601280"/>
                  <a:pt x="217943" y="599925"/>
                  <a:pt x="227559" y="597215"/>
                </a:cubicBezTo>
                <a:cubicBezTo>
                  <a:pt x="237173" y="594505"/>
                  <a:pt x="246749" y="597900"/>
                  <a:pt x="256286" y="607400"/>
                </a:cubicBezTo>
                <a:cubicBezTo>
                  <a:pt x="265822" y="616900"/>
                  <a:pt x="264033" y="621428"/>
                  <a:pt x="250919" y="620984"/>
                </a:cubicBezTo>
                <a:cubicBezTo>
                  <a:pt x="237804" y="620539"/>
                  <a:pt x="222313" y="620704"/>
                  <a:pt x="204446" y="621478"/>
                </a:cubicBezTo>
                <a:cubicBezTo>
                  <a:pt x="204446" y="657329"/>
                  <a:pt x="204668" y="679252"/>
                  <a:pt x="205112" y="687246"/>
                </a:cubicBezTo>
                <a:cubicBezTo>
                  <a:pt x="205557" y="695241"/>
                  <a:pt x="204331" y="703343"/>
                  <a:pt x="201434" y="711553"/>
                </a:cubicBezTo>
                <a:cubicBezTo>
                  <a:pt x="198538" y="719763"/>
                  <a:pt x="192805" y="727080"/>
                  <a:pt x="184237" y="733504"/>
                </a:cubicBezTo>
                <a:cubicBezTo>
                  <a:pt x="175669" y="739929"/>
                  <a:pt x="169775" y="739065"/>
                  <a:pt x="166555" y="730912"/>
                </a:cubicBezTo>
                <a:cubicBezTo>
                  <a:pt x="163336" y="722760"/>
                  <a:pt x="155549" y="713059"/>
                  <a:pt x="143195" y="701809"/>
                </a:cubicBezTo>
                <a:cubicBezTo>
                  <a:pt x="130841" y="690559"/>
                  <a:pt x="131720" y="686734"/>
                  <a:pt x="145830" y="690333"/>
                </a:cubicBezTo>
                <a:cubicBezTo>
                  <a:pt x="159941" y="693932"/>
                  <a:pt x="168340" y="695800"/>
                  <a:pt x="171029" y="695936"/>
                </a:cubicBezTo>
                <a:cubicBezTo>
                  <a:pt x="173718" y="696073"/>
                  <a:pt x="175884" y="692652"/>
                  <a:pt x="177526" y="685676"/>
                </a:cubicBezTo>
                <a:cubicBezTo>
                  <a:pt x="179168" y="678699"/>
                  <a:pt x="179988" y="657809"/>
                  <a:pt x="179988" y="623006"/>
                </a:cubicBezTo>
                <a:cubicBezTo>
                  <a:pt x="156011" y="625702"/>
                  <a:pt x="137764" y="627724"/>
                  <a:pt x="125245" y="629072"/>
                </a:cubicBezTo>
                <a:lnTo>
                  <a:pt x="105753" y="631919"/>
                </a:lnTo>
                <a:lnTo>
                  <a:pt x="108703" y="632696"/>
                </a:lnTo>
                <a:cubicBezTo>
                  <a:pt x="119659" y="636561"/>
                  <a:pt x="126883" y="641272"/>
                  <a:pt x="130375" y="646828"/>
                </a:cubicBezTo>
                <a:cubicBezTo>
                  <a:pt x="133867" y="652385"/>
                  <a:pt x="134430" y="659702"/>
                  <a:pt x="132063" y="668780"/>
                </a:cubicBezTo>
                <a:cubicBezTo>
                  <a:pt x="129697" y="677857"/>
                  <a:pt x="125535" y="680345"/>
                  <a:pt x="119577" y="676244"/>
                </a:cubicBezTo>
                <a:cubicBezTo>
                  <a:pt x="113619" y="672142"/>
                  <a:pt x="108309" y="666829"/>
                  <a:pt x="103648" y="660305"/>
                </a:cubicBezTo>
                <a:cubicBezTo>
                  <a:pt x="99877" y="652747"/>
                  <a:pt x="97038" y="645290"/>
                  <a:pt x="95130" y="637934"/>
                </a:cubicBezTo>
                <a:lnTo>
                  <a:pt x="94908" y="633503"/>
                </a:lnTo>
                <a:lnTo>
                  <a:pt x="92850" y="633804"/>
                </a:lnTo>
                <a:cubicBezTo>
                  <a:pt x="83773" y="635611"/>
                  <a:pt x="74430" y="632216"/>
                  <a:pt x="64822" y="623619"/>
                </a:cubicBezTo>
                <a:cubicBezTo>
                  <a:pt x="55214" y="615022"/>
                  <a:pt x="56741" y="610723"/>
                  <a:pt x="69404" y="610723"/>
                </a:cubicBezTo>
                <a:cubicBezTo>
                  <a:pt x="80274" y="610723"/>
                  <a:pt x="93703" y="610505"/>
                  <a:pt x="109693" y="610067"/>
                </a:cubicBezTo>
                <a:cubicBezTo>
                  <a:pt x="125682" y="609630"/>
                  <a:pt x="148670" y="607755"/>
                  <a:pt x="178655" y="604442"/>
                </a:cubicBezTo>
                <a:cubicBezTo>
                  <a:pt x="177823" y="592941"/>
                  <a:pt x="176059" y="586080"/>
                  <a:pt x="173363" y="583857"/>
                </a:cubicBezTo>
                <a:cubicBezTo>
                  <a:pt x="137599" y="586567"/>
                  <a:pt x="110331" y="588819"/>
                  <a:pt x="91559" y="590611"/>
                </a:cubicBezTo>
                <a:cubicBezTo>
                  <a:pt x="72788" y="592404"/>
                  <a:pt x="58426" y="594426"/>
                  <a:pt x="48475" y="596677"/>
                </a:cubicBezTo>
                <a:cubicBezTo>
                  <a:pt x="38522" y="598928"/>
                  <a:pt x="27585" y="595304"/>
                  <a:pt x="15660" y="585804"/>
                </a:cubicBezTo>
                <a:cubicBezTo>
                  <a:pt x="3736" y="576303"/>
                  <a:pt x="7634" y="572238"/>
                  <a:pt x="27351" y="573607"/>
                </a:cubicBezTo>
                <a:cubicBezTo>
                  <a:pt x="47069" y="574977"/>
                  <a:pt x="85350" y="572643"/>
                  <a:pt x="142195" y="566606"/>
                </a:cubicBezTo>
                <a:lnTo>
                  <a:pt x="142195" y="548774"/>
                </a:lnTo>
                <a:cubicBezTo>
                  <a:pt x="121731" y="550566"/>
                  <a:pt x="107918" y="551688"/>
                  <a:pt x="100755" y="552140"/>
                </a:cubicBezTo>
                <a:cubicBezTo>
                  <a:pt x="93592" y="552592"/>
                  <a:pt x="85436" y="549422"/>
                  <a:pt x="76287" y="542632"/>
                </a:cubicBezTo>
                <a:cubicBezTo>
                  <a:pt x="67138" y="535842"/>
                  <a:pt x="70243" y="532447"/>
                  <a:pt x="85601" y="532447"/>
                </a:cubicBezTo>
                <a:cubicBezTo>
                  <a:pt x="98923" y="532447"/>
                  <a:pt x="117788" y="530820"/>
                  <a:pt x="142195" y="527564"/>
                </a:cubicBezTo>
                <a:cubicBezTo>
                  <a:pt x="142195" y="519347"/>
                  <a:pt x="140173" y="512027"/>
                  <a:pt x="136129" y="505602"/>
                </a:cubicBezTo>
                <a:cubicBezTo>
                  <a:pt x="132085" y="499178"/>
                  <a:pt x="134627" y="496679"/>
                  <a:pt x="143754" y="498106"/>
                </a:cubicBezTo>
                <a:close/>
                <a:moveTo>
                  <a:pt x="98669" y="481920"/>
                </a:moveTo>
                <a:cubicBezTo>
                  <a:pt x="108341" y="483354"/>
                  <a:pt x="116017" y="486164"/>
                  <a:pt x="121696" y="490352"/>
                </a:cubicBezTo>
                <a:cubicBezTo>
                  <a:pt x="127374" y="494539"/>
                  <a:pt x="129339" y="500823"/>
                  <a:pt x="127589" y="509205"/>
                </a:cubicBezTo>
                <a:cubicBezTo>
                  <a:pt x="125840" y="517587"/>
                  <a:pt x="120616" y="519824"/>
                  <a:pt x="111919" y="515917"/>
                </a:cubicBezTo>
                <a:cubicBezTo>
                  <a:pt x="103222" y="512009"/>
                  <a:pt x="96449" y="506176"/>
                  <a:pt x="91602" y="498418"/>
                </a:cubicBezTo>
                <a:cubicBezTo>
                  <a:pt x="86641" y="485985"/>
                  <a:pt x="88996" y="480485"/>
                  <a:pt x="98669" y="481920"/>
                </a:cubicBezTo>
                <a:close/>
                <a:moveTo>
                  <a:pt x="566672" y="440048"/>
                </a:moveTo>
                <a:cubicBezTo>
                  <a:pt x="569077" y="439820"/>
                  <a:pt x="572375" y="440053"/>
                  <a:pt x="576570" y="440749"/>
                </a:cubicBezTo>
                <a:cubicBezTo>
                  <a:pt x="591685" y="441667"/>
                  <a:pt x="602766" y="444664"/>
                  <a:pt x="609814" y="449740"/>
                </a:cubicBezTo>
                <a:cubicBezTo>
                  <a:pt x="616862" y="454817"/>
                  <a:pt x="619813" y="462019"/>
                  <a:pt x="618666" y="471347"/>
                </a:cubicBezTo>
                <a:cubicBezTo>
                  <a:pt x="617519" y="480676"/>
                  <a:pt x="611955" y="483214"/>
                  <a:pt x="601974" y="478962"/>
                </a:cubicBezTo>
                <a:cubicBezTo>
                  <a:pt x="591993" y="474710"/>
                  <a:pt x="581069" y="466583"/>
                  <a:pt x="569203" y="454580"/>
                </a:cubicBezTo>
                <a:cubicBezTo>
                  <a:pt x="560303" y="445578"/>
                  <a:pt x="559459" y="440734"/>
                  <a:pt x="566672" y="440048"/>
                </a:cubicBezTo>
                <a:close/>
                <a:moveTo>
                  <a:pt x="504909" y="431349"/>
                </a:moveTo>
                <a:cubicBezTo>
                  <a:pt x="519815" y="433256"/>
                  <a:pt x="528391" y="435934"/>
                  <a:pt x="530635" y="439383"/>
                </a:cubicBezTo>
                <a:cubicBezTo>
                  <a:pt x="532879" y="442832"/>
                  <a:pt x="533553" y="446481"/>
                  <a:pt x="532657" y="450332"/>
                </a:cubicBezTo>
                <a:cubicBezTo>
                  <a:pt x="531761" y="454182"/>
                  <a:pt x="531743" y="461779"/>
                  <a:pt x="532603" y="473122"/>
                </a:cubicBezTo>
                <a:cubicBezTo>
                  <a:pt x="533463" y="484465"/>
                  <a:pt x="535414" y="496131"/>
                  <a:pt x="538454" y="508119"/>
                </a:cubicBezTo>
                <a:cubicBezTo>
                  <a:pt x="547804" y="505624"/>
                  <a:pt x="555307" y="503200"/>
                  <a:pt x="560964" y="500849"/>
                </a:cubicBezTo>
                <a:cubicBezTo>
                  <a:pt x="566622" y="498497"/>
                  <a:pt x="573666" y="500228"/>
                  <a:pt x="582098" y="506043"/>
                </a:cubicBezTo>
                <a:cubicBezTo>
                  <a:pt x="590530" y="511858"/>
                  <a:pt x="588619" y="517490"/>
                  <a:pt x="576366" y="522940"/>
                </a:cubicBezTo>
                <a:cubicBezTo>
                  <a:pt x="564112" y="528389"/>
                  <a:pt x="553590" y="532132"/>
                  <a:pt x="544799" y="534168"/>
                </a:cubicBezTo>
                <a:cubicBezTo>
                  <a:pt x="555540" y="566046"/>
                  <a:pt x="565141" y="589554"/>
                  <a:pt x="573601" y="604690"/>
                </a:cubicBezTo>
                <a:cubicBezTo>
                  <a:pt x="582062" y="619826"/>
                  <a:pt x="590272" y="632922"/>
                  <a:pt x="598231" y="643978"/>
                </a:cubicBezTo>
                <a:cubicBezTo>
                  <a:pt x="606190" y="655035"/>
                  <a:pt x="615432" y="665169"/>
                  <a:pt x="625958" y="674383"/>
                </a:cubicBezTo>
                <a:cubicBezTo>
                  <a:pt x="636483" y="683597"/>
                  <a:pt x="643091" y="688558"/>
                  <a:pt x="645780" y="689268"/>
                </a:cubicBezTo>
                <a:cubicBezTo>
                  <a:pt x="648468" y="689978"/>
                  <a:pt x="650956" y="687160"/>
                  <a:pt x="653244" y="680815"/>
                </a:cubicBezTo>
                <a:cubicBezTo>
                  <a:pt x="655531" y="674469"/>
                  <a:pt x="659403" y="665245"/>
                  <a:pt x="664859" y="653142"/>
                </a:cubicBezTo>
                <a:cubicBezTo>
                  <a:pt x="670315" y="641038"/>
                  <a:pt x="672811" y="641727"/>
                  <a:pt x="672345" y="655207"/>
                </a:cubicBezTo>
                <a:cubicBezTo>
                  <a:pt x="671879" y="668686"/>
                  <a:pt x="672316" y="681467"/>
                  <a:pt x="673657" y="693549"/>
                </a:cubicBezTo>
                <a:cubicBezTo>
                  <a:pt x="674998" y="705630"/>
                  <a:pt x="676579" y="715342"/>
                  <a:pt x="678400" y="722684"/>
                </a:cubicBezTo>
                <a:cubicBezTo>
                  <a:pt x="680221" y="730027"/>
                  <a:pt x="673581" y="731837"/>
                  <a:pt x="658481" y="728116"/>
                </a:cubicBezTo>
                <a:cubicBezTo>
                  <a:pt x="643381" y="724395"/>
                  <a:pt x="628897" y="716522"/>
                  <a:pt x="615031" y="704498"/>
                </a:cubicBezTo>
                <a:cubicBezTo>
                  <a:pt x="601164" y="692473"/>
                  <a:pt x="588046" y="676839"/>
                  <a:pt x="575677" y="657594"/>
                </a:cubicBezTo>
                <a:cubicBezTo>
                  <a:pt x="563309" y="638350"/>
                  <a:pt x="553056" y="619912"/>
                  <a:pt x="544917" y="602281"/>
                </a:cubicBezTo>
                <a:cubicBezTo>
                  <a:pt x="536779" y="584649"/>
                  <a:pt x="529419" y="563666"/>
                  <a:pt x="522837" y="539331"/>
                </a:cubicBezTo>
                <a:cubicBezTo>
                  <a:pt x="503765" y="543776"/>
                  <a:pt x="487281" y="547361"/>
                  <a:pt x="473385" y="550086"/>
                </a:cubicBezTo>
                <a:cubicBezTo>
                  <a:pt x="459489" y="552810"/>
                  <a:pt x="446744" y="551570"/>
                  <a:pt x="435151" y="546364"/>
                </a:cubicBezTo>
                <a:cubicBezTo>
                  <a:pt x="423556" y="541159"/>
                  <a:pt x="426109" y="537108"/>
                  <a:pt x="442808" y="534211"/>
                </a:cubicBezTo>
                <a:cubicBezTo>
                  <a:pt x="459507" y="531314"/>
                  <a:pt x="484004" y="524818"/>
                  <a:pt x="516298" y="514723"/>
                </a:cubicBezTo>
                <a:cubicBezTo>
                  <a:pt x="513788" y="504455"/>
                  <a:pt x="510530" y="490846"/>
                  <a:pt x="506522" y="473896"/>
                </a:cubicBezTo>
                <a:cubicBezTo>
                  <a:pt x="502513" y="456946"/>
                  <a:pt x="497516" y="445140"/>
                  <a:pt x="491529" y="438479"/>
                </a:cubicBezTo>
                <a:cubicBezTo>
                  <a:pt x="485542" y="431818"/>
                  <a:pt x="490002" y="429441"/>
                  <a:pt x="504909" y="431349"/>
                </a:cubicBezTo>
                <a:close/>
                <a:moveTo>
                  <a:pt x="100723" y="427316"/>
                </a:moveTo>
                <a:cubicBezTo>
                  <a:pt x="109069" y="429244"/>
                  <a:pt x="116071" y="432252"/>
                  <a:pt x="121728" y="436339"/>
                </a:cubicBezTo>
                <a:cubicBezTo>
                  <a:pt x="127385" y="440426"/>
                  <a:pt x="128195" y="444266"/>
                  <a:pt x="124158" y="447858"/>
                </a:cubicBezTo>
                <a:cubicBezTo>
                  <a:pt x="120122" y="451450"/>
                  <a:pt x="115393" y="455161"/>
                  <a:pt x="109972" y="458990"/>
                </a:cubicBezTo>
                <a:cubicBezTo>
                  <a:pt x="115049" y="458445"/>
                  <a:pt x="124216" y="456598"/>
                  <a:pt x="137473" y="453451"/>
                </a:cubicBezTo>
                <a:cubicBezTo>
                  <a:pt x="150731" y="450303"/>
                  <a:pt x="158460" y="452683"/>
                  <a:pt x="160661" y="460592"/>
                </a:cubicBezTo>
                <a:cubicBezTo>
                  <a:pt x="162862" y="468501"/>
                  <a:pt x="155933" y="473703"/>
                  <a:pt x="139872" y="476198"/>
                </a:cubicBezTo>
                <a:cubicBezTo>
                  <a:pt x="123811" y="478693"/>
                  <a:pt x="111026" y="476786"/>
                  <a:pt x="101519" y="470476"/>
                </a:cubicBezTo>
                <a:cubicBezTo>
                  <a:pt x="91796" y="484329"/>
                  <a:pt x="76574" y="495890"/>
                  <a:pt x="55852" y="505161"/>
                </a:cubicBezTo>
                <a:cubicBezTo>
                  <a:pt x="35131" y="514432"/>
                  <a:pt x="31170" y="512977"/>
                  <a:pt x="43968" y="500795"/>
                </a:cubicBezTo>
                <a:cubicBezTo>
                  <a:pt x="56767" y="488613"/>
                  <a:pt x="68016" y="476399"/>
                  <a:pt x="77718" y="464152"/>
                </a:cubicBezTo>
                <a:cubicBezTo>
                  <a:pt x="87419" y="451905"/>
                  <a:pt x="91592" y="442222"/>
                  <a:pt x="90237" y="435102"/>
                </a:cubicBezTo>
                <a:cubicBezTo>
                  <a:pt x="88881" y="427982"/>
                  <a:pt x="92377" y="425387"/>
                  <a:pt x="100723" y="427316"/>
                </a:cubicBezTo>
                <a:close/>
                <a:moveTo>
                  <a:pt x="194504" y="418211"/>
                </a:moveTo>
                <a:cubicBezTo>
                  <a:pt x="196003" y="418218"/>
                  <a:pt x="197865" y="418582"/>
                  <a:pt x="200090" y="419303"/>
                </a:cubicBezTo>
                <a:cubicBezTo>
                  <a:pt x="208988" y="422185"/>
                  <a:pt x="216438" y="425842"/>
                  <a:pt x="222439" y="430273"/>
                </a:cubicBezTo>
                <a:cubicBezTo>
                  <a:pt x="228441" y="434704"/>
                  <a:pt x="229724" y="438662"/>
                  <a:pt x="226290" y="442147"/>
                </a:cubicBezTo>
                <a:cubicBezTo>
                  <a:pt x="222855" y="445632"/>
                  <a:pt x="219173" y="447381"/>
                  <a:pt x="215244" y="447395"/>
                </a:cubicBezTo>
                <a:cubicBezTo>
                  <a:pt x="225383" y="447395"/>
                  <a:pt x="235955" y="445366"/>
                  <a:pt x="246961" y="441308"/>
                </a:cubicBezTo>
                <a:cubicBezTo>
                  <a:pt x="257967" y="437250"/>
                  <a:pt x="267356" y="439343"/>
                  <a:pt x="275129" y="447589"/>
                </a:cubicBezTo>
                <a:cubicBezTo>
                  <a:pt x="282901" y="455835"/>
                  <a:pt x="275828" y="461488"/>
                  <a:pt x="253908" y="464550"/>
                </a:cubicBezTo>
                <a:cubicBezTo>
                  <a:pt x="231990" y="467612"/>
                  <a:pt x="217043" y="466439"/>
                  <a:pt x="209070" y="461033"/>
                </a:cubicBezTo>
                <a:lnTo>
                  <a:pt x="194459" y="474331"/>
                </a:lnTo>
                <a:lnTo>
                  <a:pt x="203800" y="473799"/>
                </a:lnTo>
                <a:cubicBezTo>
                  <a:pt x="214269" y="475212"/>
                  <a:pt x="223292" y="478213"/>
                  <a:pt x="230871" y="482801"/>
                </a:cubicBezTo>
                <a:cubicBezTo>
                  <a:pt x="238450" y="487390"/>
                  <a:pt x="241364" y="494134"/>
                  <a:pt x="239615" y="503032"/>
                </a:cubicBezTo>
                <a:cubicBezTo>
                  <a:pt x="237865" y="511930"/>
                  <a:pt x="232958" y="514465"/>
                  <a:pt x="224892" y="510636"/>
                </a:cubicBezTo>
                <a:cubicBezTo>
                  <a:pt x="216825" y="506807"/>
                  <a:pt x="209895" y="502483"/>
                  <a:pt x="204102" y="497665"/>
                </a:cubicBezTo>
                <a:cubicBezTo>
                  <a:pt x="198538" y="492101"/>
                  <a:pt x="194479" y="486379"/>
                  <a:pt x="191927" y="480500"/>
                </a:cubicBezTo>
                <a:lnTo>
                  <a:pt x="192721" y="475913"/>
                </a:lnTo>
                <a:lnTo>
                  <a:pt x="189412" y="478924"/>
                </a:lnTo>
                <a:cubicBezTo>
                  <a:pt x="182423" y="484370"/>
                  <a:pt x="174998" y="489298"/>
                  <a:pt x="167136" y="493707"/>
                </a:cubicBezTo>
                <a:cubicBezTo>
                  <a:pt x="151412" y="502526"/>
                  <a:pt x="148092" y="500917"/>
                  <a:pt x="157177" y="488878"/>
                </a:cubicBezTo>
                <a:cubicBezTo>
                  <a:pt x="166262" y="476839"/>
                  <a:pt x="174812" y="465776"/>
                  <a:pt x="182828" y="455688"/>
                </a:cubicBezTo>
                <a:cubicBezTo>
                  <a:pt x="190844" y="445599"/>
                  <a:pt x="193500" y="436293"/>
                  <a:pt x="190797" y="427767"/>
                </a:cubicBezTo>
                <a:cubicBezTo>
                  <a:pt x="188770" y="421373"/>
                  <a:pt x="190006" y="418188"/>
                  <a:pt x="194504" y="418211"/>
                </a:cubicBezTo>
                <a:close/>
                <a:moveTo>
                  <a:pt x="4674562" y="233568"/>
                </a:moveTo>
                <a:cubicBezTo>
                  <a:pt x="4686694" y="231690"/>
                  <a:pt x="4695789" y="234755"/>
                  <a:pt x="4701848" y="242764"/>
                </a:cubicBezTo>
                <a:cubicBezTo>
                  <a:pt x="4707906" y="250773"/>
                  <a:pt x="4710025" y="259474"/>
                  <a:pt x="4708204" y="268867"/>
                </a:cubicBezTo>
                <a:cubicBezTo>
                  <a:pt x="4706282" y="283307"/>
                  <a:pt x="4701281" y="295995"/>
                  <a:pt x="4693200" y="306929"/>
                </a:cubicBezTo>
                <a:cubicBezTo>
                  <a:pt x="4685120" y="317864"/>
                  <a:pt x="4673013" y="326264"/>
                  <a:pt x="4656880" y="332129"/>
                </a:cubicBezTo>
                <a:lnTo>
                  <a:pt x="4648685" y="321008"/>
                </a:lnTo>
                <a:cubicBezTo>
                  <a:pt x="4658192" y="314712"/>
                  <a:pt x="4665068" y="308808"/>
                  <a:pt x="4669313" y="303294"/>
                </a:cubicBezTo>
                <a:cubicBezTo>
                  <a:pt x="4673558" y="297780"/>
                  <a:pt x="4675680" y="292327"/>
                  <a:pt x="4675680" y="286935"/>
                </a:cubicBezTo>
                <a:cubicBezTo>
                  <a:pt x="4675135" y="284756"/>
                  <a:pt x="4671400" y="282053"/>
                  <a:pt x="4664473" y="278826"/>
                </a:cubicBezTo>
                <a:cubicBezTo>
                  <a:pt x="4657547" y="275600"/>
                  <a:pt x="4654084" y="268594"/>
                  <a:pt x="4654084" y="257810"/>
                </a:cubicBezTo>
                <a:cubicBezTo>
                  <a:pt x="4654084" y="253953"/>
                  <a:pt x="4655091" y="249755"/>
                  <a:pt x="4657106" y="245216"/>
                </a:cubicBezTo>
                <a:cubicBezTo>
                  <a:pt x="4659121" y="240677"/>
                  <a:pt x="4664939" y="236795"/>
                  <a:pt x="4674562" y="233568"/>
                </a:cubicBezTo>
                <a:close/>
                <a:moveTo>
                  <a:pt x="2323683" y="223706"/>
                </a:moveTo>
                <a:cubicBezTo>
                  <a:pt x="2321353" y="223111"/>
                  <a:pt x="2313731" y="223691"/>
                  <a:pt x="2300818" y="225448"/>
                </a:cubicBezTo>
                <a:cubicBezTo>
                  <a:pt x="2287905" y="227205"/>
                  <a:pt x="2271094" y="229711"/>
                  <a:pt x="2250387" y="232966"/>
                </a:cubicBezTo>
                <a:cubicBezTo>
                  <a:pt x="2253097" y="245299"/>
                  <a:pt x="2255664" y="260306"/>
                  <a:pt x="2258088" y="277987"/>
                </a:cubicBezTo>
                <a:cubicBezTo>
                  <a:pt x="2273948" y="277155"/>
                  <a:pt x="2294870" y="274230"/>
                  <a:pt x="2320855" y="269211"/>
                </a:cubicBezTo>
                <a:cubicBezTo>
                  <a:pt x="2323278" y="259503"/>
                  <a:pt x="2324938" y="249640"/>
                  <a:pt x="2325834" y="239623"/>
                </a:cubicBezTo>
                <a:cubicBezTo>
                  <a:pt x="2326731" y="229607"/>
                  <a:pt x="2326014" y="224301"/>
                  <a:pt x="2323683" y="223706"/>
                </a:cubicBezTo>
                <a:close/>
                <a:moveTo>
                  <a:pt x="614826" y="221576"/>
                </a:moveTo>
                <a:cubicBezTo>
                  <a:pt x="613916" y="220594"/>
                  <a:pt x="603049" y="221881"/>
                  <a:pt x="582227" y="225437"/>
                </a:cubicBezTo>
                <a:lnTo>
                  <a:pt x="556953" y="227825"/>
                </a:lnTo>
                <a:cubicBezTo>
                  <a:pt x="558702" y="238552"/>
                  <a:pt x="559972" y="250325"/>
                  <a:pt x="560760" y="263145"/>
                </a:cubicBezTo>
                <a:cubicBezTo>
                  <a:pt x="575559" y="263217"/>
                  <a:pt x="592366" y="261209"/>
                  <a:pt x="611180" y="257122"/>
                </a:cubicBezTo>
                <a:cubicBezTo>
                  <a:pt x="613632" y="245679"/>
                  <a:pt x="615081" y="237139"/>
                  <a:pt x="615526" y="231503"/>
                </a:cubicBezTo>
                <a:cubicBezTo>
                  <a:pt x="615970" y="225868"/>
                  <a:pt x="615737" y="222559"/>
                  <a:pt x="614826" y="221576"/>
                </a:cubicBezTo>
                <a:close/>
                <a:moveTo>
                  <a:pt x="4491163" y="216263"/>
                </a:moveTo>
                <a:cubicBezTo>
                  <a:pt x="4495534" y="216106"/>
                  <a:pt x="4502361" y="216970"/>
                  <a:pt x="4511647" y="218855"/>
                </a:cubicBezTo>
                <a:cubicBezTo>
                  <a:pt x="4530217" y="222627"/>
                  <a:pt x="4542844" y="230130"/>
                  <a:pt x="4549526" y="241366"/>
                </a:cubicBezTo>
                <a:cubicBezTo>
                  <a:pt x="4556209" y="252601"/>
                  <a:pt x="4557213" y="261765"/>
                  <a:pt x="4552538" y="268856"/>
                </a:cubicBezTo>
                <a:cubicBezTo>
                  <a:pt x="4547863" y="275947"/>
                  <a:pt x="4539284" y="274381"/>
                  <a:pt x="4526801" y="264156"/>
                </a:cubicBezTo>
                <a:cubicBezTo>
                  <a:pt x="4514317" y="253931"/>
                  <a:pt x="4504355" y="245098"/>
                  <a:pt x="4496912" y="237655"/>
                </a:cubicBezTo>
                <a:cubicBezTo>
                  <a:pt x="4490344" y="230155"/>
                  <a:pt x="4486515" y="224204"/>
                  <a:pt x="4485426" y="219802"/>
                </a:cubicBezTo>
                <a:cubicBezTo>
                  <a:pt x="4484881" y="217600"/>
                  <a:pt x="4486793" y="216421"/>
                  <a:pt x="4491163" y="216263"/>
                </a:cubicBezTo>
                <a:close/>
                <a:moveTo>
                  <a:pt x="4376495" y="214356"/>
                </a:moveTo>
                <a:cubicBezTo>
                  <a:pt x="4379632" y="213882"/>
                  <a:pt x="4381020" y="216801"/>
                  <a:pt x="4380660" y="223114"/>
                </a:cubicBezTo>
                <a:cubicBezTo>
                  <a:pt x="4380179" y="231532"/>
                  <a:pt x="4378505" y="240032"/>
                  <a:pt x="4375637" y="248615"/>
                </a:cubicBezTo>
                <a:cubicBezTo>
                  <a:pt x="4372769" y="257197"/>
                  <a:pt x="4366137" y="266063"/>
                  <a:pt x="4355740" y="275212"/>
                </a:cubicBezTo>
                <a:cubicBezTo>
                  <a:pt x="4345343" y="284361"/>
                  <a:pt x="4338442" y="283662"/>
                  <a:pt x="4335036" y="273115"/>
                </a:cubicBezTo>
                <a:cubicBezTo>
                  <a:pt x="4331630" y="262568"/>
                  <a:pt x="4332964" y="254666"/>
                  <a:pt x="4339037" y="249411"/>
                </a:cubicBezTo>
                <a:cubicBezTo>
                  <a:pt x="4345110" y="244155"/>
                  <a:pt x="4350685" y="238580"/>
                  <a:pt x="4355761" y="232686"/>
                </a:cubicBezTo>
                <a:cubicBezTo>
                  <a:pt x="4361368" y="225186"/>
                  <a:pt x="4367040" y="219612"/>
                  <a:pt x="4372776" y="215962"/>
                </a:cubicBezTo>
                <a:cubicBezTo>
                  <a:pt x="4374210" y="215050"/>
                  <a:pt x="4375450" y="214514"/>
                  <a:pt x="4376495" y="214356"/>
                </a:cubicBezTo>
                <a:close/>
                <a:moveTo>
                  <a:pt x="1098127" y="210488"/>
                </a:moveTo>
                <a:cubicBezTo>
                  <a:pt x="1122090" y="216109"/>
                  <a:pt x="1139928" y="222433"/>
                  <a:pt x="1151644" y="229460"/>
                </a:cubicBezTo>
                <a:cubicBezTo>
                  <a:pt x="1163361" y="236487"/>
                  <a:pt x="1171818" y="242839"/>
                  <a:pt x="1177016" y="248518"/>
                </a:cubicBezTo>
                <a:cubicBezTo>
                  <a:pt x="1182214" y="254197"/>
                  <a:pt x="1185509" y="261955"/>
                  <a:pt x="1186900" y="271792"/>
                </a:cubicBezTo>
                <a:cubicBezTo>
                  <a:pt x="1188291" y="281630"/>
                  <a:pt x="1184631" y="289646"/>
                  <a:pt x="1175919" y="295841"/>
                </a:cubicBezTo>
                <a:cubicBezTo>
                  <a:pt x="1167207" y="302036"/>
                  <a:pt x="1158538" y="295242"/>
                  <a:pt x="1149913" y="275460"/>
                </a:cubicBezTo>
                <a:cubicBezTo>
                  <a:pt x="1141287" y="255677"/>
                  <a:pt x="1123215" y="237390"/>
                  <a:pt x="1095696" y="220598"/>
                </a:cubicBezTo>
                <a:close/>
                <a:moveTo>
                  <a:pt x="5008311" y="203147"/>
                </a:moveTo>
                <a:cubicBezTo>
                  <a:pt x="5015222" y="203638"/>
                  <a:pt x="5021087" y="205282"/>
                  <a:pt x="5025909" y="208079"/>
                </a:cubicBezTo>
                <a:cubicBezTo>
                  <a:pt x="5035553" y="213671"/>
                  <a:pt x="5039461" y="218873"/>
                  <a:pt x="5037632" y="223684"/>
                </a:cubicBezTo>
                <a:cubicBezTo>
                  <a:pt x="5035804" y="228495"/>
                  <a:pt x="5029340" y="230901"/>
                  <a:pt x="5018241" y="230901"/>
                </a:cubicBezTo>
                <a:cubicBezTo>
                  <a:pt x="5009264" y="229998"/>
                  <a:pt x="5000868" y="229546"/>
                  <a:pt x="4993052" y="229546"/>
                </a:cubicBezTo>
                <a:cubicBezTo>
                  <a:pt x="4985079" y="229546"/>
                  <a:pt x="4973517" y="229990"/>
                  <a:pt x="4958367" y="230880"/>
                </a:cubicBezTo>
                <a:cubicBezTo>
                  <a:pt x="4943217" y="231769"/>
                  <a:pt x="4927525" y="233791"/>
                  <a:pt x="4911291" y="236945"/>
                </a:cubicBezTo>
                <a:cubicBezTo>
                  <a:pt x="4895058" y="240100"/>
                  <a:pt x="4883948" y="241907"/>
                  <a:pt x="4877961" y="242366"/>
                </a:cubicBezTo>
                <a:cubicBezTo>
                  <a:pt x="4871974" y="242825"/>
                  <a:pt x="4864675" y="238982"/>
                  <a:pt x="4856064" y="230836"/>
                </a:cubicBezTo>
                <a:cubicBezTo>
                  <a:pt x="4847453" y="222691"/>
                  <a:pt x="4849471" y="218619"/>
                  <a:pt x="4862119" y="218619"/>
                </a:cubicBezTo>
                <a:cubicBezTo>
                  <a:pt x="4872013" y="218619"/>
                  <a:pt x="4890376" y="217278"/>
                  <a:pt x="4917207" y="214596"/>
                </a:cubicBezTo>
                <a:cubicBezTo>
                  <a:pt x="4944037" y="211915"/>
                  <a:pt x="4966451" y="208760"/>
                  <a:pt x="4984448" y="205132"/>
                </a:cubicBezTo>
                <a:cubicBezTo>
                  <a:pt x="4993447" y="203318"/>
                  <a:pt x="5001401" y="202656"/>
                  <a:pt x="5008311" y="203147"/>
                </a:cubicBezTo>
                <a:close/>
                <a:moveTo>
                  <a:pt x="1581904" y="202712"/>
                </a:moveTo>
                <a:cubicBezTo>
                  <a:pt x="1581108" y="201715"/>
                  <a:pt x="1579194" y="201891"/>
                  <a:pt x="1576161" y="203239"/>
                </a:cubicBezTo>
                <a:cubicBezTo>
                  <a:pt x="1573128" y="204587"/>
                  <a:pt x="1568299" y="206229"/>
                  <a:pt x="1561674" y="208165"/>
                </a:cubicBezTo>
                <a:cubicBezTo>
                  <a:pt x="1563466" y="218547"/>
                  <a:pt x="1565015" y="226972"/>
                  <a:pt x="1566320" y="233439"/>
                </a:cubicBezTo>
                <a:cubicBezTo>
                  <a:pt x="1569203" y="232751"/>
                  <a:pt x="1574365" y="230923"/>
                  <a:pt x="1581808" y="227954"/>
                </a:cubicBezTo>
                <a:cubicBezTo>
                  <a:pt x="1582668" y="212123"/>
                  <a:pt x="1582700" y="203708"/>
                  <a:pt x="1581904" y="202712"/>
                </a:cubicBezTo>
                <a:close/>
                <a:moveTo>
                  <a:pt x="2632030" y="196345"/>
                </a:moveTo>
                <a:cubicBezTo>
                  <a:pt x="2627262" y="197600"/>
                  <a:pt x="2613499" y="200708"/>
                  <a:pt x="2590741" y="205669"/>
                </a:cubicBezTo>
                <a:cubicBezTo>
                  <a:pt x="2592533" y="212524"/>
                  <a:pt x="2594161" y="221329"/>
                  <a:pt x="2595623" y="232084"/>
                </a:cubicBezTo>
                <a:cubicBezTo>
                  <a:pt x="2604142" y="230392"/>
                  <a:pt x="2616976" y="227101"/>
                  <a:pt x="2634127" y="222211"/>
                </a:cubicBezTo>
                <a:cubicBezTo>
                  <a:pt x="2635690" y="215155"/>
                  <a:pt x="2636923" y="208767"/>
                  <a:pt x="2637827" y="203045"/>
                </a:cubicBezTo>
                <a:cubicBezTo>
                  <a:pt x="2638730" y="197323"/>
                  <a:pt x="2636798" y="195090"/>
                  <a:pt x="2632030" y="196345"/>
                </a:cubicBezTo>
                <a:close/>
                <a:moveTo>
                  <a:pt x="2333686" y="193936"/>
                </a:moveTo>
                <a:cubicBezTo>
                  <a:pt x="2337916" y="194086"/>
                  <a:pt x="2342666" y="195466"/>
                  <a:pt x="2347936" y="198076"/>
                </a:cubicBezTo>
                <a:cubicBezTo>
                  <a:pt x="2358476" y="203296"/>
                  <a:pt x="2367349" y="209276"/>
                  <a:pt x="2374555" y="216016"/>
                </a:cubicBezTo>
                <a:cubicBezTo>
                  <a:pt x="2381761" y="222756"/>
                  <a:pt x="2381155" y="229621"/>
                  <a:pt x="2372738" y="236612"/>
                </a:cubicBezTo>
                <a:cubicBezTo>
                  <a:pt x="2364320" y="243603"/>
                  <a:pt x="2356383" y="253781"/>
                  <a:pt x="2348926" y="267146"/>
                </a:cubicBezTo>
                <a:cubicBezTo>
                  <a:pt x="2362420" y="283264"/>
                  <a:pt x="2362448" y="291603"/>
                  <a:pt x="2349012" y="292162"/>
                </a:cubicBezTo>
                <a:cubicBezTo>
                  <a:pt x="2335575" y="292722"/>
                  <a:pt x="2305604" y="294722"/>
                  <a:pt x="2259099" y="298164"/>
                </a:cubicBezTo>
                <a:cubicBezTo>
                  <a:pt x="2255442" y="311816"/>
                  <a:pt x="2250387" y="314619"/>
                  <a:pt x="2243934" y="306574"/>
                </a:cubicBezTo>
                <a:cubicBezTo>
                  <a:pt x="2237481" y="298530"/>
                  <a:pt x="2232014" y="284437"/>
                  <a:pt x="2227532" y="264296"/>
                </a:cubicBezTo>
                <a:cubicBezTo>
                  <a:pt x="2223051" y="244155"/>
                  <a:pt x="2218516" y="230718"/>
                  <a:pt x="2213927" y="223985"/>
                </a:cubicBezTo>
                <a:cubicBezTo>
                  <a:pt x="2209338" y="217253"/>
                  <a:pt x="2210277" y="213320"/>
                  <a:pt x="2216745" y="212187"/>
                </a:cubicBezTo>
                <a:cubicBezTo>
                  <a:pt x="2223212" y="211054"/>
                  <a:pt x="2229339" y="211165"/>
                  <a:pt x="2235126" y="212520"/>
                </a:cubicBezTo>
                <a:cubicBezTo>
                  <a:pt x="2240912" y="213876"/>
                  <a:pt x="2250140" y="213897"/>
                  <a:pt x="2262809" y="212585"/>
                </a:cubicBezTo>
                <a:cubicBezTo>
                  <a:pt x="2275479" y="211273"/>
                  <a:pt x="2287008" y="209531"/>
                  <a:pt x="2297398" y="207358"/>
                </a:cubicBezTo>
                <a:cubicBezTo>
                  <a:pt x="2307787" y="205185"/>
                  <a:pt x="2316173" y="201790"/>
                  <a:pt x="2322554" y="197173"/>
                </a:cubicBezTo>
                <a:cubicBezTo>
                  <a:pt x="2325745" y="194864"/>
                  <a:pt x="2329455" y="193785"/>
                  <a:pt x="2333686" y="193936"/>
                </a:cubicBezTo>
                <a:close/>
                <a:moveTo>
                  <a:pt x="2644981" y="169591"/>
                </a:moveTo>
                <a:cubicBezTo>
                  <a:pt x="2647805" y="169032"/>
                  <a:pt x="2650582" y="169238"/>
                  <a:pt x="2653314" y="170210"/>
                </a:cubicBezTo>
                <a:cubicBezTo>
                  <a:pt x="2658778" y="172153"/>
                  <a:pt x="2665238" y="175573"/>
                  <a:pt x="2672695" y="180470"/>
                </a:cubicBezTo>
                <a:cubicBezTo>
                  <a:pt x="2680152" y="185367"/>
                  <a:pt x="2681260" y="190257"/>
                  <a:pt x="2676018" y="195140"/>
                </a:cubicBezTo>
                <a:cubicBezTo>
                  <a:pt x="2670777" y="200023"/>
                  <a:pt x="2664851" y="208308"/>
                  <a:pt x="2658240" y="219995"/>
                </a:cubicBezTo>
                <a:cubicBezTo>
                  <a:pt x="2667231" y="232400"/>
                  <a:pt x="2666905" y="238889"/>
                  <a:pt x="2657261" y="239462"/>
                </a:cubicBezTo>
                <a:cubicBezTo>
                  <a:pt x="2647617" y="240036"/>
                  <a:pt x="2627451" y="242882"/>
                  <a:pt x="2596763" y="248002"/>
                </a:cubicBezTo>
                <a:cubicBezTo>
                  <a:pt x="2592605" y="260894"/>
                  <a:pt x="2587632" y="261919"/>
                  <a:pt x="2581846" y="251078"/>
                </a:cubicBezTo>
                <a:cubicBezTo>
                  <a:pt x="2576060" y="240237"/>
                  <a:pt x="2571869" y="230700"/>
                  <a:pt x="2569273" y="222469"/>
                </a:cubicBezTo>
                <a:cubicBezTo>
                  <a:pt x="2566678" y="214238"/>
                  <a:pt x="2562831" y="207010"/>
                  <a:pt x="2557733" y="200787"/>
                </a:cubicBezTo>
                <a:cubicBezTo>
                  <a:pt x="2552635" y="194563"/>
                  <a:pt x="2553460" y="190576"/>
                  <a:pt x="2560207" y="188827"/>
                </a:cubicBezTo>
                <a:cubicBezTo>
                  <a:pt x="2566954" y="187077"/>
                  <a:pt x="2572772" y="186651"/>
                  <a:pt x="2577662" y="187547"/>
                </a:cubicBezTo>
                <a:cubicBezTo>
                  <a:pt x="2582552" y="188443"/>
                  <a:pt x="2592103" y="187382"/>
                  <a:pt x="2606314" y="184363"/>
                </a:cubicBezTo>
                <a:cubicBezTo>
                  <a:pt x="2620525" y="181345"/>
                  <a:pt x="2630545" y="177745"/>
                  <a:pt x="2636375" y="173565"/>
                </a:cubicBezTo>
                <a:cubicBezTo>
                  <a:pt x="2639289" y="171475"/>
                  <a:pt x="2642158" y="170151"/>
                  <a:pt x="2644981" y="169591"/>
                </a:cubicBezTo>
                <a:close/>
                <a:moveTo>
                  <a:pt x="3741599" y="153613"/>
                </a:moveTo>
                <a:cubicBezTo>
                  <a:pt x="3743917" y="153924"/>
                  <a:pt x="3746722" y="154559"/>
                  <a:pt x="3750013" y="155518"/>
                </a:cubicBezTo>
                <a:cubicBezTo>
                  <a:pt x="3763177" y="159354"/>
                  <a:pt x="3772653" y="165166"/>
                  <a:pt x="3778439" y="172952"/>
                </a:cubicBezTo>
                <a:cubicBezTo>
                  <a:pt x="3784225" y="180739"/>
                  <a:pt x="3785653" y="190318"/>
                  <a:pt x="3782720" y="201690"/>
                </a:cubicBezTo>
                <a:cubicBezTo>
                  <a:pt x="3779787" y="213062"/>
                  <a:pt x="3770542" y="210380"/>
                  <a:pt x="3754982" y="193645"/>
                </a:cubicBezTo>
                <a:cubicBezTo>
                  <a:pt x="3743295" y="177455"/>
                  <a:pt x="3736254" y="166094"/>
                  <a:pt x="3733859" y="159562"/>
                </a:cubicBezTo>
                <a:cubicBezTo>
                  <a:pt x="3732063" y="154663"/>
                  <a:pt x="3734643" y="152680"/>
                  <a:pt x="3741599" y="153613"/>
                </a:cubicBezTo>
                <a:close/>
                <a:moveTo>
                  <a:pt x="1885709" y="153569"/>
                </a:moveTo>
                <a:cubicBezTo>
                  <a:pt x="1888274" y="154281"/>
                  <a:pt x="1884135" y="167094"/>
                  <a:pt x="1873290" y="192010"/>
                </a:cubicBezTo>
                <a:cubicBezTo>
                  <a:pt x="1860857" y="220418"/>
                  <a:pt x="1853299" y="242327"/>
                  <a:pt x="1850618" y="257735"/>
                </a:cubicBezTo>
                <a:cubicBezTo>
                  <a:pt x="1847936" y="273144"/>
                  <a:pt x="1842383" y="276926"/>
                  <a:pt x="1833958" y="269082"/>
                </a:cubicBezTo>
                <a:cubicBezTo>
                  <a:pt x="1825533" y="261238"/>
                  <a:pt x="1819672" y="252447"/>
                  <a:pt x="1816373" y="242710"/>
                </a:cubicBezTo>
                <a:cubicBezTo>
                  <a:pt x="1813075" y="232973"/>
                  <a:pt x="1814323" y="227094"/>
                  <a:pt x="1820116" y="225072"/>
                </a:cubicBezTo>
                <a:cubicBezTo>
                  <a:pt x="1825910" y="223050"/>
                  <a:pt x="1832069" y="218117"/>
                  <a:pt x="1838594" y="210273"/>
                </a:cubicBezTo>
                <a:cubicBezTo>
                  <a:pt x="1845118" y="202429"/>
                  <a:pt x="1856870" y="187457"/>
                  <a:pt x="1873849" y="165359"/>
                </a:cubicBezTo>
                <a:cubicBezTo>
                  <a:pt x="1880216" y="157072"/>
                  <a:pt x="1884169" y="153142"/>
                  <a:pt x="1885709" y="153569"/>
                </a:cubicBezTo>
                <a:close/>
                <a:moveTo>
                  <a:pt x="3046285" y="138826"/>
                </a:moveTo>
                <a:cubicBezTo>
                  <a:pt x="3053563" y="137987"/>
                  <a:pt x="3063451" y="141569"/>
                  <a:pt x="3075949" y="149571"/>
                </a:cubicBezTo>
                <a:cubicBezTo>
                  <a:pt x="3090017" y="159766"/>
                  <a:pt x="3094021" y="167940"/>
                  <a:pt x="3087963" y="174092"/>
                </a:cubicBezTo>
                <a:cubicBezTo>
                  <a:pt x="3081904" y="180244"/>
                  <a:pt x="3077239" y="187816"/>
                  <a:pt x="3073970" y="196807"/>
                </a:cubicBezTo>
                <a:cubicBezTo>
                  <a:pt x="3071274" y="231998"/>
                  <a:pt x="3065696" y="257577"/>
                  <a:pt x="3057235" y="273545"/>
                </a:cubicBezTo>
                <a:cubicBezTo>
                  <a:pt x="3048774" y="289513"/>
                  <a:pt x="3037119" y="300569"/>
                  <a:pt x="3022270" y="306714"/>
                </a:cubicBezTo>
                <a:cubicBezTo>
                  <a:pt x="3007420" y="312859"/>
                  <a:pt x="2999734" y="311002"/>
                  <a:pt x="2999211" y="301143"/>
                </a:cubicBezTo>
                <a:cubicBezTo>
                  <a:pt x="2998687" y="291284"/>
                  <a:pt x="2995038" y="280687"/>
                  <a:pt x="2988262" y="269351"/>
                </a:cubicBezTo>
                <a:cubicBezTo>
                  <a:pt x="2981487" y="258015"/>
                  <a:pt x="2982053" y="253996"/>
                  <a:pt x="2989962" y="257294"/>
                </a:cubicBezTo>
                <a:cubicBezTo>
                  <a:pt x="2997870" y="260593"/>
                  <a:pt x="3006886" y="264350"/>
                  <a:pt x="3017011" y="268566"/>
                </a:cubicBezTo>
                <a:cubicBezTo>
                  <a:pt x="3024023" y="268566"/>
                  <a:pt x="3030318" y="260636"/>
                  <a:pt x="3035897" y="244775"/>
                </a:cubicBezTo>
                <a:cubicBezTo>
                  <a:pt x="3041475" y="228915"/>
                  <a:pt x="3044712" y="214148"/>
                  <a:pt x="3045609" y="200475"/>
                </a:cubicBezTo>
                <a:cubicBezTo>
                  <a:pt x="3046505" y="186801"/>
                  <a:pt x="3046591" y="177430"/>
                  <a:pt x="3045867" y="172361"/>
                </a:cubicBezTo>
                <a:cubicBezTo>
                  <a:pt x="3045143" y="167291"/>
                  <a:pt x="3042063" y="164983"/>
                  <a:pt x="3036628" y="165434"/>
                </a:cubicBezTo>
                <a:cubicBezTo>
                  <a:pt x="3031193" y="165886"/>
                  <a:pt x="3014888" y="168134"/>
                  <a:pt x="2987713" y="172178"/>
                </a:cubicBezTo>
                <a:cubicBezTo>
                  <a:pt x="2999415" y="175792"/>
                  <a:pt x="3002932" y="180743"/>
                  <a:pt x="2998265" y="187031"/>
                </a:cubicBezTo>
                <a:cubicBezTo>
                  <a:pt x="2993597" y="193319"/>
                  <a:pt x="2990151" y="199582"/>
                  <a:pt x="2987929" y="205820"/>
                </a:cubicBezTo>
                <a:cubicBezTo>
                  <a:pt x="2985706" y="212058"/>
                  <a:pt x="2979310" y="222756"/>
                  <a:pt x="2968741" y="237913"/>
                </a:cubicBezTo>
                <a:cubicBezTo>
                  <a:pt x="2958173" y="253071"/>
                  <a:pt x="2945890" y="266020"/>
                  <a:pt x="2931894" y="276761"/>
                </a:cubicBezTo>
                <a:cubicBezTo>
                  <a:pt x="2917898" y="287502"/>
                  <a:pt x="2905003" y="293568"/>
                  <a:pt x="2893208" y="294959"/>
                </a:cubicBezTo>
                <a:cubicBezTo>
                  <a:pt x="2881413" y="296350"/>
                  <a:pt x="2879524" y="293797"/>
                  <a:pt x="2887540" y="287301"/>
                </a:cubicBezTo>
                <a:cubicBezTo>
                  <a:pt x="2895556" y="280805"/>
                  <a:pt x="2905304" y="272262"/>
                  <a:pt x="2916783" y="261672"/>
                </a:cubicBezTo>
                <a:cubicBezTo>
                  <a:pt x="2928262" y="251081"/>
                  <a:pt x="2939329" y="236727"/>
                  <a:pt x="2949984" y="218608"/>
                </a:cubicBezTo>
                <a:cubicBezTo>
                  <a:pt x="2960639" y="200489"/>
                  <a:pt x="2965292" y="187041"/>
                  <a:pt x="2963945" y="178265"/>
                </a:cubicBezTo>
                <a:cubicBezTo>
                  <a:pt x="2959112" y="179929"/>
                  <a:pt x="2952713" y="181918"/>
                  <a:pt x="2944747" y="184234"/>
                </a:cubicBezTo>
                <a:cubicBezTo>
                  <a:pt x="2936781" y="186550"/>
                  <a:pt x="2928180" y="184295"/>
                  <a:pt x="2918945" y="177469"/>
                </a:cubicBezTo>
                <a:cubicBezTo>
                  <a:pt x="2910699" y="168263"/>
                  <a:pt x="2913428" y="163384"/>
                  <a:pt x="2927130" y="162832"/>
                </a:cubicBezTo>
                <a:cubicBezTo>
                  <a:pt x="2940832" y="162280"/>
                  <a:pt x="2962116" y="159745"/>
                  <a:pt x="2990983" y="155228"/>
                </a:cubicBezTo>
                <a:cubicBezTo>
                  <a:pt x="3016193" y="150883"/>
                  <a:pt x="3032491" y="146186"/>
                  <a:pt x="3039876" y="141138"/>
                </a:cubicBezTo>
                <a:cubicBezTo>
                  <a:pt x="3041722" y="139877"/>
                  <a:pt x="3043859" y="139106"/>
                  <a:pt x="3046285" y="138826"/>
                </a:cubicBezTo>
                <a:close/>
                <a:moveTo>
                  <a:pt x="1510734" y="137749"/>
                </a:moveTo>
                <a:cubicBezTo>
                  <a:pt x="1512965" y="137139"/>
                  <a:pt x="1513472" y="139380"/>
                  <a:pt x="1512254" y="144473"/>
                </a:cubicBezTo>
                <a:cubicBezTo>
                  <a:pt x="1509006" y="158053"/>
                  <a:pt x="1502004" y="176043"/>
                  <a:pt x="1491249" y="198442"/>
                </a:cubicBezTo>
                <a:cubicBezTo>
                  <a:pt x="1480494" y="220841"/>
                  <a:pt x="1473969" y="236124"/>
                  <a:pt x="1471675" y="244291"/>
                </a:cubicBezTo>
                <a:cubicBezTo>
                  <a:pt x="1469380" y="252458"/>
                  <a:pt x="1464358" y="254064"/>
                  <a:pt x="1456607" y="249110"/>
                </a:cubicBezTo>
                <a:cubicBezTo>
                  <a:pt x="1448856" y="244155"/>
                  <a:pt x="1443030" y="237878"/>
                  <a:pt x="1439130" y="230277"/>
                </a:cubicBezTo>
                <a:cubicBezTo>
                  <a:pt x="1435229" y="222677"/>
                  <a:pt x="1436595" y="217615"/>
                  <a:pt x="1443227" y="215091"/>
                </a:cubicBezTo>
                <a:cubicBezTo>
                  <a:pt x="1449860" y="212567"/>
                  <a:pt x="1463852" y="195725"/>
                  <a:pt x="1485205" y="164563"/>
                </a:cubicBezTo>
                <a:cubicBezTo>
                  <a:pt x="1498505" y="147705"/>
                  <a:pt x="1507015" y="138767"/>
                  <a:pt x="1510734" y="137749"/>
                </a:cubicBezTo>
                <a:close/>
                <a:moveTo>
                  <a:pt x="965767" y="137073"/>
                </a:moveTo>
                <a:cubicBezTo>
                  <a:pt x="958332" y="137503"/>
                  <a:pt x="942238" y="139367"/>
                  <a:pt x="917487" y="142666"/>
                </a:cubicBezTo>
                <a:cubicBezTo>
                  <a:pt x="919237" y="175247"/>
                  <a:pt x="920498" y="197409"/>
                  <a:pt x="921273" y="209154"/>
                </a:cubicBezTo>
                <a:cubicBezTo>
                  <a:pt x="938610" y="206559"/>
                  <a:pt x="956327" y="204020"/>
                  <a:pt x="974425" y="201539"/>
                </a:cubicBezTo>
                <a:cubicBezTo>
                  <a:pt x="976848" y="189451"/>
                  <a:pt x="978508" y="176849"/>
                  <a:pt x="979404" y="163735"/>
                </a:cubicBezTo>
                <a:cubicBezTo>
                  <a:pt x="980301" y="150621"/>
                  <a:pt x="980111" y="142791"/>
                  <a:pt x="978835" y="140246"/>
                </a:cubicBezTo>
                <a:cubicBezTo>
                  <a:pt x="977558" y="137700"/>
                  <a:pt x="973202" y="136643"/>
                  <a:pt x="965767" y="137073"/>
                </a:cubicBezTo>
                <a:close/>
                <a:moveTo>
                  <a:pt x="1599384" y="135774"/>
                </a:moveTo>
                <a:cubicBezTo>
                  <a:pt x="1603738" y="135826"/>
                  <a:pt x="1607448" y="137066"/>
                  <a:pt x="1610513" y="139493"/>
                </a:cubicBezTo>
                <a:cubicBezTo>
                  <a:pt x="1616644" y="144347"/>
                  <a:pt x="1615665" y="149065"/>
                  <a:pt x="1607577" y="153647"/>
                </a:cubicBezTo>
                <a:cubicBezTo>
                  <a:pt x="1599489" y="158228"/>
                  <a:pt x="1590132" y="161451"/>
                  <a:pt x="1579506" y="163316"/>
                </a:cubicBezTo>
                <a:cubicBezTo>
                  <a:pt x="1568880" y="165180"/>
                  <a:pt x="1560297" y="164029"/>
                  <a:pt x="1553758" y="159863"/>
                </a:cubicBezTo>
                <a:cubicBezTo>
                  <a:pt x="1547219" y="155697"/>
                  <a:pt x="1547696" y="152360"/>
                  <a:pt x="1555188" y="149850"/>
                </a:cubicBezTo>
                <a:cubicBezTo>
                  <a:pt x="1562681" y="147341"/>
                  <a:pt x="1572415" y="143784"/>
                  <a:pt x="1584389" y="139181"/>
                </a:cubicBezTo>
                <a:cubicBezTo>
                  <a:pt x="1590032" y="136858"/>
                  <a:pt x="1595030" y="135722"/>
                  <a:pt x="1599384" y="135774"/>
                </a:cubicBezTo>
                <a:close/>
                <a:moveTo>
                  <a:pt x="6429825" y="129673"/>
                </a:moveTo>
                <a:lnTo>
                  <a:pt x="6389213" y="134685"/>
                </a:lnTo>
                <a:cubicBezTo>
                  <a:pt x="6388425" y="147176"/>
                  <a:pt x="6386719" y="156569"/>
                  <a:pt x="6384094" y="162864"/>
                </a:cubicBezTo>
                <a:cubicBezTo>
                  <a:pt x="6397015" y="165345"/>
                  <a:pt x="6404970" y="169930"/>
                  <a:pt x="6407960" y="176620"/>
                </a:cubicBezTo>
                <a:lnTo>
                  <a:pt x="6407665" y="192124"/>
                </a:lnTo>
                <a:lnTo>
                  <a:pt x="6415833" y="180083"/>
                </a:lnTo>
                <a:cubicBezTo>
                  <a:pt x="6423369" y="165004"/>
                  <a:pt x="6428033" y="148201"/>
                  <a:pt x="6429825" y="129673"/>
                </a:cubicBezTo>
                <a:close/>
                <a:moveTo>
                  <a:pt x="3665467" y="126286"/>
                </a:moveTo>
                <a:cubicBezTo>
                  <a:pt x="3660541" y="126723"/>
                  <a:pt x="3648004" y="128949"/>
                  <a:pt x="3627856" y="132965"/>
                </a:cubicBezTo>
                <a:lnTo>
                  <a:pt x="3629039" y="171360"/>
                </a:lnTo>
                <a:cubicBezTo>
                  <a:pt x="3636969" y="170615"/>
                  <a:pt x="3643569" y="168851"/>
                  <a:pt x="3648839" y="166069"/>
                </a:cubicBezTo>
                <a:cubicBezTo>
                  <a:pt x="3654109" y="163287"/>
                  <a:pt x="3659803" y="164904"/>
                  <a:pt x="3665919" y="170920"/>
                </a:cubicBezTo>
                <a:cubicBezTo>
                  <a:pt x="3672035" y="176935"/>
                  <a:pt x="3670278" y="181911"/>
                  <a:pt x="3660649" y="185848"/>
                </a:cubicBezTo>
                <a:cubicBezTo>
                  <a:pt x="3651019" y="189784"/>
                  <a:pt x="3640540" y="191752"/>
                  <a:pt x="3629211" y="191752"/>
                </a:cubicBezTo>
                <a:lnTo>
                  <a:pt x="3630373" y="226685"/>
                </a:lnTo>
                <a:cubicBezTo>
                  <a:pt x="3634904" y="226814"/>
                  <a:pt x="3641659" y="225047"/>
                  <a:pt x="3650635" y="221383"/>
                </a:cubicBezTo>
                <a:cubicBezTo>
                  <a:pt x="3659613" y="217719"/>
                  <a:pt x="3665632" y="217912"/>
                  <a:pt x="3668693" y="221963"/>
                </a:cubicBezTo>
                <a:cubicBezTo>
                  <a:pt x="3671755" y="226015"/>
                  <a:pt x="3674010" y="225756"/>
                  <a:pt x="3675458" y="221189"/>
                </a:cubicBezTo>
                <a:cubicBezTo>
                  <a:pt x="3676907" y="216622"/>
                  <a:pt x="3677857" y="201106"/>
                  <a:pt x="3678309" y="174641"/>
                </a:cubicBezTo>
                <a:cubicBezTo>
                  <a:pt x="3678760" y="148176"/>
                  <a:pt x="3677964" y="133391"/>
                  <a:pt x="3675921" y="130287"/>
                </a:cubicBezTo>
                <a:cubicBezTo>
                  <a:pt x="3673877" y="127182"/>
                  <a:pt x="3670393" y="125848"/>
                  <a:pt x="3665467" y="126286"/>
                </a:cubicBezTo>
                <a:close/>
                <a:moveTo>
                  <a:pt x="6746661" y="116789"/>
                </a:moveTo>
                <a:cubicBezTo>
                  <a:pt x="6757137" y="118208"/>
                  <a:pt x="6765701" y="120826"/>
                  <a:pt x="6772355" y="124640"/>
                </a:cubicBezTo>
                <a:cubicBezTo>
                  <a:pt x="6780859" y="128139"/>
                  <a:pt x="6783530" y="132965"/>
                  <a:pt x="6780368" y="139117"/>
                </a:cubicBezTo>
                <a:cubicBezTo>
                  <a:pt x="6777206" y="145268"/>
                  <a:pt x="6776073" y="170278"/>
                  <a:pt x="6776969" y="214144"/>
                </a:cubicBezTo>
                <a:cubicBezTo>
                  <a:pt x="6777866" y="258011"/>
                  <a:pt x="6776321" y="287742"/>
                  <a:pt x="6772334" y="303337"/>
                </a:cubicBezTo>
                <a:cubicBezTo>
                  <a:pt x="6768347" y="318932"/>
                  <a:pt x="6762479" y="320538"/>
                  <a:pt x="6754728" y="308155"/>
                </a:cubicBezTo>
                <a:cubicBezTo>
                  <a:pt x="6746977" y="295773"/>
                  <a:pt x="6743775" y="286050"/>
                  <a:pt x="6745123" y="278987"/>
                </a:cubicBezTo>
                <a:cubicBezTo>
                  <a:pt x="6746471" y="271925"/>
                  <a:pt x="6748045" y="257649"/>
                  <a:pt x="6749845" y="236160"/>
                </a:cubicBezTo>
                <a:cubicBezTo>
                  <a:pt x="6751645" y="214671"/>
                  <a:pt x="6751441" y="192946"/>
                  <a:pt x="6749231" y="170984"/>
                </a:cubicBezTo>
                <a:cubicBezTo>
                  <a:pt x="6747023" y="149022"/>
                  <a:pt x="6743424" y="134144"/>
                  <a:pt x="6738433" y="126350"/>
                </a:cubicBezTo>
                <a:cubicBezTo>
                  <a:pt x="6733443" y="118556"/>
                  <a:pt x="6736186" y="115369"/>
                  <a:pt x="6746661" y="116789"/>
                </a:cubicBezTo>
                <a:close/>
                <a:moveTo>
                  <a:pt x="3392232" y="111809"/>
                </a:moveTo>
                <a:cubicBezTo>
                  <a:pt x="3388906" y="111114"/>
                  <a:pt x="3375167" y="112408"/>
                  <a:pt x="3351018" y="115692"/>
                </a:cubicBezTo>
                <a:lnTo>
                  <a:pt x="3351018" y="145742"/>
                </a:lnTo>
                <a:cubicBezTo>
                  <a:pt x="3354102" y="145742"/>
                  <a:pt x="3360537" y="144387"/>
                  <a:pt x="3370324" y="141676"/>
                </a:cubicBezTo>
                <a:cubicBezTo>
                  <a:pt x="3380111" y="138966"/>
                  <a:pt x="3387213" y="140784"/>
                  <a:pt x="3391630" y="147129"/>
                </a:cubicBezTo>
                <a:cubicBezTo>
                  <a:pt x="3396047" y="153475"/>
                  <a:pt x="3392211" y="157999"/>
                  <a:pt x="3380122" y="160702"/>
                </a:cubicBezTo>
                <a:cubicBezTo>
                  <a:pt x="3368033" y="163405"/>
                  <a:pt x="3358332" y="164312"/>
                  <a:pt x="3351018" y="163423"/>
                </a:cubicBezTo>
                <a:lnTo>
                  <a:pt x="3351018" y="194290"/>
                </a:lnTo>
                <a:cubicBezTo>
                  <a:pt x="3360555" y="194348"/>
                  <a:pt x="3369693" y="193688"/>
                  <a:pt x="3378433" y="192312"/>
                </a:cubicBezTo>
                <a:cubicBezTo>
                  <a:pt x="3387174" y="190935"/>
                  <a:pt x="3393311" y="190698"/>
                  <a:pt x="3396846" y="191602"/>
                </a:cubicBezTo>
                <a:cubicBezTo>
                  <a:pt x="3400381" y="192505"/>
                  <a:pt x="3401700" y="181868"/>
                  <a:pt x="3400804" y="159691"/>
                </a:cubicBezTo>
                <a:cubicBezTo>
                  <a:pt x="3399908" y="137514"/>
                  <a:pt x="3399087" y="124163"/>
                  <a:pt x="3398341" y="119639"/>
                </a:cubicBezTo>
                <a:cubicBezTo>
                  <a:pt x="3397596" y="115115"/>
                  <a:pt x="3395559" y="112505"/>
                  <a:pt x="3392232" y="111809"/>
                </a:cubicBezTo>
                <a:close/>
                <a:moveTo>
                  <a:pt x="1824529" y="106101"/>
                </a:moveTo>
                <a:cubicBezTo>
                  <a:pt x="1826936" y="106232"/>
                  <a:pt x="1829846" y="106718"/>
                  <a:pt x="1833259" y="107561"/>
                </a:cubicBezTo>
                <a:cubicBezTo>
                  <a:pt x="1846911" y="110931"/>
                  <a:pt x="1855709" y="116165"/>
                  <a:pt x="1859652" y="123263"/>
                </a:cubicBezTo>
                <a:cubicBezTo>
                  <a:pt x="1863596" y="130362"/>
                  <a:pt x="1863506" y="137704"/>
                  <a:pt x="1859383" y="145290"/>
                </a:cubicBezTo>
                <a:cubicBezTo>
                  <a:pt x="1855261" y="152876"/>
                  <a:pt x="1845384" y="150288"/>
                  <a:pt x="1829753" y="137525"/>
                </a:cubicBezTo>
                <a:cubicBezTo>
                  <a:pt x="1823328" y="130211"/>
                  <a:pt x="1818894" y="122546"/>
                  <a:pt x="1816449" y="114530"/>
                </a:cubicBezTo>
                <a:cubicBezTo>
                  <a:pt x="1814615" y="108518"/>
                  <a:pt x="1817309" y="105708"/>
                  <a:pt x="1824529" y="106101"/>
                </a:cubicBezTo>
                <a:close/>
                <a:moveTo>
                  <a:pt x="2582672" y="96115"/>
                </a:moveTo>
                <a:cubicBezTo>
                  <a:pt x="2584799" y="96326"/>
                  <a:pt x="2587439" y="97105"/>
                  <a:pt x="2590590" y="98451"/>
                </a:cubicBezTo>
                <a:cubicBezTo>
                  <a:pt x="2603195" y="103836"/>
                  <a:pt x="2609748" y="110146"/>
                  <a:pt x="2610250" y="117380"/>
                </a:cubicBezTo>
                <a:cubicBezTo>
                  <a:pt x="2610752" y="124615"/>
                  <a:pt x="2608956" y="130498"/>
                  <a:pt x="2604862" y="135030"/>
                </a:cubicBezTo>
                <a:cubicBezTo>
                  <a:pt x="2600768" y="139561"/>
                  <a:pt x="2596097" y="138801"/>
                  <a:pt x="2590848" y="132749"/>
                </a:cubicBezTo>
                <a:cubicBezTo>
                  <a:pt x="2585600" y="126698"/>
                  <a:pt x="2581097" y="118961"/>
                  <a:pt x="2577340" y="109540"/>
                </a:cubicBezTo>
                <a:cubicBezTo>
                  <a:pt x="2574511" y="99957"/>
                  <a:pt x="2576288" y="95482"/>
                  <a:pt x="2582672" y="96115"/>
                </a:cubicBezTo>
                <a:close/>
                <a:moveTo>
                  <a:pt x="3402347" y="84730"/>
                </a:moveTo>
                <a:cubicBezTo>
                  <a:pt x="3405409" y="84528"/>
                  <a:pt x="3408774" y="85147"/>
                  <a:pt x="3412441" y="86588"/>
                </a:cubicBezTo>
                <a:cubicBezTo>
                  <a:pt x="3419776" y="89471"/>
                  <a:pt x="3425996" y="92823"/>
                  <a:pt x="3431101" y="96644"/>
                </a:cubicBezTo>
                <a:cubicBezTo>
                  <a:pt x="3436207" y="100466"/>
                  <a:pt x="3436938" y="105134"/>
                  <a:pt x="3433295" y="110648"/>
                </a:cubicBezTo>
                <a:cubicBezTo>
                  <a:pt x="3429653" y="116161"/>
                  <a:pt x="3427617" y="122288"/>
                  <a:pt x="3427186" y="129028"/>
                </a:cubicBezTo>
                <a:cubicBezTo>
                  <a:pt x="3426756" y="135768"/>
                  <a:pt x="3426997" y="149130"/>
                  <a:pt x="3427907" y="169113"/>
                </a:cubicBezTo>
                <a:cubicBezTo>
                  <a:pt x="3428818" y="189096"/>
                  <a:pt x="3426710" y="205741"/>
                  <a:pt x="3421583" y="219049"/>
                </a:cubicBezTo>
                <a:cubicBezTo>
                  <a:pt x="3416456" y="232357"/>
                  <a:pt x="3411548" y="235709"/>
                  <a:pt x="3406859" y="229105"/>
                </a:cubicBezTo>
                <a:cubicBezTo>
                  <a:pt x="3402170" y="222501"/>
                  <a:pt x="3398413" y="216353"/>
                  <a:pt x="3395588" y="210660"/>
                </a:cubicBezTo>
                <a:cubicBezTo>
                  <a:pt x="3373016" y="211563"/>
                  <a:pt x="3357952" y="212015"/>
                  <a:pt x="3350395" y="212015"/>
                </a:cubicBezTo>
                <a:cubicBezTo>
                  <a:pt x="3347010" y="229109"/>
                  <a:pt x="3341518" y="233321"/>
                  <a:pt x="3333918" y="224652"/>
                </a:cubicBezTo>
                <a:cubicBezTo>
                  <a:pt x="3326318" y="215984"/>
                  <a:pt x="3323417" y="205128"/>
                  <a:pt x="3325217" y="192086"/>
                </a:cubicBezTo>
                <a:cubicBezTo>
                  <a:pt x="3327017" y="179043"/>
                  <a:pt x="3327694" y="164427"/>
                  <a:pt x="3327249" y="148237"/>
                </a:cubicBezTo>
                <a:cubicBezTo>
                  <a:pt x="3326805" y="132047"/>
                  <a:pt x="3324328" y="118804"/>
                  <a:pt x="3319818" y="108507"/>
                </a:cubicBezTo>
                <a:cubicBezTo>
                  <a:pt x="3315308" y="98211"/>
                  <a:pt x="3317524" y="93766"/>
                  <a:pt x="3326464" y="95171"/>
                </a:cubicBezTo>
                <a:cubicBezTo>
                  <a:pt x="3335406" y="96576"/>
                  <a:pt x="3341310" y="97476"/>
                  <a:pt x="3344178" y="97870"/>
                </a:cubicBezTo>
                <a:cubicBezTo>
                  <a:pt x="3347046" y="98265"/>
                  <a:pt x="3354851" y="97609"/>
                  <a:pt x="3367592" y="95902"/>
                </a:cubicBezTo>
                <a:cubicBezTo>
                  <a:pt x="3380334" y="94196"/>
                  <a:pt x="3389160" y="91496"/>
                  <a:pt x="3394071" y="87804"/>
                </a:cubicBezTo>
                <a:cubicBezTo>
                  <a:pt x="3396527" y="85957"/>
                  <a:pt x="3399286" y="84933"/>
                  <a:pt x="3402347" y="84730"/>
                </a:cubicBezTo>
                <a:close/>
                <a:moveTo>
                  <a:pt x="2641091" y="78567"/>
                </a:moveTo>
                <a:cubicBezTo>
                  <a:pt x="2642414" y="78342"/>
                  <a:pt x="2643957" y="78531"/>
                  <a:pt x="2645721" y="79135"/>
                </a:cubicBezTo>
                <a:cubicBezTo>
                  <a:pt x="2652776" y="81551"/>
                  <a:pt x="2659100" y="84742"/>
                  <a:pt x="2664693" y="88707"/>
                </a:cubicBezTo>
                <a:cubicBezTo>
                  <a:pt x="2670286" y="92672"/>
                  <a:pt x="2670666" y="97107"/>
                  <a:pt x="2665833" y="102011"/>
                </a:cubicBezTo>
                <a:cubicBezTo>
                  <a:pt x="2661001" y="106916"/>
                  <a:pt x="2652167" y="116982"/>
                  <a:pt x="2639332" y="132212"/>
                </a:cubicBezTo>
                <a:cubicBezTo>
                  <a:pt x="2657286" y="128612"/>
                  <a:pt x="2669935" y="126139"/>
                  <a:pt x="2677277" y="124791"/>
                </a:cubicBezTo>
                <a:cubicBezTo>
                  <a:pt x="2684619" y="123443"/>
                  <a:pt x="2690706" y="126307"/>
                  <a:pt x="2695539" y="133384"/>
                </a:cubicBezTo>
                <a:cubicBezTo>
                  <a:pt x="2700372" y="140461"/>
                  <a:pt x="2695464" y="144530"/>
                  <a:pt x="2680815" y="145591"/>
                </a:cubicBezTo>
                <a:cubicBezTo>
                  <a:pt x="2666167" y="146652"/>
                  <a:pt x="2644075" y="150316"/>
                  <a:pt x="2614542" y="156583"/>
                </a:cubicBezTo>
                <a:cubicBezTo>
                  <a:pt x="2585008" y="162850"/>
                  <a:pt x="2563150" y="168030"/>
                  <a:pt x="2548968" y="172124"/>
                </a:cubicBezTo>
                <a:cubicBezTo>
                  <a:pt x="2534785" y="176218"/>
                  <a:pt x="2525335" y="176512"/>
                  <a:pt x="2520617" y="173006"/>
                </a:cubicBezTo>
                <a:cubicBezTo>
                  <a:pt x="2515899" y="169500"/>
                  <a:pt x="2511310" y="164524"/>
                  <a:pt x="2506850" y="158078"/>
                </a:cubicBezTo>
                <a:cubicBezTo>
                  <a:pt x="2502390" y="151632"/>
                  <a:pt x="2505277" y="148864"/>
                  <a:pt x="2515508" y="149775"/>
                </a:cubicBezTo>
                <a:cubicBezTo>
                  <a:pt x="2525740" y="150686"/>
                  <a:pt x="2539679" y="149560"/>
                  <a:pt x="2557324" y="146398"/>
                </a:cubicBezTo>
                <a:cubicBezTo>
                  <a:pt x="2574970" y="143236"/>
                  <a:pt x="2597065" y="139618"/>
                  <a:pt x="2623608" y="135546"/>
                </a:cubicBezTo>
                <a:cubicBezTo>
                  <a:pt x="2627136" y="124977"/>
                  <a:pt x="2629940" y="116782"/>
                  <a:pt x="2632019" y="110960"/>
                </a:cubicBezTo>
                <a:cubicBezTo>
                  <a:pt x="2634098" y="105137"/>
                  <a:pt x="2635138" y="98749"/>
                  <a:pt x="2635138" y="91794"/>
                </a:cubicBezTo>
                <a:cubicBezTo>
                  <a:pt x="2635138" y="83652"/>
                  <a:pt x="2637122" y="79243"/>
                  <a:pt x="2641091" y="78567"/>
                </a:cubicBezTo>
                <a:close/>
                <a:moveTo>
                  <a:pt x="1466803" y="77705"/>
                </a:moveTo>
                <a:cubicBezTo>
                  <a:pt x="1481953" y="80056"/>
                  <a:pt x="1493002" y="84233"/>
                  <a:pt x="1499950" y="90234"/>
                </a:cubicBezTo>
                <a:cubicBezTo>
                  <a:pt x="1506898" y="96236"/>
                  <a:pt x="1509536" y="104309"/>
                  <a:pt x="1507866" y="114455"/>
                </a:cubicBezTo>
                <a:cubicBezTo>
                  <a:pt x="1506195" y="124601"/>
                  <a:pt x="1501033" y="127748"/>
                  <a:pt x="1492378" y="123898"/>
                </a:cubicBezTo>
                <a:cubicBezTo>
                  <a:pt x="1483724" y="120048"/>
                  <a:pt x="1473474" y="112200"/>
                  <a:pt x="1461629" y="100355"/>
                </a:cubicBezTo>
                <a:cubicBezTo>
                  <a:pt x="1449928" y="82903"/>
                  <a:pt x="1451652" y="75353"/>
                  <a:pt x="1466803" y="77705"/>
                </a:cubicBezTo>
                <a:close/>
                <a:moveTo>
                  <a:pt x="2268843" y="70284"/>
                </a:moveTo>
                <a:cubicBezTo>
                  <a:pt x="2264914" y="77411"/>
                  <a:pt x="2258762" y="84523"/>
                  <a:pt x="2250387" y="91622"/>
                </a:cubicBezTo>
                <a:cubicBezTo>
                  <a:pt x="2259092" y="92855"/>
                  <a:pt x="2265785" y="95583"/>
                  <a:pt x="2270467" y="99806"/>
                </a:cubicBezTo>
                <a:cubicBezTo>
                  <a:pt x="2275149" y="104030"/>
                  <a:pt x="2282538" y="110329"/>
                  <a:pt x="2292633" y="118703"/>
                </a:cubicBezTo>
                <a:cubicBezTo>
                  <a:pt x="2299617" y="109181"/>
                  <a:pt x="2305321" y="99996"/>
                  <a:pt x="2309745" y="91149"/>
                </a:cubicBezTo>
                <a:cubicBezTo>
                  <a:pt x="2314169" y="82301"/>
                  <a:pt x="2316381" y="76220"/>
                  <a:pt x="2316381" y="72908"/>
                </a:cubicBezTo>
                <a:cubicBezTo>
                  <a:pt x="2316381" y="71158"/>
                  <a:pt x="2313111" y="70957"/>
                  <a:pt x="2306572" y="72305"/>
                </a:cubicBezTo>
                <a:cubicBezTo>
                  <a:pt x="2300033" y="73653"/>
                  <a:pt x="2293580" y="75001"/>
                  <a:pt x="2287213" y="76349"/>
                </a:cubicBezTo>
                <a:cubicBezTo>
                  <a:pt x="2280846" y="77697"/>
                  <a:pt x="2274722" y="75675"/>
                  <a:pt x="2268843" y="70284"/>
                </a:cubicBezTo>
                <a:close/>
                <a:moveTo>
                  <a:pt x="6426513" y="64884"/>
                </a:moveTo>
                <a:cubicBezTo>
                  <a:pt x="6409591" y="67580"/>
                  <a:pt x="6395451" y="69731"/>
                  <a:pt x="6384094" y="71338"/>
                </a:cubicBezTo>
                <a:cubicBezTo>
                  <a:pt x="6393085" y="75625"/>
                  <a:pt x="6396660" y="80078"/>
                  <a:pt x="6394817" y="84695"/>
                </a:cubicBezTo>
                <a:cubicBezTo>
                  <a:pt x="6392975" y="89313"/>
                  <a:pt x="6391200" y="99753"/>
                  <a:pt x="6389493" y="116014"/>
                </a:cubicBezTo>
                <a:cubicBezTo>
                  <a:pt x="6401167" y="115226"/>
                  <a:pt x="6415112" y="113612"/>
                  <a:pt x="6431331" y="111175"/>
                </a:cubicBezTo>
                <a:cubicBezTo>
                  <a:pt x="6433023" y="88187"/>
                  <a:pt x="6431417" y="72757"/>
                  <a:pt x="6426513" y="64884"/>
                </a:cubicBezTo>
                <a:close/>
                <a:moveTo>
                  <a:pt x="4948158" y="63754"/>
                </a:moveTo>
                <a:cubicBezTo>
                  <a:pt x="4949484" y="63853"/>
                  <a:pt x="4951088" y="64262"/>
                  <a:pt x="4952968" y="64981"/>
                </a:cubicBezTo>
                <a:cubicBezTo>
                  <a:pt x="4960489" y="67856"/>
                  <a:pt x="4967491" y="71384"/>
                  <a:pt x="4973972" y="75564"/>
                </a:cubicBezTo>
                <a:cubicBezTo>
                  <a:pt x="4980454" y="79744"/>
                  <a:pt x="4982290" y="84434"/>
                  <a:pt x="4979479" y="89632"/>
                </a:cubicBezTo>
                <a:cubicBezTo>
                  <a:pt x="4976669" y="94830"/>
                  <a:pt x="4972675" y="103173"/>
                  <a:pt x="4967498" y="114659"/>
                </a:cubicBezTo>
                <a:cubicBezTo>
                  <a:pt x="4987416" y="112953"/>
                  <a:pt x="5005299" y="109378"/>
                  <a:pt x="5021144" y="103936"/>
                </a:cubicBezTo>
                <a:cubicBezTo>
                  <a:pt x="5036991" y="98494"/>
                  <a:pt x="5049556" y="98935"/>
                  <a:pt x="5058842" y="105259"/>
                </a:cubicBezTo>
                <a:cubicBezTo>
                  <a:pt x="5068127" y="111583"/>
                  <a:pt x="5067750" y="116771"/>
                  <a:pt x="5057712" y="120822"/>
                </a:cubicBezTo>
                <a:cubicBezTo>
                  <a:pt x="5047674" y="124873"/>
                  <a:pt x="5036822" y="127795"/>
                  <a:pt x="5025156" y="129587"/>
                </a:cubicBezTo>
                <a:cubicBezTo>
                  <a:pt x="5013491" y="131380"/>
                  <a:pt x="5001768" y="132968"/>
                  <a:pt x="4989987" y="134352"/>
                </a:cubicBezTo>
                <a:cubicBezTo>
                  <a:pt x="4978206" y="135736"/>
                  <a:pt x="4969728" y="135073"/>
                  <a:pt x="4964551" y="132362"/>
                </a:cubicBezTo>
                <a:cubicBezTo>
                  <a:pt x="4962916" y="138012"/>
                  <a:pt x="4958944" y="149657"/>
                  <a:pt x="4952634" y="167295"/>
                </a:cubicBezTo>
                <a:cubicBezTo>
                  <a:pt x="5009120" y="162032"/>
                  <a:pt x="5040730" y="157569"/>
                  <a:pt x="5047463" y="153905"/>
                </a:cubicBezTo>
                <a:cubicBezTo>
                  <a:pt x="5054195" y="150241"/>
                  <a:pt x="5062384" y="150582"/>
                  <a:pt x="5072027" y="154927"/>
                </a:cubicBezTo>
                <a:cubicBezTo>
                  <a:pt x="5081671" y="159272"/>
                  <a:pt x="5088931" y="164316"/>
                  <a:pt x="5093806" y="170059"/>
                </a:cubicBezTo>
                <a:cubicBezTo>
                  <a:pt x="5098682" y="175802"/>
                  <a:pt x="5098840" y="181370"/>
                  <a:pt x="5094279" y="186762"/>
                </a:cubicBezTo>
                <a:cubicBezTo>
                  <a:pt x="5089719" y="192154"/>
                  <a:pt x="5086314" y="209265"/>
                  <a:pt x="5084062" y="238096"/>
                </a:cubicBezTo>
                <a:cubicBezTo>
                  <a:pt x="5081811" y="266927"/>
                  <a:pt x="5072945" y="288459"/>
                  <a:pt x="5057465" y="302692"/>
                </a:cubicBezTo>
                <a:cubicBezTo>
                  <a:pt x="5041984" y="316924"/>
                  <a:pt x="5032620" y="319244"/>
                  <a:pt x="5029372" y="309650"/>
                </a:cubicBezTo>
                <a:cubicBezTo>
                  <a:pt x="5026124" y="300057"/>
                  <a:pt x="5019922" y="290356"/>
                  <a:pt x="5010766" y="280547"/>
                </a:cubicBezTo>
                <a:cubicBezTo>
                  <a:pt x="5001610" y="270738"/>
                  <a:pt x="5001778" y="266999"/>
                  <a:pt x="5011271" y="269329"/>
                </a:cubicBezTo>
                <a:cubicBezTo>
                  <a:pt x="5020765" y="271660"/>
                  <a:pt x="5027842" y="273685"/>
                  <a:pt x="5032502" y="275406"/>
                </a:cubicBezTo>
                <a:cubicBezTo>
                  <a:pt x="5037163" y="277127"/>
                  <a:pt x="5041866" y="273868"/>
                  <a:pt x="5046613" y="265629"/>
                </a:cubicBezTo>
                <a:cubicBezTo>
                  <a:pt x="5051359" y="257391"/>
                  <a:pt x="5055081" y="241230"/>
                  <a:pt x="5057776" y="217145"/>
                </a:cubicBezTo>
                <a:cubicBezTo>
                  <a:pt x="5060473" y="193061"/>
                  <a:pt x="5059268" y="180108"/>
                  <a:pt x="5054163" y="178287"/>
                </a:cubicBezTo>
                <a:cubicBezTo>
                  <a:pt x="5049058" y="176466"/>
                  <a:pt x="5039378" y="176437"/>
                  <a:pt x="5025124" y="178201"/>
                </a:cubicBezTo>
                <a:cubicBezTo>
                  <a:pt x="5010870" y="179965"/>
                  <a:pt x="4994970" y="182198"/>
                  <a:pt x="4977425" y="184901"/>
                </a:cubicBezTo>
                <a:cubicBezTo>
                  <a:pt x="4959880" y="187604"/>
                  <a:pt x="4946873" y="190774"/>
                  <a:pt x="4938405" y="194409"/>
                </a:cubicBezTo>
                <a:cubicBezTo>
                  <a:pt x="4929937" y="198044"/>
                  <a:pt x="4924316" y="195495"/>
                  <a:pt x="4921541" y="186762"/>
                </a:cubicBezTo>
                <a:cubicBezTo>
                  <a:pt x="4918766" y="178029"/>
                  <a:pt x="4919881" y="171325"/>
                  <a:pt x="4924886" y="166650"/>
                </a:cubicBezTo>
                <a:cubicBezTo>
                  <a:pt x="4929891" y="161975"/>
                  <a:pt x="4934616" y="150295"/>
                  <a:pt x="4939061" y="131609"/>
                </a:cubicBezTo>
                <a:cubicBezTo>
                  <a:pt x="4943507" y="112924"/>
                  <a:pt x="4945729" y="100104"/>
                  <a:pt x="4945729" y="93149"/>
                </a:cubicBezTo>
                <a:cubicBezTo>
                  <a:pt x="4945729" y="85563"/>
                  <a:pt x="4945055" y="78253"/>
                  <a:pt x="4943707" y="71219"/>
                </a:cubicBezTo>
                <a:cubicBezTo>
                  <a:pt x="4942696" y="65944"/>
                  <a:pt x="4944180" y="63455"/>
                  <a:pt x="4948158" y="63754"/>
                </a:cubicBezTo>
                <a:close/>
                <a:moveTo>
                  <a:pt x="594660" y="60840"/>
                </a:moveTo>
                <a:cubicBezTo>
                  <a:pt x="591491" y="60840"/>
                  <a:pt x="574276" y="63372"/>
                  <a:pt x="543014" y="68434"/>
                </a:cubicBezTo>
                <a:cubicBezTo>
                  <a:pt x="541451" y="80867"/>
                  <a:pt x="540246" y="92224"/>
                  <a:pt x="539400" y="102506"/>
                </a:cubicBezTo>
                <a:lnTo>
                  <a:pt x="592143" y="92461"/>
                </a:lnTo>
                <a:cubicBezTo>
                  <a:pt x="593779" y="81892"/>
                  <a:pt x="595044" y="73980"/>
                  <a:pt x="595941" y="68724"/>
                </a:cubicBezTo>
                <a:cubicBezTo>
                  <a:pt x="596837" y="63468"/>
                  <a:pt x="596410" y="60840"/>
                  <a:pt x="594660" y="60840"/>
                </a:cubicBezTo>
                <a:close/>
                <a:moveTo>
                  <a:pt x="3262493" y="55648"/>
                </a:moveTo>
                <a:cubicBezTo>
                  <a:pt x="3263930" y="55394"/>
                  <a:pt x="3265870" y="55565"/>
                  <a:pt x="3268311" y="56162"/>
                </a:cubicBezTo>
                <a:cubicBezTo>
                  <a:pt x="3278077" y="58550"/>
                  <a:pt x="3286272" y="62110"/>
                  <a:pt x="3292897" y="66842"/>
                </a:cubicBezTo>
                <a:cubicBezTo>
                  <a:pt x="3301043" y="71316"/>
                  <a:pt x="3303079" y="77038"/>
                  <a:pt x="3299006" y="84007"/>
                </a:cubicBezTo>
                <a:cubicBezTo>
                  <a:pt x="3294934" y="90976"/>
                  <a:pt x="3292675" y="105521"/>
                  <a:pt x="3292231" y="127641"/>
                </a:cubicBezTo>
                <a:cubicBezTo>
                  <a:pt x="3291786" y="149761"/>
                  <a:pt x="3291109" y="172411"/>
                  <a:pt x="3290198" y="195592"/>
                </a:cubicBezTo>
                <a:cubicBezTo>
                  <a:pt x="3289287" y="218773"/>
                  <a:pt x="3286864" y="240577"/>
                  <a:pt x="3282927" y="261005"/>
                </a:cubicBezTo>
                <a:cubicBezTo>
                  <a:pt x="3278991" y="281432"/>
                  <a:pt x="3272682" y="282669"/>
                  <a:pt x="3263998" y="264715"/>
                </a:cubicBezTo>
                <a:cubicBezTo>
                  <a:pt x="3255316" y="246761"/>
                  <a:pt x="3253451" y="232955"/>
                  <a:pt x="3258406" y="223297"/>
                </a:cubicBezTo>
                <a:cubicBezTo>
                  <a:pt x="3263361" y="213639"/>
                  <a:pt x="3266960" y="188389"/>
                  <a:pt x="3269204" y="147549"/>
                </a:cubicBezTo>
                <a:cubicBezTo>
                  <a:pt x="3271448" y="106708"/>
                  <a:pt x="3269419" y="80669"/>
                  <a:pt x="3263116" y="69434"/>
                </a:cubicBezTo>
                <a:cubicBezTo>
                  <a:pt x="3258389" y="61007"/>
                  <a:pt x="3258182" y="56412"/>
                  <a:pt x="3262493" y="55648"/>
                </a:cubicBezTo>
                <a:close/>
                <a:moveTo>
                  <a:pt x="218035" y="54062"/>
                </a:moveTo>
                <a:cubicBezTo>
                  <a:pt x="216131" y="53365"/>
                  <a:pt x="213530" y="53563"/>
                  <a:pt x="210232" y="54656"/>
                </a:cubicBezTo>
                <a:cubicBezTo>
                  <a:pt x="203636" y="56843"/>
                  <a:pt x="192264" y="60762"/>
                  <a:pt x="176117" y="66412"/>
                </a:cubicBezTo>
                <a:lnTo>
                  <a:pt x="176117" y="87664"/>
                </a:lnTo>
                <a:cubicBezTo>
                  <a:pt x="183215" y="86000"/>
                  <a:pt x="189654" y="84011"/>
                  <a:pt x="195433" y="81695"/>
                </a:cubicBezTo>
                <a:cubicBezTo>
                  <a:pt x="201212" y="79379"/>
                  <a:pt x="206410" y="80734"/>
                  <a:pt x="211028" y="85760"/>
                </a:cubicBezTo>
                <a:cubicBezTo>
                  <a:pt x="215646" y="90786"/>
                  <a:pt x="213362" y="95537"/>
                  <a:pt x="204177" y="100011"/>
                </a:cubicBezTo>
                <a:cubicBezTo>
                  <a:pt x="194992" y="104485"/>
                  <a:pt x="185638" y="106722"/>
                  <a:pt x="176117" y="106722"/>
                </a:cubicBezTo>
                <a:lnTo>
                  <a:pt x="176117" y="132212"/>
                </a:lnTo>
                <a:cubicBezTo>
                  <a:pt x="190256" y="127881"/>
                  <a:pt x="202883" y="124525"/>
                  <a:pt x="213996" y="122145"/>
                </a:cubicBezTo>
                <a:cubicBezTo>
                  <a:pt x="220119" y="84918"/>
                  <a:pt x="222672" y="63816"/>
                  <a:pt x="221654" y="58840"/>
                </a:cubicBezTo>
                <a:cubicBezTo>
                  <a:pt x="221145" y="56352"/>
                  <a:pt x="219939" y="54759"/>
                  <a:pt x="218035" y="54062"/>
                </a:cubicBezTo>
                <a:close/>
                <a:moveTo>
                  <a:pt x="2656745" y="51427"/>
                </a:moveTo>
                <a:cubicBezTo>
                  <a:pt x="2660147" y="52200"/>
                  <a:pt x="2663847" y="53943"/>
                  <a:pt x="2667844" y="56657"/>
                </a:cubicBezTo>
                <a:cubicBezTo>
                  <a:pt x="2675839" y="62084"/>
                  <a:pt x="2675283" y="66591"/>
                  <a:pt x="2666177" y="70176"/>
                </a:cubicBezTo>
                <a:cubicBezTo>
                  <a:pt x="2657071" y="73761"/>
                  <a:pt x="2643659" y="77371"/>
                  <a:pt x="2625942" y="81006"/>
                </a:cubicBezTo>
                <a:cubicBezTo>
                  <a:pt x="2608225" y="84642"/>
                  <a:pt x="2594878" y="86911"/>
                  <a:pt x="2585901" y="87814"/>
                </a:cubicBezTo>
                <a:cubicBezTo>
                  <a:pt x="2576924" y="88718"/>
                  <a:pt x="2568262" y="86768"/>
                  <a:pt x="2559916" y="81964"/>
                </a:cubicBezTo>
                <a:cubicBezTo>
                  <a:pt x="2551570" y="77160"/>
                  <a:pt x="2553660" y="73309"/>
                  <a:pt x="2566187" y="70413"/>
                </a:cubicBezTo>
                <a:cubicBezTo>
                  <a:pt x="2578713" y="67516"/>
                  <a:pt x="2593566" y="64798"/>
                  <a:pt x="2610745" y="62260"/>
                </a:cubicBezTo>
                <a:cubicBezTo>
                  <a:pt x="2629588" y="57772"/>
                  <a:pt x="2641817" y="54359"/>
                  <a:pt x="2647431" y="52021"/>
                </a:cubicBezTo>
                <a:cubicBezTo>
                  <a:pt x="2650238" y="50853"/>
                  <a:pt x="2653343" y="50654"/>
                  <a:pt x="2656745" y="51427"/>
                </a:cubicBezTo>
                <a:close/>
                <a:moveTo>
                  <a:pt x="2953899" y="48558"/>
                </a:moveTo>
                <a:cubicBezTo>
                  <a:pt x="2959004" y="48558"/>
                  <a:pt x="2967268" y="50953"/>
                  <a:pt x="2978690" y="55743"/>
                </a:cubicBezTo>
                <a:cubicBezTo>
                  <a:pt x="2990112" y="60532"/>
                  <a:pt x="2992987" y="65921"/>
                  <a:pt x="2987316" y="71908"/>
                </a:cubicBezTo>
                <a:cubicBezTo>
                  <a:pt x="2981644" y="77895"/>
                  <a:pt x="2977073" y="84358"/>
                  <a:pt x="2973603" y="91299"/>
                </a:cubicBezTo>
                <a:cubicBezTo>
                  <a:pt x="2960754" y="110544"/>
                  <a:pt x="2947715" y="126551"/>
                  <a:pt x="2934486" y="139321"/>
                </a:cubicBezTo>
                <a:cubicBezTo>
                  <a:pt x="2921258" y="152091"/>
                  <a:pt x="2908631" y="162412"/>
                  <a:pt x="2896607" y="170285"/>
                </a:cubicBezTo>
                <a:cubicBezTo>
                  <a:pt x="2884583" y="178158"/>
                  <a:pt x="2874913" y="182804"/>
                  <a:pt x="2867600" y="184224"/>
                </a:cubicBezTo>
                <a:cubicBezTo>
                  <a:pt x="2860286" y="185643"/>
                  <a:pt x="2859329" y="183152"/>
                  <a:pt x="2864729" y="176749"/>
                </a:cubicBezTo>
                <a:cubicBezTo>
                  <a:pt x="2870128" y="170346"/>
                  <a:pt x="2878760" y="161799"/>
                  <a:pt x="2890627" y="151109"/>
                </a:cubicBezTo>
                <a:cubicBezTo>
                  <a:pt x="2902493" y="140418"/>
                  <a:pt x="2914209" y="126845"/>
                  <a:pt x="2925775" y="110389"/>
                </a:cubicBezTo>
                <a:cubicBezTo>
                  <a:pt x="2937340" y="93934"/>
                  <a:pt x="2943779" y="82293"/>
                  <a:pt x="2945091" y="75467"/>
                </a:cubicBezTo>
                <a:cubicBezTo>
                  <a:pt x="2946403" y="68642"/>
                  <a:pt x="2946385" y="62450"/>
                  <a:pt x="2945037" y="56893"/>
                </a:cubicBezTo>
                <a:cubicBezTo>
                  <a:pt x="2943689" y="51337"/>
                  <a:pt x="2946643" y="48558"/>
                  <a:pt x="2953899" y="48558"/>
                </a:cubicBezTo>
                <a:close/>
                <a:moveTo>
                  <a:pt x="5729453" y="47300"/>
                </a:moveTo>
                <a:cubicBezTo>
                  <a:pt x="5720792" y="48182"/>
                  <a:pt x="5698177" y="51154"/>
                  <a:pt x="5661609" y="56216"/>
                </a:cubicBezTo>
                <a:lnTo>
                  <a:pt x="5666621" y="99817"/>
                </a:lnTo>
                <a:cubicBezTo>
                  <a:pt x="5691603" y="97164"/>
                  <a:pt x="5715213" y="94196"/>
                  <a:pt x="5737455" y="90912"/>
                </a:cubicBezTo>
                <a:cubicBezTo>
                  <a:pt x="5740782" y="74263"/>
                  <a:pt x="5742445" y="61959"/>
                  <a:pt x="5742445" y="54000"/>
                </a:cubicBezTo>
                <a:cubicBezTo>
                  <a:pt x="5742445" y="48651"/>
                  <a:pt x="5738115" y="46418"/>
                  <a:pt x="5729453" y="47300"/>
                </a:cubicBezTo>
                <a:close/>
                <a:moveTo>
                  <a:pt x="1865159" y="43213"/>
                </a:moveTo>
                <a:cubicBezTo>
                  <a:pt x="1874882" y="44166"/>
                  <a:pt x="1883679" y="48106"/>
                  <a:pt x="1891552" y="55033"/>
                </a:cubicBezTo>
                <a:cubicBezTo>
                  <a:pt x="1899425" y="61959"/>
                  <a:pt x="1902490" y="71180"/>
                  <a:pt x="1900748" y="82695"/>
                </a:cubicBezTo>
                <a:cubicBezTo>
                  <a:pt x="1899005" y="94210"/>
                  <a:pt x="1890226" y="93651"/>
                  <a:pt x="1874408" y="81017"/>
                </a:cubicBezTo>
                <a:cubicBezTo>
                  <a:pt x="1865273" y="73704"/>
                  <a:pt x="1859018" y="65336"/>
                  <a:pt x="1855641" y="55915"/>
                </a:cubicBezTo>
                <a:cubicBezTo>
                  <a:pt x="1852263" y="46493"/>
                  <a:pt x="1855436" y="42259"/>
                  <a:pt x="1865159" y="43213"/>
                </a:cubicBezTo>
                <a:close/>
                <a:moveTo>
                  <a:pt x="2774105" y="35337"/>
                </a:moveTo>
                <a:cubicBezTo>
                  <a:pt x="2777120" y="35027"/>
                  <a:pt x="2780390" y="35724"/>
                  <a:pt x="2783914" y="37426"/>
                </a:cubicBezTo>
                <a:cubicBezTo>
                  <a:pt x="2790962" y="40832"/>
                  <a:pt x="2797648" y="45565"/>
                  <a:pt x="2803972" y="51623"/>
                </a:cubicBezTo>
                <a:cubicBezTo>
                  <a:pt x="2810296" y="57682"/>
                  <a:pt x="2808744" y="63282"/>
                  <a:pt x="2799315" y="68423"/>
                </a:cubicBezTo>
                <a:cubicBezTo>
                  <a:pt x="2789887" y="73564"/>
                  <a:pt x="2776604" y="89363"/>
                  <a:pt x="2759468" y="115821"/>
                </a:cubicBezTo>
                <a:cubicBezTo>
                  <a:pt x="2783430" y="133115"/>
                  <a:pt x="2798645" y="149212"/>
                  <a:pt x="2805112" y="164112"/>
                </a:cubicBezTo>
                <a:cubicBezTo>
                  <a:pt x="2811580" y="179011"/>
                  <a:pt x="2811899" y="194319"/>
                  <a:pt x="2806070" y="210036"/>
                </a:cubicBezTo>
                <a:cubicBezTo>
                  <a:pt x="2800240" y="225753"/>
                  <a:pt x="2793286" y="229456"/>
                  <a:pt x="2785205" y="221146"/>
                </a:cubicBezTo>
                <a:cubicBezTo>
                  <a:pt x="2777124" y="212836"/>
                  <a:pt x="2766738" y="204934"/>
                  <a:pt x="2754047" y="197442"/>
                </a:cubicBezTo>
                <a:cubicBezTo>
                  <a:pt x="2741356" y="189949"/>
                  <a:pt x="2740929" y="186658"/>
                  <a:pt x="2752767" y="187569"/>
                </a:cubicBezTo>
                <a:cubicBezTo>
                  <a:pt x="2764605" y="188479"/>
                  <a:pt x="2772255" y="188268"/>
                  <a:pt x="2775719" y="186934"/>
                </a:cubicBezTo>
                <a:cubicBezTo>
                  <a:pt x="2779182" y="185600"/>
                  <a:pt x="2780060" y="180753"/>
                  <a:pt x="2778354" y="172393"/>
                </a:cubicBezTo>
                <a:cubicBezTo>
                  <a:pt x="2776647" y="164033"/>
                  <a:pt x="2763999" y="145993"/>
                  <a:pt x="2740409" y="118273"/>
                </a:cubicBezTo>
                <a:cubicBezTo>
                  <a:pt x="2753014" y="93264"/>
                  <a:pt x="2760891" y="77213"/>
                  <a:pt x="2764038" y="70122"/>
                </a:cubicBezTo>
                <a:cubicBezTo>
                  <a:pt x="2767186" y="63031"/>
                  <a:pt x="2766412" y="59704"/>
                  <a:pt x="2761715" y="60141"/>
                </a:cubicBezTo>
                <a:cubicBezTo>
                  <a:pt x="2757019" y="60579"/>
                  <a:pt x="2745464" y="63192"/>
                  <a:pt x="2727051" y="67982"/>
                </a:cubicBezTo>
                <a:cubicBezTo>
                  <a:pt x="2727969" y="126146"/>
                  <a:pt x="2728428" y="167381"/>
                  <a:pt x="2728428" y="191688"/>
                </a:cubicBezTo>
                <a:lnTo>
                  <a:pt x="2728428" y="247012"/>
                </a:lnTo>
                <a:cubicBezTo>
                  <a:pt x="2728428" y="257681"/>
                  <a:pt x="2727475" y="272538"/>
                  <a:pt x="2725567" y="291582"/>
                </a:cubicBezTo>
                <a:cubicBezTo>
                  <a:pt x="2723660" y="310626"/>
                  <a:pt x="2719132" y="321244"/>
                  <a:pt x="2711983" y="323438"/>
                </a:cubicBezTo>
                <a:cubicBezTo>
                  <a:pt x="2704835" y="325633"/>
                  <a:pt x="2701261" y="304208"/>
                  <a:pt x="2701261" y="259166"/>
                </a:cubicBezTo>
                <a:lnTo>
                  <a:pt x="2701261" y="134987"/>
                </a:lnTo>
                <a:cubicBezTo>
                  <a:pt x="2701261" y="95322"/>
                  <a:pt x="2698787" y="70319"/>
                  <a:pt x="2693840" y="59980"/>
                </a:cubicBezTo>
                <a:cubicBezTo>
                  <a:pt x="2688892" y="49641"/>
                  <a:pt x="2690663" y="45626"/>
                  <a:pt x="2699153" y="47934"/>
                </a:cubicBezTo>
                <a:cubicBezTo>
                  <a:pt x="2707642" y="50243"/>
                  <a:pt x="2713941" y="51595"/>
                  <a:pt x="2718049" y="51989"/>
                </a:cubicBezTo>
                <a:cubicBezTo>
                  <a:pt x="2722158" y="52383"/>
                  <a:pt x="2729895" y="51527"/>
                  <a:pt x="2741259" y="49418"/>
                </a:cubicBezTo>
                <a:cubicBezTo>
                  <a:pt x="2752624" y="47310"/>
                  <a:pt x="2760812" y="43933"/>
                  <a:pt x="2765824" y="39287"/>
                </a:cubicBezTo>
                <a:cubicBezTo>
                  <a:pt x="2768330" y="36964"/>
                  <a:pt x="2771090" y="35647"/>
                  <a:pt x="2774105" y="35337"/>
                </a:cubicBezTo>
                <a:close/>
                <a:moveTo>
                  <a:pt x="603028" y="34437"/>
                </a:moveTo>
                <a:cubicBezTo>
                  <a:pt x="606165" y="34218"/>
                  <a:pt x="609653" y="34705"/>
                  <a:pt x="613493" y="35899"/>
                </a:cubicBezTo>
                <a:cubicBezTo>
                  <a:pt x="621172" y="38287"/>
                  <a:pt x="628740" y="41954"/>
                  <a:pt x="636197" y="46902"/>
                </a:cubicBezTo>
                <a:cubicBezTo>
                  <a:pt x="643654" y="51849"/>
                  <a:pt x="642972" y="57868"/>
                  <a:pt x="634153" y="64960"/>
                </a:cubicBezTo>
                <a:cubicBezTo>
                  <a:pt x="625334" y="72051"/>
                  <a:pt x="618501" y="80501"/>
                  <a:pt x="613654" y="90310"/>
                </a:cubicBezTo>
                <a:cubicBezTo>
                  <a:pt x="623548" y="103531"/>
                  <a:pt x="622337" y="110691"/>
                  <a:pt x="610019" y="111788"/>
                </a:cubicBezTo>
                <a:cubicBezTo>
                  <a:pt x="597700" y="112885"/>
                  <a:pt x="573552" y="116000"/>
                  <a:pt x="537572" y="121134"/>
                </a:cubicBezTo>
                <a:cubicBezTo>
                  <a:pt x="535192" y="137324"/>
                  <a:pt x="533105" y="149571"/>
                  <a:pt x="531312" y="157874"/>
                </a:cubicBezTo>
                <a:cubicBezTo>
                  <a:pt x="539945" y="157874"/>
                  <a:pt x="553518" y="156260"/>
                  <a:pt x="572032" y="153034"/>
                </a:cubicBezTo>
                <a:cubicBezTo>
                  <a:pt x="574470" y="140615"/>
                  <a:pt x="574340" y="130889"/>
                  <a:pt x="571644" y="123855"/>
                </a:cubicBezTo>
                <a:cubicBezTo>
                  <a:pt x="568948" y="116821"/>
                  <a:pt x="571522" y="114261"/>
                  <a:pt x="579366" y="116176"/>
                </a:cubicBezTo>
                <a:cubicBezTo>
                  <a:pt x="587210" y="118090"/>
                  <a:pt x="594434" y="120976"/>
                  <a:pt x="601038" y="124834"/>
                </a:cubicBezTo>
                <a:cubicBezTo>
                  <a:pt x="607642" y="128691"/>
                  <a:pt x="609276" y="132846"/>
                  <a:pt x="605942" y="137299"/>
                </a:cubicBezTo>
                <a:cubicBezTo>
                  <a:pt x="602608" y="141752"/>
                  <a:pt x="599780" y="145907"/>
                  <a:pt x="597457" y="149764"/>
                </a:cubicBezTo>
                <a:cubicBezTo>
                  <a:pt x="612141" y="147140"/>
                  <a:pt x="626847" y="144232"/>
                  <a:pt x="641574" y="141042"/>
                </a:cubicBezTo>
                <a:cubicBezTo>
                  <a:pt x="656302" y="137851"/>
                  <a:pt x="667928" y="140974"/>
                  <a:pt x="676453" y="150409"/>
                </a:cubicBezTo>
                <a:cubicBezTo>
                  <a:pt x="684979" y="159845"/>
                  <a:pt x="677378" y="164818"/>
                  <a:pt x="653652" y="165327"/>
                </a:cubicBezTo>
                <a:cubicBezTo>
                  <a:pt x="629926" y="165836"/>
                  <a:pt x="609531" y="167711"/>
                  <a:pt x="592466" y="170952"/>
                </a:cubicBezTo>
                <a:cubicBezTo>
                  <a:pt x="589412" y="180875"/>
                  <a:pt x="584321" y="193609"/>
                  <a:pt x="577194" y="209154"/>
                </a:cubicBezTo>
                <a:cubicBezTo>
                  <a:pt x="594617" y="205798"/>
                  <a:pt x="605587" y="202482"/>
                  <a:pt x="610105" y="199206"/>
                </a:cubicBezTo>
                <a:cubicBezTo>
                  <a:pt x="614622" y="195929"/>
                  <a:pt x="621014" y="195972"/>
                  <a:pt x="629281" y="199335"/>
                </a:cubicBezTo>
                <a:cubicBezTo>
                  <a:pt x="637548" y="202697"/>
                  <a:pt x="645332" y="207598"/>
                  <a:pt x="652631" y="214037"/>
                </a:cubicBezTo>
                <a:cubicBezTo>
                  <a:pt x="659930" y="220476"/>
                  <a:pt x="660084" y="226018"/>
                  <a:pt x="653093" y="230664"/>
                </a:cubicBezTo>
                <a:cubicBezTo>
                  <a:pt x="646102" y="235311"/>
                  <a:pt x="640155" y="244209"/>
                  <a:pt x="635250" y="257359"/>
                </a:cubicBezTo>
                <a:cubicBezTo>
                  <a:pt x="647841" y="271211"/>
                  <a:pt x="647626" y="277915"/>
                  <a:pt x="634605" y="277471"/>
                </a:cubicBezTo>
                <a:cubicBezTo>
                  <a:pt x="621584" y="277026"/>
                  <a:pt x="596740" y="278511"/>
                  <a:pt x="560072" y="281924"/>
                </a:cubicBezTo>
                <a:cubicBezTo>
                  <a:pt x="554823" y="295604"/>
                  <a:pt x="550052" y="298562"/>
                  <a:pt x="545756" y="290797"/>
                </a:cubicBezTo>
                <a:cubicBezTo>
                  <a:pt x="541462" y="283031"/>
                  <a:pt x="538192" y="271753"/>
                  <a:pt x="535948" y="256961"/>
                </a:cubicBezTo>
                <a:cubicBezTo>
                  <a:pt x="533703" y="242169"/>
                  <a:pt x="530319" y="229603"/>
                  <a:pt x="525795" y="219264"/>
                </a:cubicBezTo>
                <a:cubicBezTo>
                  <a:pt x="521271" y="208925"/>
                  <a:pt x="521945" y="204232"/>
                  <a:pt x="527817" y="205185"/>
                </a:cubicBezTo>
                <a:cubicBezTo>
                  <a:pt x="533689" y="206139"/>
                  <a:pt x="538568" y="207261"/>
                  <a:pt x="542455" y="208552"/>
                </a:cubicBezTo>
                <a:cubicBezTo>
                  <a:pt x="546341" y="209842"/>
                  <a:pt x="551324" y="210617"/>
                  <a:pt x="557404" y="210875"/>
                </a:cubicBezTo>
                <a:cubicBezTo>
                  <a:pt x="563299" y="189049"/>
                  <a:pt x="566697" y="176380"/>
                  <a:pt x="567600" y="172866"/>
                </a:cubicBezTo>
                <a:cubicBezTo>
                  <a:pt x="555483" y="174644"/>
                  <a:pt x="547158" y="175989"/>
                  <a:pt x="542627" y="176899"/>
                </a:cubicBezTo>
                <a:cubicBezTo>
                  <a:pt x="538095" y="177810"/>
                  <a:pt x="533564" y="176014"/>
                  <a:pt x="529033" y="171511"/>
                </a:cubicBezTo>
                <a:cubicBezTo>
                  <a:pt x="526867" y="189264"/>
                  <a:pt x="521425" y="210072"/>
                  <a:pt x="512706" y="233934"/>
                </a:cubicBezTo>
                <a:cubicBezTo>
                  <a:pt x="503987" y="257796"/>
                  <a:pt x="491160" y="276080"/>
                  <a:pt x="474224" y="288785"/>
                </a:cubicBezTo>
                <a:cubicBezTo>
                  <a:pt x="457288" y="301491"/>
                  <a:pt x="454015" y="300290"/>
                  <a:pt x="464405" y="285182"/>
                </a:cubicBezTo>
                <a:cubicBezTo>
                  <a:pt x="474794" y="270075"/>
                  <a:pt x="483567" y="252243"/>
                  <a:pt x="490722" y="231686"/>
                </a:cubicBezTo>
                <a:cubicBezTo>
                  <a:pt x="497879" y="211129"/>
                  <a:pt x="503263" y="189106"/>
                  <a:pt x="506877" y="165617"/>
                </a:cubicBezTo>
                <a:cubicBezTo>
                  <a:pt x="510491" y="142128"/>
                  <a:pt x="513190" y="120980"/>
                  <a:pt x="514975" y="102173"/>
                </a:cubicBezTo>
                <a:cubicBezTo>
                  <a:pt x="516761" y="83365"/>
                  <a:pt x="515402" y="69502"/>
                  <a:pt x="510899" y="60582"/>
                </a:cubicBezTo>
                <a:cubicBezTo>
                  <a:pt x="506397" y="51663"/>
                  <a:pt x="507321" y="47203"/>
                  <a:pt x="513674" y="47203"/>
                </a:cubicBezTo>
                <a:cubicBezTo>
                  <a:pt x="518592" y="47203"/>
                  <a:pt x="523708" y="47647"/>
                  <a:pt x="529022" y="48537"/>
                </a:cubicBezTo>
                <a:cubicBezTo>
                  <a:pt x="534335" y="49426"/>
                  <a:pt x="540594" y="49666"/>
                  <a:pt x="547800" y="49257"/>
                </a:cubicBezTo>
                <a:cubicBezTo>
                  <a:pt x="555006" y="48848"/>
                  <a:pt x="563402" y="47554"/>
                  <a:pt x="572989" y="45375"/>
                </a:cubicBezTo>
                <a:cubicBezTo>
                  <a:pt x="582575" y="43195"/>
                  <a:pt x="589802" y="40474"/>
                  <a:pt x="594671" y="37211"/>
                </a:cubicBezTo>
                <a:cubicBezTo>
                  <a:pt x="597106" y="35580"/>
                  <a:pt x="599891" y="34655"/>
                  <a:pt x="603028" y="34437"/>
                </a:cubicBezTo>
                <a:close/>
                <a:moveTo>
                  <a:pt x="4026645" y="33445"/>
                </a:moveTo>
                <a:cubicBezTo>
                  <a:pt x="4028538" y="33197"/>
                  <a:pt x="4031061" y="33607"/>
                  <a:pt x="4034214" y="34673"/>
                </a:cubicBezTo>
                <a:cubicBezTo>
                  <a:pt x="4046827" y="38939"/>
                  <a:pt x="4056302" y="44023"/>
                  <a:pt x="4062640" y="49924"/>
                </a:cubicBezTo>
                <a:cubicBezTo>
                  <a:pt x="4068979" y="55825"/>
                  <a:pt x="4071384" y="63497"/>
                  <a:pt x="4069857" y="72940"/>
                </a:cubicBezTo>
                <a:cubicBezTo>
                  <a:pt x="4068330" y="82383"/>
                  <a:pt x="4064867" y="87675"/>
                  <a:pt x="4059468" y="88815"/>
                </a:cubicBezTo>
                <a:cubicBezTo>
                  <a:pt x="4054068" y="89955"/>
                  <a:pt x="4048849" y="87097"/>
                  <a:pt x="4043808" y="80243"/>
                </a:cubicBezTo>
                <a:cubicBezTo>
                  <a:pt x="4038767" y="73388"/>
                  <a:pt x="4033035" y="64447"/>
                  <a:pt x="4026611" y="53419"/>
                </a:cubicBezTo>
                <a:cubicBezTo>
                  <a:pt x="4020953" y="40847"/>
                  <a:pt x="4020965" y="34189"/>
                  <a:pt x="4026645" y="33445"/>
                </a:cubicBezTo>
                <a:close/>
                <a:moveTo>
                  <a:pt x="1668032" y="29747"/>
                </a:moveTo>
                <a:cubicBezTo>
                  <a:pt x="1685061" y="31633"/>
                  <a:pt x="1696110" y="35365"/>
                  <a:pt x="1701179" y="40943"/>
                </a:cubicBezTo>
                <a:cubicBezTo>
                  <a:pt x="1706248" y="46522"/>
                  <a:pt x="1708482" y="53254"/>
                  <a:pt x="1707879" y="61142"/>
                </a:cubicBezTo>
                <a:cubicBezTo>
                  <a:pt x="1707277" y="69029"/>
                  <a:pt x="1702222" y="71338"/>
                  <a:pt x="1692715" y="68068"/>
                </a:cubicBezTo>
                <a:cubicBezTo>
                  <a:pt x="1683207" y="64798"/>
                  <a:pt x="1672151" y="58309"/>
                  <a:pt x="1659546" y="48601"/>
                </a:cubicBezTo>
                <a:cubicBezTo>
                  <a:pt x="1648174" y="34146"/>
                  <a:pt x="1651003" y="27862"/>
                  <a:pt x="1668032" y="29747"/>
                </a:cubicBezTo>
                <a:close/>
                <a:moveTo>
                  <a:pt x="6496395" y="27713"/>
                </a:moveTo>
                <a:cubicBezTo>
                  <a:pt x="6504731" y="27515"/>
                  <a:pt x="6512667" y="30602"/>
                  <a:pt x="6520201" y="36975"/>
                </a:cubicBezTo>
                <a:cubicBezTo>
                  <a:pt x="6530246" y="45471"/>
                  <a:pt x="6528794" y="51121"/>
                  <a:pt x="6515845" y="53925"/>
                </a:cubicBezTo>
                <a:cubicBezTo>
                  <a:pt x="6502895" y="56728"/>
                  <a:pt x="6479672" y="59614"/>
                  <a:pt x="6446173" y="62583"/>
                </a:cubicBezTo>
                <a:cubicBezTo>
                  <a:pt x="6458778" y="69108"/>
                  <a:pt x="6464155" y="74682"/>
                  <a:pt x="6462305" y="79307"/>
                </a:cubicBezTo>
                <a:cubicBezTo>
                  <a:pt x="6460455" y="83932"/>
                  <a:pt x="6458678" y="93020"/>
                  <a:pt x="6456971" y="106571"/>
                </a:cubicBezTo>
                <a:cubicBezTo>
                  <a:pt x="6475657" y="104019"/>
                  <a:pt x="6487677" y="101355"/>
                  <a:pt x="6493033" y="98580"/>
                </a:cubicBezTo>
                <a:cubicBezTo>
                  <a:pt x="6498389" y="95805"/>
                  <a:pt x="6505072" y="95838"/>
                  <a:pt x="6513081" y="98677"/>
                </a:cubicBezTo>
                <a:cubicBezTo>
                  <a:pt x="6521090" y="101516"/>
                  <a:pt x="6529038" y="105456"/>
                  <a:pt x="6536925" y="110497"/>
                </a:cubicBezTo>
                <a:cubicBezTo>
                  <a:pt x="6544812" y="115538"/>
                  <a:pt x="6546945" y="123041"/>
                  <a:pt x="6543325" y="133008"/>
                </a:cubicBezTo>
                <a:cubicBezTo>
                  <a:pt x="6539704" y="142974"/>
                  <a:pt x="6537667" y="165739"/>
                  <a:pt x="6537215" y="201303"/>
                </a:cubicBezTo>
                <a:cubicBezTo>
                  <a:pt x="6536764" y="236867"/>
                  <a:pt x="6533921" y="260833"/>
                  <a:pt x="6528687" y="273201"/>
                </a:cubicBezTo>
                <a:cubicBezTo>
                  <a:pt x="6523453" y="285570"/>
                  <a:pt x="6515741" y="294435"/>
                  <a:pt x="6505553" y="299799"/>
                </a:cubicBezTo>
                <a:cubicBezTo>
                  <a:pt x="6495363" y="305162"/>
                  <a:pt x="6489469" y="303746"/>
                  <a:pt x="6487871" y="295550"/>
                </a:cubicBezTo>
                <a:cubicBezTo>
                  <a:pt x="6486272" y="287355"/>
                  <a:pt x="6478897" y="277880"/>
                  <a:pt x="6465747" y="267124"/>
                </a:cubicBezTo>
                <a:cubicBezTo>
                  <a:pt x="6452597" y="256369"/>
                  <a:pt x="6452637" y="252569"/>
                  <a:pt x="6465866" y="255724"/>
                </a:cubicBezTo>
                <a:cubicBezTo>
                  <a:pt x="6479095" y="258879"/>
                  <a:pt x="6488584" y="260277"/>
                  <a:pt x="6494335" y="259919"/>
                </a:cubicBezTo>
                <a:cubicBezTo>
                  <a:pt x="6500085" y="259560"/>
                  <a:pt x="6504043" y="250285"/>
                  <a:pt x="6506208" y="232095"/>
                </a:cubicBezTo>
                <a:cubicBezTo>
                  <a:pt x="6508373" y="213904"/>
                  <a:pt x="6509456" y="194584"/>
                  <a:pt x="6509456" y="174135"/>
                </a:cubicBezTo>
                <a:cubicBezTo>
                  <a:pt x="6509456" y="153959"/>
                  <a:pt x="6508471" y="140913"/>
                  <a:pt x="6506499" y="134997"/>
                </a:cubicBezTo>
                <a:cubicBezTo>
                  <a:pt x="6504527" y="129082"/>
                  <a:pt x="6501329" y="125364"/>
                  <a:pt x="6496905" y="123844"/>
                </a:cubicBezTo>
                <a:cubicBezTo>
                  <a:pt x="6492481" y="122324"/>
                  <a:pt x="6478976" y="123220"/>
                  <a:pt x="6456391" y="126533"/>
                </a:cubicBezTo>
                <a:cubicBezTo>
                  <a:pt x="6454039" y="139855"/>
                  <a:pt x="6451537" y="151134"/>
                  <a:pt x="6448883" y="160369"/>
                </a:cubicBezTo>
                <a:cubicBezTo>
                  <a:pt x="6453587" y="161631"/>
                  <a:pt x="6460237" y="164169"/>
                  <a:pt x="6468835" y="167983"/>
                </a:cubicBezTo>
                <a:cubicBezTo>
                  <a:pt x="6477431" y="171798"/>
                  <a:pt x="6484128" y="177132"/>
                  <a:pt x="6488925" y="183987"/>
                </a:cubicBezTo>
                <a:cubicBezTo>
                  <a:pt x="6493721" y="190842"/>
                  <a:pt x="6494607" y="198127"/>
                  <a:pt x="6491581" y="205842"/>
                </a:cubicBezTo>
                <a:cubicBezTo>
                  <a:pt x="6488556" y="213557"/>
                  <a:pt x="6481729" y="213148"/>
                  <a:pt x="6471103" y="204615"/>
                </a:cubicBezTo>
                <a:cubicBezTo>
                  <a:pt x="6460477" y="196083"/>
                  <a:pt x="6451507" y="185500"/>
                  <a:pt x="6444194" y="172866"/>
                </a:cubicBezTo>
                <a:cubicBezTo>
                  <a:pt x="6433209" y="199066"/>
                  <a:pt x="6417945" y="217314"/>
                  <a:pt x="6398399" y="227610"/>
                </a:cubicBezTo>
                <a:cubicBezTo>
                  <a:pt x="6378853" y="237906"/>
                  <a:pt x="6374989" y="236329"/>
                  <a:pt x="6386805" y="222878"/>
                </a:cubicBezTo>
                <a:lnTo>
                  <a:pt x="6402842" y="199235"/>
                </a:lnTo>
                <a:lnTo>
                  <a:pt x="6401405" y="199727"/>
                </a:lnTo>
                <a:cubicBezTo>
                  <a:pt x="6398885" y="199817"/>
                  <a:pt x="6395911" y="198514"/>
                  <a:pt x="6392483" y="195818"/>
                </a:cubicBezTo>
                <a:cubicBezTo>
                  <a:pt x="6385629" y="190426"/>
                  <a:pt x="6381298" y="184575"/>
                  <a:pt x="6379491" y="178265"/>
                </a:cubicBezTo>
                <a:cubicBezTo>
                  <a:pt x="6375820" y="191487"/>
                  <a:pt x="6369324" y="203224"/>
                  <a:pt x="6360003" y="213478"/>
                </a:cubicBezTo>
                <a:cubicBezTo>
                  <a:pt x="6350681" y="223731"/>
                  <a:pt x="6339518" y="231450"/>
                  <a:pt x="6326511" y="236634"/>
                </a:cubicBezTo>
                <a:cubicBezTo>
                  <a:pt x="6313505" y="241818"/>
                  <a:pt x="6311795" y="239243"/>
                  <a:pt x="6321381" y="228911"/>
                </a:cubicBezTo>
                <a:cubicBezTo>
                  <a:pt x="6330967" y="218579"/>
                  <a:pt x="6339969" y="206114"/>
                  <a:pt x="6348387" y="191516"/>
                </a:cubicBezTo>
                <a:cubicBezTo>
                  <a:pt x="6356805" y="176917"/>
                  <a:pt x="6361903" y="158999"/>
                  <a:pt x="6363681" y="137761"/>
                </a:cubicBezTo>
                <a:cubicBezTo>
                  <a:pt x="6346875" y="139568"/>
                  <a:pt x="6330735" y="141246"/>
                  <a:pt x="6315261" y="142795"/>
                </a:cubicBezTo>
                <a:lnTo>
                  <a:pt x="6315261" y="202486"/>
                </a:lnTo>
                <a:cubicBezTo>
                  <a:pt x="6315261" y="215550"/>
                  <a:pt x="6314788" y="229148"/>
                  <a:pt x="6313841" y="243280"/>
                </a:cubicBezTo>
                <a:cubicBezTo>
                  <a:pt x="6312895" y="257413"/>
                  <a:pt x="6310411" y="267433"/>
                  <a:pt x="6306389" y="273341"/>
                </a:cubicBezTo>
                <a:cubicBezTo>
                  <a:pt x="6302366" y="279249"/>
                  <a:pt x="6297411" y="277575"/>
                  <a:pt x="6291525" y="268318"/>
                </a:cubicBezTo>
                <a:cubicBezTo>
                  <a:pt x="6285638" y="259062"/>
                  <a:pt x="6283824" y="249744"/>
                  <a:pt x="6286083" y="240366"/>
                </a:cubicBezTo>
                <a:cubicBezTo>
                  <a:pt x="6288341" y="230987"/>
                  <a:pt x="6289915" y="212865"/>
                  <a:pt x="6290804" y="185998"/>
                </a:cubicBezTo>
                <a:cubicBezTo>
                  <a:pt x="6291693" y="159132"/>
                  <a:pt x="6289439" y="140751"/>
                  <a:pt x="6284039" y="130857"/>
                </a:cubicBezTo>
                <a:cubicBezTo>
                  <a:pt x="6278640" y="120962"/>
                  <a:pt x="6280027" y="116954"/>
                  <a:pt x="6288201" y="118832"/>
                </a:cubicBezTo>
                <a:cubicBezTo>
                  <a:pt x="6296375" y="120711"/>
                  <a:pt x="6302577" y="122285"/>
                  <a:pt x="6306807" y="123554"/>
                </a:cubicBezTo>
                <a:cubicBezTo>
                  <a:pt x="6311038" y="124823"/>
                  <a:pt x="6330477" y="123823"/>
                  <a:pt x="6365122" y="120553"/>
                </a:cubicBezTo>
                <a:cubicBezTo>
                  <a:pt x="6365969" y="96519"/>
                  <a:pt x="6365065" y="81110"/>
                  <a:pt x="6362411" y="74327"/>
                </a:cubicBezTo>
                <a:cubicBezTo>
                  <a:pt x="6348531" y="76106"/>
                  <a:pt x="6338109" y="77224"/>
                  <a:pt x="6331147" y="77683"/>
                </a:cubicBezTo>
                <a:cubicBezTo>
                  <a:pt x="6324185" y="78142"/>
                  <a:pt x="6316169" y="74302"/>
                  <a:pt x="6307098" y="66164"/>
                </a:cubicBezTo>
                <a:cubicBezTo>
                  <a:pt x="6298028" y="58026"/>
                  <a:pt x="6300720" y="53957"/>
                  <a:pt x="6315175" y="53957"/>
                </a:cubicBezTo>
                <a:cubicBezTo>
                  <a:pt x="6327608" y="53957"/>
                  <a:pt x="6347605" y="52179"/>
                  <a:pt x="6375167" y="48623"/>
                </a:cubicBezTo>
                <a:cubicBezTo>
                  <a:pt x="6402729" y="45066"/>
                  <a:pt x="6425545" y="41703"/>
                  <a:pt x="6443613" y="38534"/>
                </a:cubicBezTo>
                <a:cubicBezTo>
                  <a:pt x="6461682" y="35365"/>
                  <a:pt x="6476453" y="32189"/>
                  <a:pt x="6487925" y="29005"/>
                </a:cubicBezTo>
                <a:cubicBezTo>
                  <a:pt x="6490793" y="28209"/>
                  <a:pt x="6493616" y="27778"/>
                  <a:pt x="6496395" y="27713"/>
                </a:cubicBezTo>
                <a:close/>
                <a:moveTo>
                  <a:pt x="5985319" y="25356"/>
                </a:moveTo>
                <a:cubicBezTo>
                  <a:pt x="5986622" y="25159"/>
                  <a:pt x="5988217" y="25304"/>
                  <a:pt x="5990105" y="25789"/>
                </a:cubicBezTo>
                <a:cubicBezTo>
                  <a:pt x="5997655" y="27733"/>
                  <a:pt x="6005108" y="32106"/>
                  <a:pt x="6012465" y="38911"/>
                </a:cubicBezTo>
                <a:cubicBezTo>
                  <a:pt x="6019821" y="45715"/>
                  <a:pt x="6021309" y="51283"/>
                  <a:pt x="6016928" y="55613"/>
                </a:cubicBezTo>
                <a:cubicBezTo>
                  <a:pt x="6012547" y="59944"/>
                  <a:pt x="6008349" y="64777"/>
                  <a:pt x="6004333" y="70111"/>
                </a:cubicBezTo>
                <a:cubicBezTo>
                  <a:pt x="6000319" y="75446"/>
                  <a:pt x="5994109" y="82207"/>
                  <a:pt x="5985705" y="90396"/>
                </a:cubicBezTo>
                <a:cubicBezTo>
                  <a:pt x="5991385" y="90396"/>
                  <a:pt x="5997992" y="89137"/>
                  <a:pt x="6005527" y="86621"/>
                </a:cubicBezTo>
                <a:cubicBezTo>
                  <a:pt x="6013063" y="84104"/>
                  <a:pt x="6019065" y="80949"/>
                  <a:pt x="6023532" y="77156"/>
                </a:cubicBezTo>
                <a:cubicBezTo>
                  <a:pt x="6027999" y="73363"/>
                  <a:pt x="6033724" y="72431"/>
                  <a:pt x="6040707" y="74360"/>
                </a:cubicBezTo>
                <a:cubicBezTo>
                  <a:pt x="6047691" y="76288"/>
                  <a:pt x="6053991" y="79544"/>
                  <a:pt x="6059605" y="84125"/>
                </a:cubicBezTo>
                <a:cubicBezTo>
                  <a:pt x="6065219" y="88707"/>
                  <a:pt x="6066101" y="92701"/>
                  <a:pt x="6062251" y="96107"/>
                </a:cubicBezTo>
                <a:cubicBezTo>
                  <a:pt x="6058400" y="99512"/>
                  <a:pt x="6053395" y="108694"/>
                  <a:pt x="6047236" y="123651"/>
                </a:cubicBezTo>
                <a:cubicBezTo>
                  <a:pt x="6041077" y="138607"/>
                  <a:pt x="6033183" y="154568"/>
                  <a:pt x="6023553" y="171533"/>
                </a:cubicBezTo>
                <a:cubicBezTo>
                  <a:pt x="6013923" y="188497"/>
                  <a:pt x="6003847" y="202705"/>
                  <a:pt x="5993321" y="214155"/>
                </a:cubicBezTo>
                <a:cubicBezTo>
                  <a:pt x="5982795" y="225606"/>
                  <a:pt x="5972725" y="234762"/>
                  <a:pt x="5963109" y="241624"/>
                </a:cubicBezTo>
                <a:cubicBezTo>
                  <a:pt x="5953494" y="248486"/>
                  <a:pt x="5943735" y="254039"/>
                  <a:pt x="5933834" y="258284"/>
                </a:cubicBezTo>
                <a:cubicBezTo>
                  <a:pt x="5923932" y="262528"/>
                  <a:pt x="5916450" y="264651"/>
                  <a:pt x="5911387" y="264651"/>
                </a:cubicBezTo>
                <a:cubicBezTo>
                  <a:pt x="5905035" y="264651"/>
                  <a:pt x="5907447" y="260058"/>
                  <a:pt x="5918626" y="250873"/>
                </a:cubicBezTo>
                <a:cubicBezTo>
                  <a:pt x="5929805" y="241688"/>
                  <a:pt x="5942245" y="230682"/>
                  <a:pt x="5955947" y="217855"/>
                </a:cubicBezTo>
                <a:cubicBezTo>
                  <a:pt x="5962797" y="211441"/>
                  <a:pt x="5969333" y="204396"/>
                  <a:pt x="5975553" y="196718"/>
                </a:cubicBezTo>
                <a:lnTo>
                  <a:pt x="5992640" y="172673"/>
                </a:lnTo>
                <a:lnTo>
                  <a:pt x="5989217" y="173743"/>
                </a:lnTo>
                <a:cubicBezTo>
                  <a:pt x="5986245" y="173829"/>
                  <a:pt x="5982701" y="172407"/>
                  <a:pt x="5978585" y="169478"/>
                </a:cubicBezTo>
                <a:cubicBezTo>
                  <a:pt x="5970355" y="163620"/>
                  <a:pt x="5964059" y="158512"/>
                  <a:pt x="5959699" y="154152"/>
                </a:cubicBezTo>
                <a:cubicBezTo>
                  <a:pt x="5954709" y="149162"/>
                  <a:pt x="5951695" y="144032"/>
                  <a:pt x="5950655" y="138762"/>
                </a:cubicBezTo>
                <a:cubicBezTo>
                  <a:pt x="5949615" y="133492"/>
                  <a:pt x="5956151" y="132298"/>
                  <a:pt x="5970261" y="135180"/>
                </a:cubicBezTo>
                <a:cubicBezTo>
                  <a:pt x="5984372" y="138063"/>
                  <a:pt x="5993174" y="142863"/>
                  <a:pt x="5996665" y="149581"/>
                </a:cubicBezTo>
                <a:lnTo>
                  <a:pt x="5996453" y="166230"/>
                </a:lnTo>
                <a:lnTo>
                  <a:pt x="6007167" y="147530"/>
                </a:lnTo>
                <a:cubicBezTo>
                  <a:pt x="6010846" y="140297"/>
                  <a:pt x="6013569" y="133918"/>
                  <a:pt x="6015337" y="128394"/>
                </a:cubicBezTo>
                <a:cubicBezTo>
                  <a:pt x="6018871" y="117344"/>
                  <a:pt x="6020861" y="109845"/>
                  <a:pt x="6021305" y="105894"/>
                </a:cubicBezTo>
                <a:cubicBezTo>
                  <a:pt x="6021750" y="101943"/>
                  <a:pt x="6019517" y="101058"/>
                  <a:pt x="6014605" y="103237"/>
                </a:cubicBezTo>
                <a:cubicBezTo>
                  <a:pt x="6009693" y="105417"/>
                  <a:pt x="6004402" y="107217"/>
                  <a:pt x="5998731" y="108636"/>
                </a:cubicBezTo>
                <a:cubicBezTo>
                  <a:pt x="5993059" y="110056"/>
                  <a:pt x="5986717" y="108070"/>
                  <a:pt x="5979705" y="102678"/>
                </a:cubicBezTo>
                <a:cubicBezTo>
                  <a:pt x="5963844" y="123715"/>
                  <a:pt x="5948027" y="137973"/>
                  <a:pt x="5932253" y="145451"/>
                </a:cubicBezTo>
                <a:cubicBezTo>
                  <a:pt x="5916479" y="152930"/>
                  <a:pt x="5914511" y="150159"/>
                  <a:pt x="5926348" y="137138"/>
                </a:cubicBezTo>
                <a:cubicBezTo>
                  <a:pt x="5938186" y="124117"/>
                  <a:pt x="5950784" y="106306"/>
                  <a:pt x="5964142" y="83706"/>
                </a:cubicBezTo>
                <a:cubicBezTo>
                  <a:pt x="5977499" y="61106"/>
                  <a:pt x="5983279" y="45317"/>
                  <a:pt x="5981479" y="36340"/>
                </a:cubicBezTo>
                <a:cubicBezTo>
                  <a:pt x="5980129" y="29608"/>
                  <a:pt x="5981409" y="25946"/>
                  <a:pt x="5985319" y="25356"/>
                </a:cubicBezTo>
                <a:close/>
                <a:moveTo>
                  <a:pt x="227695" y="24956"/>
                </a:moveTo>
                <a:cubicBezTo>
                  <a:pt x="233315" y="23880"/>
                  <a:pt x="241540" y="26499"/>
                  <a:pt x="252371" y="32813"/>
                </a:cubicBezTo>
                <a:cubicBezTo>
                  <a:pt x="268116" y="41603"/>
                  <a:pt x="272522" y="48874"/>
                  <a:pt x="265589" y="54624"/>
                </a:cubicBezTo>
                <a:cubicBezTo>
                  <a:pt x="258655" y="60374"/>
                  <a:pt x="252765" y="71832"/>
                  <a:pt x="247918" y="88997"/>
                </a:cubicBezTo>
                <a:cubicBezTo>
                  <a:pt x="243071" y="106163"/>
                  <a:pt x="238468" y="120607"/>
                  <a:pt x="234108" y="132330"/>
                </a:cubicBezTo>
                <a:cubicBezTo>
                  <a:pt x="229749" y="144053"/>
                  <a:pt x="223848" y="146767"/>
                  <a:pt x="216406" y="140472"/>
                </a:cubicBezTo>
                <a:cubicBezTo>
                  <a:pt x="204188" y="144071"/>
                  <a:pt x="190758" y="147169"/>
                  <a:pt x="176117" y="149764"/>
                </a:cubicBezTo>
                <a:cubicBezTo>
                  <a:pt x="196236" y="166772"/>
                  <a:pt x="209515" y="178014"/>
                  <a:pt x="215954" y="183492"/>
                </a:cubicBezTo>
                <a:cubicBezTo>
                  <a:pt x="221905" y="176566"/>
                  <a:pt x="227074" y="169650"/>
                  <a:pt x="231463" y="162746"/>
                </a:cubicBezTo>
                <a:cubicBezTo>
                  <a:pt x="235851" y="155841"/>
                  <a:pt x="237145" y="148352"/>
                  <a:pt x="235345" y="140278"/>
                </a:cubicBezTo>
                <a:cubicBezTo>
                  <a:pt x="233545" y="132205"/>
                  <a:pt x="237493" y="129584"/>
                  <a:pt x="247187" y="132416"/>
                </a:cubicBezTo>
                <a:cubicBezTo>
                  <a:pt x="256881" y="135248"/>
                  <a:pt x="265456" y="139016"/>
                  <a:pt x="272913" y="143720"/>
                </a:cubicBezTo>
                <a:cubicBezTo>
                  <a:pt x="280370" y="148423"/>
                  <a:pt x="280628" y="152560"/>
                  <a:pt x="273687" y="156131"/>
                </a:cubicBezTo>
                <a:cubicBezTo>
                  <a:pt x="266747" y="159702"/>
                  <a:pt x="251317" y="172121"/>
                  <a:pt x="227397" y="193387"/>
                </a:cubicBezTo>
                <a:cubicBezTo>
                  <a:pt x="240920" y="203569"/>
                  <a:pt x="253600" y="211732"/>
                  <a:pt x="265438" y="217877"/>
                </a:cubicBezTo>
                <a:cubicBezTo>
                  <a:pt x="277276" y="224021"/>
                  <a:pt x="291893" y="229937"/>
                  <a:pt x="309287" y="235623"/>
                </a:cubicBezTo>
                <a:cubicBezTo>
                  <a:pt x="326682" y="241308"/>
                  <a:pt x="329155" y="245765"/>
                  <a:pt x="316708" y="248991"/>
                </a:cubicBezTo>
                <a:cubicBezTo>
                  <a:pt x="304261" y="252218"/>
                  <a:pt x="292581" y="254061"/>
                  <a:pt x="281668" y="254519"/>
                </a:cubicBezTo>
                <a:cubicBezTo>
                  <a:pt x="270755" y="254978"/>
                  <a:pt x="261219" y="252576"/>
                  <a:pt x="253059" y="247313"/>
                </a:cubicBezTo>
                <a:cubicBezTo>
                  <a:pt x="244899" y="242051"/>
                  <a:pt x="232595" y="230525"/>
                  <a:pt x="216147" y="212736"/>
                </a:cubicBezTo>
                <a:cubicBezTo>
                  <a:pt x="199699" y="194947"/>
                  <a:pt x="186356" y="178954"/>
                  <a:pt x="176117" y="164757"/>
                </a:cubicBezTo>
                <a:lnTo>
                  <a:pt x="176117" y="248367"/>
                </a:lnTo>
                <a:cubicBezTo>
                  <a:pt x="176117" y="257316"/>
                  <a:pt x="179515" y="259868"/>
                  <a:pt x="186312" y="256025"/>
                </a:cubicBezTo>
                <a:cubicBezTo>
                  <a:pt x="193110" y="252182"/>
                  <a:pt x="202556" y="247231"/>
                  <a:pt x="214652" y="241172"/>
                </a:cubicBezTo>
                <a:cubicBezTo>
                  <a:pt x="226749" y="235113"/>
                  <a:pt x="228308" y="237555"/>
                  <a:pt x="219331" y="248496"/>
                </a:cubicBezTo>
                <a:cubicBezTo>
                  <a:pt x="210354" y="259438"/>
                  <a:pt x="200728" y="269820"/>
                  <a:pt x="190453" y="279643"/>
                </a:cubicBezTo>
                <a:cubicBezTo>
                  <a:pt x="180179" y="289467"/>
                  <a:pt x="172453" y="297748"/>
                  <a:pt x="167276" y="304488"/>
                </a:cubicBezTo>
                <a:cubicBezTo>
                  <a:pt x="162099" y="311228"/>
                  <a:pt x="156402" y="309475"/>
                  <a:pt x="150186" y="299229"/>
                </a:cubicBezTo>
                <a:cubicBezTo>
                  <a:pt x="143969" y="288983"/>
                  <a:pt x="142661" y="280339"/>
                  <a:pt x="146261" y="273298"/>
                </a:cubicBezTo>
                <a:cubicBezTo>
                  <a:pt x="149860" y="266257"/>
                  <a:pt x="151882" y="253817"/>
                  <a:pt x="152326" y="235977"/>
                </a:cubicBezTo>
                <a:cubicBezTo>
                  <a:pt x="152771" y="218138"/>
                  <a:pt x="153219" y="187845"/>
                  <a:pt x="153670" y="145096"/>
                </a:cubicBezTo>
                <a:cubicBezTo>
                  <a:pt x="154123" y="102348"/>
                  <a:pt x="151201" y="75342"/>
                  <a:pt x="144905" y="64078"/>
                </a:cubicBezTo>
                <a:cubicBezTo>
                  <a:pt x="138610" y="52814"/>
                  <a:pt x="138897" y="47640"/>
                  <a:pt x="145765" y="48558"/>
                </a:cubicBezTo>
                <a:cubicBezTo>
                  <a:pt x="152635" y="49476"/>
                  <a:pt x="158794" y="49924"/>
                  <a:pt x="164243" y="49902"/>
                </a:cubicBezTo>
                <a:cubicBezTo>
                  <a:pt x="169692" y="49881"/>
                  <a:pt x="179544" y="47282"/>
                  <a:pt x="193798" y="42105"/>
                </a:cubicBezTo>
                <a:cubicBezTo>
                  <a:pt x="208052" y="36928"/>
                  <a:pt x="217768" y="31981"/>
                  <a:pt x="222945" y="27263"/>
                </a:cubicBezTo>
                <a:cubicBezTo>
                  <a:pt x="224239" y="26083"/>
                  <a:pt x="225822" y="25314"/>
                  <a:pt x="227695" y="24956"/>
                </a:cubicBezTo>
                <a:close/>
                <a:moveTo>
                  <a:pt x="5079150" y="24015"/>
                </a:moveTo>
                <a:cubicBezTo>
                  <a:pt x="5082654" y="24061"/>
                  <a:pt x="5085963" y="24940"/>
                  <a:pt x="5089074" y="26650"/>
                </a:cubicBezTo>
                <a:cubicBezTo>
                  <a:pt x="5095298" y="30070"/>
                  <a:pt x="5103135" y="36645"/>
                  <a:pt x="5112585" y="46375"/>
                </a:cubicBezTo>
                <a:cubicBezTo>
                  <a:pt x="5122035" y="56105"/>
                  <a:pt x="5120698" y="62049"/>
                  <a:pt x="5108573" y="64207"/>
                </a:cubicBezTo>
                <a:cubicBezTo>
                  <a:pt x="5096449" y="66365"/>
                  <a:pt x="5083825" y="71517"/>
                  <a:pt x="5070704" y="79662"/>
                </a:cubicBezTo>
                <a:cubicBezTo>
                  <a:pt x="5057583" y="87807"/>
                  <a:pt x="5053052" y="87054"/>
                  <a:pt x="5057110" y="77403"/>
                </a:cubicBezTo>
                <a:cubicBezTo>
                  <a:pt x="5061168" y="67752"/>
                  <a:pt x="5064316" y="60880"/>
                  <a:pt x="5066553" y="56786"/>
                </a:cubicBezTo>
                <a:cubicBezTo>
                  <a:pt x="5068790" y="52692"/>
                  <a:pt x="5069001" y="50544"/>
                  <a:pt x="5067188" y="50343"/>
                </a:cubicBezTo>
                <a:cubicBezTo>
                  <a:pt x="5065374" y="50143"/>
                  <a:pt x="5049703" y="51842"/>
                  <a:pt x="5020176" y="55441"/>
                </a:cubicBezTo>
                <a:cubicBezTo>
                  <a:pt x="4990650" y="59041"/>
                  <a:pt x="4967118" y="61740"/>
                  <a:pt x="4949580" y="63540"/>
                </a:cubicBezTo>
                <a:cubicBezTo>
                  <a:pt x="4932042" y="65340"/>
                  <a:pt x="4920053" y="66240"/>
                  <a:pt x="4913614" y="66240"/>
                </a:cubicBezTo>
                <a:cubicBezTo>
                  <a:pt x="4907764" y="82100"/>
                  <a:pt x="4900052" y="93938"/>
                  <a:pt x="4890480" y="101753"/>
                </a:cubicBezTo>
                <a:cubicBezTo>
                  <a:pt x="4880908" y="109568"/>
                  <a:pt x="4874677" y="108683"/>
                  <a:pt x="4871788" y="99097"/>
                </a:cubicBezTo>
                <a:cubicBezTo>
                  <a:pt x="4868898" y="89510"/>
                  <a:pt x="4870422" y="81236"/>
                  <a:pt x="4876358" y="74274"/>
                </a:cubicBezTo>
                <a:cubicBezTo>
                  <a:pt x="4882295" y="67311"/>
                  <a:pt x="4887096" y="60400"/>
                  <a:pt x="4890760" y="53538"/>
                </a:cubicBezTo>
                <a:cubicBezTo>
                  <a:pt x="4894424" y="46676"/>
                  <a:pt x="4898303" y="40750"/>
                  <a:pt x="4902397" y="35759"/>
                </a:cubicBezTo>
                <a:cubicBezTo>
                  <a:pt x="4906491" y="30769"/>
                  <a:pt x="4910445" y="35480"/>
                  <a:pt x="4914260" y="49892"/>
                </a:cubicBezTo>
                <a:cubicBezTo>
                  <a:pt x="4917300" y="49892"/>
                  <a:pt x="4927858" y="49010"/>
                  <a:pt x="4945934" y="47246"/>
                </a:cubicBezTo>
                <a:cubicBezTo>
                  <a:pt x="4964010" y="45482"/>
                  <a:pt x="4979709" y="43682"/>
                  <a:pt x="4993030" y="41847"/>
                </a:cubicBezTo>
                <a:cubicBezTo>
                  <a:pt x="5006353" y="40011"/>
                  <a:pt x="5020237" y="37781"/>
                  <a:pt x="5034685" y="35157"/>
                </a:cubicBezTo>
                <a:cubicBezTo>
                  <a:pt x="5049133" y="32533"/>
                  <a:pt x="5060254" y="29604"/>
                  <a:pt x="5068048" y="26370"/>
                </a:cubicBezTo>
                <a:cubicBezTo>
                  <a:pt x="5071945" y="24753"/>
                  <a:pt x="5075646" y="23968"/>
                  <a:pt x="5079150" y="24015"/>
                </a:cubicBezTo>
                <a:close/>
                <a:moveTo>
                  <a:pt x="809411" y="23095"/>
                </a:moveTo>
                <a:cubicBezTo>
                  <a:pt x="813281" y="22676"/>
                  <a:pt x="819873" y="24581"/>
                  <a:pt x="829188" y="28812"/>
                </a:cubicBezTo>
                <a:cubicBezTo>
                  <a:pt x="843055" y="35250"/>
                  <a:pt x="848138" y="41126"/>
                  <a:pt x="844438" y="46439"/>
                </a:cubicBezTo>
                <a:cubicBezTo>
                  <a:pt x="840738" y="51752"/>
                  <a:pt x="835841" y="68642"/>
                  <a:pt x="829746" y="97107"/>
                </a:cubicBezTo>
                <a:cubicBezTo>
                  <a:pt x="837433" y="95529"/>
                  <a:pt x="843714" y="93113"/>
                  <a:pt x="848590" y="89858"/>
                </a:cubicBezTo>
                <a:cubicBezTo>
                  <a:pt x="853465" y="86603"/>
                  <a:pt x="859592" y="86190"/>
                  <a:pt x="866970" y="88621"/>
                </a:cubicBezTo>
                <a:cubicBezTo>
                  <a:pt x="874349" y="91052"/>
                  <a:pt x="880561" y="94680"/>
                  <a:pt x="885609" y="99505"/>
                </a:cubicBezTo>
                <a:cubicBezTo>
                  <a:pt x="890657" y="104331"/>
                  <a:pt x="890900" y="109920"/>
                  <a:pt x="886340" y="116273"/>
                </a:cubicBezTo>
                <a:lnTo>
                  <a:pt x="883540" y="121960"/>
                </a:lnTo>
                <a:lnTo>
                  <a:pt x="884974" y="120775"/>
                </a:lnTo>
                <a:cubicBezTo>
                  <a:pt x="886147" y="120448"/>
                  <a:pt x="887685" y="120460"/>
                  <a:pt x="889588" y="120811"/>
                </a:cubicBezTo>
                <a:cubicBezTo>
                  <a:pt x="897203" y="122217"/>
                  <a:pt x="903147" y="123342"/>
                  <a:pt x="907420" y="124188"/>
                </a:cubicBezTo>
                <a:cubicBezTo>
                  <a:pt x="911694" y="125034"/>
                  <a:pt x="917659" y="125253"/>
                  <a:pt x="925317" y="124844"/>
                </a:cubicBezTo>
                <a:cubicBezTo>
                  <a:pt x="932974" y="124436"/>
                  <a:pt x="942245" y="123142"/>
                  <a:pt x="953130" y="120962"/>
                </a:cubicBezTo>
                <a:cubicBezTo>
                  <a:pt x="964014" y="118782"/>
                  <a:pt x="972148" y="116061"/>
                  <a:pt x="977533" y="112799"/>
                </a:cubicBezTo>
                <a:cubicBezTo>
                  <a:pt x="982918" y="109536"/>
                  <a:pt x="989937" y="109343"/>
                  <a:pt x="998592" y="112218"/>
                </a:cubicBezTo>
                <a:cubicBezTo>
                  <a:pt x="1007246" y="115093"/>
                  <a:pt x="1014789" y="119216"/>
                  <a:pt x="1021221" y="124586"/>
                </a:cubicBezTo>
                <a:cubicBezTo>
                  <a:pt x="1027652" y="129957"/>
                  <a:pt x="1028079" y="135453"/>
                  <a:pt x="1022500" y="141074"/>
                </a:cubicBezTo>
                <a:cubicBezTo>
                  <a:pt x="1016922" y="146695"/>
                  <a:pt x="1008913" y="166119"/>
                  <a:pt x="998473" y="199345"/>
                </a:cubicBezTo>
                <a:cubicBezTo>
                  <a:pt x="1011064" y="213858"/>
                  <a:pt x="1010878" y="221397"/>
                  <a:pt x="997914" y="221963"/>
                </a:cubicBezTo>
                <a:cubicBezTo>
                  <a:pt x="984951" y="222530"/>
                  <a:pt x="959518" y="224534"/>
                  <a:pt x="921617" y="227976"/>
                </a:cubicBezTo>
                <a:cubicBezTo>
                  <a:pt x="915422" y="238932"/>
                  <a:pt x="910472" y="241688"/>
                  <a:pt x="906764" y="236246"/>
                </a:cubicBezTo>
                <a:cubicBezTo>
                  <a:pt x="903057" y="230804"/>
                  <a:pt x="900537" y="222501"/>
                  <a:pt x="899203" y="211337"/>
                </a:cubicBezTo>
                <a:cubicBezTo>
                  <a:pt x="897870" y="200174"/>
                  <a:pt x="896073" y="186669"/>
                  <a:pt x="893815" y="170823"/>
                </a:cubicBezTo>
                <a:cubicBezTo>
                  <a:pt x="891556" y="154977"/>
                  <a:pt x="888384" y="142329"/>
                  <a:pt x="884297" y="132879"/>
                </a:cubicBezTo>
                <a:cubicBezTo>
                  <a:pt x="883275" y="130516"/>
                  <a:pt x="882619" y="128493"/>
                  <a:pt x="882328" y="126809"/>
                </a:cubicBezTo>
                <a:lnTo>
                  <a:pt x="882479" y="124114"/>
                </a:lnTo>
                <a:lnTo>
                  <a:pt x="880551" y="128031"/>
                </a:lnTo>
                <a:cubicBezTo>
                  <a:pt x="878972" y="132693"/>
                  <a:pt x="877743" y="138098"/>
                  <a:pt x="876865" y="144247"/>
                </a:cubicBezTo>
                <a:cubicBezTo>
                  <a:pt x="875108" y="156543"/>
                  <a:pt x="872635" y="172253"/>
                  <a:pt x="869444" y="191376"/>
                </a:cubicBezTo>
                <a:cubicBezTo>
                  <a:pt x="866253" y="210498"/>
                  <a:pt x="860893" y="226879"/>
                  <a:pt x="853365" y="240516"/>
                </a:cubicBezTo>
                <a:cubicBezTo>
                  <a:pt x="845836" y="254154"/>
                  <a:pt x="836232" y="263385"/>
                  <a:pt x="824552" y="268211"/>
                </a:cubicBezTo>
                <a:cubicBezTo>
                  <a:pt x="812872" y="273036"/>
                  <a:pt x="806752" y="271387"/>
                  <a:pt x="806193" y="263263"/>
                </a:cubicBezTo>
                <a:cubicBezTo>
                  <a:pt x="805633" y="255140"/>
                  <a:pt x="802192" y="245213"/>
                  <a:pt x="795868" y="233482"/>
                </a:cubicBezTo>
                <a:cubicBezTo>
                  <a:pt x="789544" y="221752"/>
                  <a:pt x="791340" y="218368"/>
                  <a:pt x="801256" y="223329"/>
                </a:cubicBezTo>
                <a:cubicBezTo>
                  <a:pt x="811172" y="228291"/>
                  <a:pt x="817945" y="230772"/>
                  <a:pt x="821573" y="230772"/>
                </a:cubicBezTo>
                <a:cubicBezTo>
                  <a:pt x="824068" y="230772"/>
                  <a:pt x="826943" y="227316"/>
                  <a:pt x="830198" y="220404"/>
                </a:cubicBezTo>
                <a:cubicBezTo>
                  <a:pt x="833453" y="213492"/>
                  <a:pt x="836863" y="203156"/>
                  <a:pt x="840426" y="189397"/>
                </a:cubicBezTo>
                <a:cubicBezTo>
                  <a:pt x="843990" y="175637"/>
                  <a:pt x="846897" y="160017"/>
                  <a:pt x="849149" y="142537"/>
                </a:cubicBezTo>
                <a:cubicBezTo>
                  <a:pt x="851400" y="125056"/>
                  <a:pt x="851669" y="115391"/>
                  <a:pt x="849956" y="113541"/>
                </a:cubicBezTo>
                <a:cubicBezTo>
                  <a:pt x="848242" y="111691"/>
                  <a:pt x="840286" y="113218"/>
                  <a:pt x="826090" y="118122"/>
                </a:cubicBezTo>
                <a:cubicBezTo>
                  <a:pt x="814775" y="150359"/>
                  <a:pt x="804303" y="174268"/>
                  <a:pt x="794674" y="189849"/>
                </a:cubicBezTo>
                <a:cubicBezTo>
                  <a:pt x="785045" y="205429"/>
                  <a:pt x="774723" y="218959"/>
                  <a:pt x="763710" y="230439"/>
                </a:cubicBezTo>
                <a:cubicBezTo>
                  <a:pt x="752696" y="241918"/>
                  <a:pt x="739551" y="251616"/>
                  <a:pt x="724271" y="259531"/>
                </a:cubicBezTo>
                <a:cubicBezTo>
                  <a:pt x="708991" y="267447"/>
                  <a:pt x="708184" y="263980"/>
                  <a:pt x="721851" y="249131"/>
                </a:cubicBezTo>
                <a:cubicBezTo>
                  <a:pt x="735517" y="234282"/>
                  <a:pt x="748821" y="217034"/>
                  <a:pt x="761763" y="197388"/>
                </a:cubicBezTo>
                <a:cubicBezTo>
                  <a:pt x="774706" y="177742"/>
                  <a:pt x="786511" y="152919"/>
                  <a:pt x="797180" y="122919"/>
                </a:cubicBezTo>
                <a:cubicBezTo>
                  <a:pt x="783786" y="126390"/>
                  <a:pt x="772457" y="129509"/>
                  <a:pt x="763193" y="132276"/>
                </a:cubicBezTo>
                <a:cubicBezTo>
                  <a:pt x="753930" y="135044"/>
                  <a:pt x="744458" y="131900"/>
                  <a:pt x="734778" y="122844"/>
                </a:cubicBezTo>
                <a:cubicBezTo>
                  <a:pt x="725099" y="113788"/>
                  <a:pt x="726701" y="109719"/>
                  <a:pt x="739586" y="110637"/>
                </a:cubicBezTo>
                <a:cubicBezTo>
                  <a:pt x="752471" y="111555"/>
                  <a:pt x="772751" y="109081"/>
                  <a:pt x="800428" y="103216"/>
                </a:cubicBezTo>
                <a:cubicBezTo>
                  <a:pt x="803669" y="92676"/>
                  <a:pt x="806189" y="80594"/>
                  <a:pt x="807989" y="66971"/>
                </a:cubicBezTo>
                <a:cubicBezTo>
                  <a:pt x="809788" y="53348"/>
                  <a:pt x="809114" y="41467"/>
                  <a:pt x="805967" y="31328"/>
                </a:cubicBezTo>
                <a:cubicBezTo>
                  <a:pt x="804393" y="26259"/>
                  <a:pt x="805541" y="23515"/>
                  <a:pt x="809411" y="23095"/>
                </a:cubicBezTo>
                <a:close/>
                <a:moveTo>
                  <a:pt x="3463386" y="21138"/>
                </a:moveTo>
                <a:cubicBezTo>
                  <a:pt x="3466456" y="21041"/>
                  <a:pt x="3469942" y="21713"/>
                  <a:pt x="3473842" y="23154"/>
                </a:cubicBezTo>
                <a:cubicBezTo>
                  <a:pt x="3481643" y="26037"/>
                  <a:pt x="3489445" y="30360"/>
                  <a:pt x="3497245" y="36125"/>
                </a:cubicBezTo>
                <a:cubicBezTo>
                  <a:pt x="3505047" y="41890"/>
                  <a:pt x="3506022" y="47744"/>
                  <a:pt x="3500171" y="53688"/>
                </a:cubicBezTo>
                <a:cubicBezTo>
                  <a:pt x="3494320" y="59632"/>
                  <a:pt x="3491832" y="76213"/>
                  <a:pt x="3492707" y="103431"/>
                </a:cubicBezTo>
                <a:cubicBezTo>
                  <a:pt x="3493582" y="130649"/>
                  <a:pt x="3495148" y="159630"/>
                  <a:pt x="3497407" y="190376"/>
                </a:cubicBezTo>
                <a:cubicBezTo>
                  <a:pt x="3499665" y="221121"/>
                  <a:pt x="3499880" y="244747"/>
                  <a:pt x="3498052" y="261252"/>
                </a:cubicBezTo>
                <a:cubicBezTo>
                  <a:pt x="3496224" y="277758"/>
                  <a:pt x="3492162" y="291223"/>
                  <a:pt x="3485866" y="301649"/>
                </a:cubicBezTo>
                <a:cubicBezTo>
                  <a:pt x="3479572" y="312074"/>
                  <a:pt x="3473183" y="311866"/>
                  <a:pt x="3466701" y="301025"/>
                </a:cubicBezTo>
                <a:cubicBezTo>
                  <a:pt x="3460219" y="290184"/>
                  <a:pt x="3451665" y="279134"/>
                  <a:pt x="3441039" y="267877"/>
                </a:cubicBezTo>
                <a:cubicBezTo>
                  <a:pt x="3430413" y="256620"/>
                  <a:pt x="3430130" y="252121"/>
                  <a:pt x="3440189" y="254380"/>
                </a:cubicBezTo>
                <a:cubicBezTo>
                  <a:pt x="3450249" y="256638"/>
                  <a:pt x="3457394" y="257767"/>
                  <a:pt x="3461624" y="257767"/>
                </a:cubicBezTo>
                <a:cubicBezTo>
                  <a:pt x="3463618" y="257767"/>
                  <a:pt x="3465389" y="253150"/>
                  <a:pt x="3466937" y="243915"/>
                </a:cubicBezTo>
                <a:cubicBezTo>
                  <a:pt x="3468730" y="232228"/>
                  <a:pt x="3469404" y="212972"/>
                  <a:pt x="3468959" y="186149"/>
                </a:cubicBezTo>
                <a:cubicBezTo>
                  <a:pt x="3468515" y="159325"/>
                  <a:pt x="3467845" y="131294"/>
                  <a:pt x="3466948" y="102054"/>
                </a:cubicBezTo>
                <a:cubicBezTo>
                  <a:pt x="3466052" y="72815"/>
                  <a:pt x="3464206" y="56384"/>
                  <a:pt x="3461409" y="52763"/>
                </a:cubicBezTo>
                <a:cubicBezTo>
                  <a:pt x="3458613" y="49142"/>
                  <a:pt x="3449027" y="48684"/>
                  <a:pt x="3432650" y="51387"/>
                </a:cubicBezTo>
                <a:cubicBezTo>
                  <a:pt x="3416274" y="54090"/>
                  <a:pt x="3402023" y="57015"/>
                  <a:pt x="3389898" y="60163"/>
                </a:cubicBezTo>
                <a:cubicBezTo>
                  <a:pt x="3377774" y="63311"/>
                  <a:pt x="3367112" y="60808"/>
                  <a:pt x="3357912" y="52656"/>
                </a:cubicBezTo>
                <a:cubicBezTo>
                  <a:pt x="3348714" y="44503"/>
                  <a:pt x="3349882" y="40886"/>
                  <a:pt x="3361419" y="41804"/>
                </a:cubicBezTo>
                <a:cubicBezTo>
                  <a:pt x="3372956" y="42722"/>
                  <a:pt x="3390386" y="40757"/>
                  <a:pt x="3413710" y="35910"/>
                </a:cubicBezTo>
                <a:cubicBezTo>
                  <a:pt x="3437035" y="31063"/>
                  <a:pt x="3450938" y="27005"/>
                  <a:pt x="3455419" y="23735"/>
                </a:cubicBezTo>
                <a:cubicBezTo>
                  <a:pt x="3457659" y="22100"/>
                  <a:pt x="3460315" y="21235"/>
                  <a:pt x="3463386" y="21138"/>
                </a:cubicBezTo>
                <a:close/>
                <a:moveTo>
                  <a:pt x="5752674" y="17763"/>
                </a:moveTo>
                <a:cubicBezTo>
                  <a:pt x="5756858" y="17679"/>
                  <a:pt x="5761453" y="18587"/>
                  <a:pt x="5766462" y="20487"/>
                </a:cubicBezTo>
                <a:cubicBezTo>
                  <a:pt x="5776479" y="24287"/>
                  <a:pt x="5785129" y="29633"/>
                  <a:pt x="5792414" y="36523"/>
                </a:cubicBezTo>
                <a:cubicBezTo>
                  <a:pt x="5799699" y="43414"/>
                  <a:pt x="5798685" y="50096"/>
                  <a:pt x="5789371" y="56571"/>
                </a:cubicBezTo>
                <a:cubicBezTo>
                  <a:pt x="5780057" y="63045"/>
                  <a:pt x="5771664" y="73940"/>
                  <a:pt x="5764193" y="89256"/>
                </a:cubicBezTo>
                <a:cubicBezTo>
                  <a:pt x="5772295" y="104499"/>
                  <a:pt x="5770473" y="112121"/>
                  <a:pt x="5758729" y="112121"/>
                </a:cubicBezTo>
                <a:cubicBezTo>
                  <a:pt x="5750799" y="112121"/>
                  <a:pt x="5737631" y="112795"/>
                  <a:pt x="5719225" y="114143"/>
                </a:cubicBezTo>
                <a:lnTo>
                  <a:pt x="5697213" y="116033"/>
                </a:lnTo>
                <a:lnTo>
                  <a:pt x="5712697" y="123887"/>
                </a:lnTo>
                <a:cubicBezTo>
                  <a:pt x="5718233" y="128806"/>
                  <a:pt x="5719118" y="133384"/>
                  <a:pt x="5715353" y="137622"/>
                </a:cubicBezTo>
                <a:cubicBezTo>
                  <a:pt x="5711589" y="141859"/>
                  <a:pt x="5708523" y="146351"/>
                  <a:pt x="5706157" y="151098"/>
                </a:cubicBezTo>
                <a:cubicBezTo>
                  <a:pt x="5727353" y="148560"/>
                  <a:pt x="5741341" y="145003"/>
                  <a:pt x="5748125" y="140429"/>
                </a:cubicBezTo>
                <a:cubicBezTo>
                  <a:pt x="5754907" y="135854"/>
                  <a:pt x="5763246" y="135904"/>
                  <a:pt x="5773141" y="140579"/>
                </a:cubicBezTo>
                <a:cubicBezTo>
                  <a:pt x="5783035" y="145254"/>
                  <a:pt x="5791217" y="149778"/>
                  <a:pt x="5797684" y="154152"/>
                </a:cubicBezTo>
                <a:cubicBezTo>
                  <a:pt x="5804151" y="158526"/>
                  <a:pt x="5804843" y="163323"/>
                  <a:pt x="5799760" y="168543"/>
                </a:cubicBezTo>
                <a:cubicBezTo>
                  <a:pt x="5794677" y="173762"/>
                  <a:pt x="5790360" y="185683"/>
                  <a:pt x="5786811" y="204304"/>
                </a:cubicBezTo>
                <a:cubicBezTo>
                  <a:pt x="5783261" y="222924"/>
                  <a:pt x="5778257" y="241463"/>
                  <a:pt x="5771797" y="259919"/>
                </a:cubicBezTo>
                <a:cubicBezTo>
                  <a:pt x="5765337" y="278374"/>
                  <a:pt x="5754373" y="292102"/>
                  <a:pt x="5738907" y="301100"/>
                </a:cubicBezTo>
                <a:cubicBezTo>
                  <a:pt x="5723441" y="310099"/>
                  <a:pt x="5714389" y="310238"/>
                  <a:pt x="5711751" y="301519"/>
                </a:cubicBezTo>
                <a:cubicBezTo>
                  <a:pt x="5709112" y="292801"/>
                  <a:pt x="5701870" y="282200"/>
                  <a:pt x="5690025" y="269716"/>
                </a:cubicBezTo>
                <a:cubicBezTo>
                  <a:pt x="5678180" y="257233"/>
                  <a:pt x="5680406" y="253465"/>
                  <a:pt x="5696704" y="258413"/>
                </a:cubicBezTo>
                <a:cubicBezTo>
                  <a:pt x="5713002" y="263360"/>
                  <a:pt x="5723463" y="265497"/>
                  <a:pt x="5728087" y="264823"/>
                </a:cubicBezTo>
                <a:cubicBezTo>
                  <a:pt x="5732713" y="264149"/>
                  <a:pt x="5738513" y="255319"/>
                  <a:pt x="5745489" y="238333"/>
                </a:cubicBezTo>
                <a:cubicBezTo>
                  <a:pt x="5752466" y="221347"/>
                  <a:pt x="5756851" y="206472"/>
                  <a:pt x="5758643" y="193710"/>
                </a:cubicBezTo>
                <a:cubicBezTo>
                  <a:pt x="5760435" y="180947"/>
                  <a:pt x="5760823" y="172931"/>
                  <a:pt x="5759805" y="169661"/>
                </a:cubicBezTo>
                <a:cubicBezTo>
                  <a:pt x="5758787" y="166392"/>
                  <a:pt x="5753925" y="164757"/>
                  <a:pt x="5745221" y="164757"/>
                </a:cubicBezTo>
                <a:cubicBezTo>
                  <a:pt x="5735756" y="164757"/>
                  <a:pt x="5721129" y="166406"/>
                  <a:pt x="5701340" y="169704"/>
                </a:cubicBezTo>
                <a:cubicBezTo>
                  <a:pt x="5698084" y="183614"/>
                  <a:pt x="5691158" y="199091"/>
                  <a:pt x="5680561" y="216134"/>
                </a:cubicBezTo>
                <a:cubicBezTo>
                  <a:pt x="5669963" y="233178"/>
                  <a:pt x="5656365" y="248615"/>
                  <a:pt x="5639767" y="262446"/>
                </a:cubicBezTo>
                <a:cubicBezTo>
                  <a:pt x="5623167" y="276277"/>
                  <a:pt x="5603962" y="286175"/>
                  <a:pt x="5582151" y="292141"/>
                </a:cubicBezTo>
                <a:cubicBezTo>
                  <a:pt x="5560339" y="298106"/>
                  <a:pt x="5559275" y="294478"/>
                  <a:pt x="5578957" y="281257"/>
                </a:cubicBezTo>
                <a:cubicBezTo>
                  <a:pt x="5598639" y="268035"/>
                  <a:pt x="5616227" y="253677"/>
                  <a:pt x="5631721" y="238182"/>
                </a:cubicBezTo>
                <a:cubicBezTo>
                  <a:pt x="5647216" y="222688"/>
                  <a:pt x="5660277" y="200916"/>
                  <a:pt x="5670902" y="172866"/>
                </a:cubicBezTo>
                <a:cubicBezTo>
                  <a:pt x="5664937" y="174487"/>
                  <a:pt x="5659015" y="175978"/>
                  <a:pt x="5653135" y="177340"/>
                </a:cubicBezTo>
                <a:cubicBezTo>
                  <a:pt x="5647255" y="178703"/>
                  <a:pt x="5640286" y="180097"/>
                  <a:pt x="5632227" y="181524"/>
                </a:cubicBezTo>
                <a:cubicBezTo>
                  <a:pt x="5624168" y="182951"/>
                  <a:pt x="5615101" y="179362"/>
                  <a:pt x="5605027" y="170758"/>
                </a:cubicBezTo>
                <a:cubicBezTo>
                  <a:pt x="5594953" y="162154"/>
                  <a:pt x="5597291" y="158311"/>
                  <a:pt x="5612039" y="159229"/>
                </a:cubicBezTo>
                <a:cubicBezTo>
                  <a:pt x="5626789" y="160146"/>
                  <a:pt x="5647995" y="158928"/>
                  <a:pt x="5675656" y="155572"/>
                </a:cubicBezTo>
                <a:cubicBezTo>
                  <a:pt x="5680589" y="142020"/>
                  <a:pt x="5681705" y="130688"/>
                  <a:pt x="5679001" y="121575"/>
                </a:cubicBezTo>
                <a:lnTo>
                  <a:pt x="5678414" y="117647"/>
                </a:lnTo>
                <a:lnTo>
                  <a:pt x="5667117" y="118617"/>
                </a:lnTo>
                <a:cubicBezTo>
                  <a:pt x="5661768" y="127781"/>
                  <a:pt x="5656809" y="128508"/>
                  <a:pt x="5652243" y="120800"/>
                </a:cubicBezTo>
                <a:cubicBezTo>
                  <a:pt x="5647675" y="113093"/>
                  <a:pt x="5643391" y="100803"/>
                  <a:pt x="5639389" y="83932"/>
                </a:cubicBezTo>
                <a:cubicBezTo>
                  <a:pt x="5635389" y="67061"/>
                  <a:pt x="5630643" y="54696"/>
                  <a:pt x="5625149" y="46837"/>
                </a:cubicBezTo>
                <a:cubicBezTo>
                  <a:pt x="5619657" y="38979"/>
                  <a:pt x="5621436" y="35050"/>
                  <a:pt x="5630485" y="35050"/>
                </a:cubicBezTo>
                <a:cubicBezTo>
                  <a:pt x="5638271" y="35050"/>
                  <a:pt x="5644567" y="35720"/>
                  <a:pt x="5649371" y="37061"/>
                </a:cubicBezTo>
                <a:cubicBezTo>
                  <a:pt x="5654175" y="38402"/>
                  <a:pt x="5669027" y="37093"/>
                  <a:pt x="5693929" y="33135"/>
                </a:cubicBezTo>
                <a:cubicBezTo>
                  <a:pt x="5718831" y="29177"/>
                  <a:pt x="5734641" y="25130"/>
                  <a:pt x="5741359" y="20993"/>
                </a:cubicBezTo>
                <a:cubicBezTo>
                  <a:pt x="5744719" y="18924"/>
                  <a:pt x="5748491" y="17848"/>
                  <a:pt x="5752674" y="17763"/>
                </a:cubicBezTo>
                <a:close/>
                <a:moveTo>
                  <a:pt x="1590878" y="16255"/>
                </a:moveTo>
                <a:cubicBezTo>
                  <a:pt x="1594550" y="16685"/>
                  <a:pt x="1599062" y="17587"/>
                  <a:pt x="1604415" y="18960"/>
                </a:cubicBezTo>
                <a:cubicBezTo>
                  <a:pt x="1620003" y="23305"/>
                  <a:pt x="1626449" y="28980"/>
                  <a:pt x="1623753" y="35985"/>
                </a:cubicBezTo>
                <a:cubicBezTo>
                  <a:pt x="1621057" y="42991"/>
                  <a:pt x="1621738" y="59320"/>
                  <a:pt x="1625796" y="84975"/>
                </a:cubicBezTo>
                <a:cubicBezTo>
                  <a:pt x="1627603" y="84330"/>
                  <a:pt x="1633658" y="81691"/>
                  <a:pt x="1643962" y="77059"/>
                </a:cubicBezTo>
                <a:cubicBezTo>
                  <a:pt x="1654265" y="72427"/>
                  <a:pt x="1663145" y="73320"/>
                  <a:pt x="1670602" y="79737"/>
                </a:cubicBezTo>
                <a:cubicBezTo>
                  <a:pt x="1678059" y="86155"/>
                  <a:pt x="1676345" y="91561"/>
                  <a:pt x="1665461" y="95956"/>
                </a:cubicBezTo>
                <a:cubicBezTo>
                  <a:pt x="1654577" y="100351"/>
                  <a:pt x="1642474" y="104449"/>
                  <a:pt x="1629152" y="108249"/>
                </a:cubicBezTo>
                <a:cubicBezTo>
                  <a:pt x="1634486" y="132083"/>
                  <a:pt x="1643298" y="158963"/>
                  <a:pt x="1655588" y="188891"/>
                </a:cubicBezTo>
                <a:cubicBezTo>
                  <a:pt x="1658585" y="176975"/>
                  <a:pt x="1661202" y="165352"/>
                  <a:pt x="1663439" y="154023"/>
                </a:cubicBezTo>
                <a:cubicBezTo>
                  <a:pt x="1665676" y="142694"/>
                  <a:pt x="1665443" y="133302"/>
                  <a:pt x="1662740" y="125845"/>
                </a:cubicBezTo>
                <a:cubicBezTo>
                  <a:pt x="1660037" y="118388"/>
                  <a:pt x="1663102" y="115860"/>
                  <a:pt x="1671936" y="118262"/>
                </a:cubicBezTo>
                <a:cubicBezTo>
                  <a:pt x="1680769" y="120664"/>
                  <a:pt x="1688445" y="123988"/>
                  <a:pt x="1694963" y="128232"/>
                </a:cubicBezTo>
                <a:cubicBezTo>
                  <a:pt x="1701480" y="132477"/>
                  <a:pt x="1703104" y="137220"/>
                  <a:pt x="1699835" y="142461"/>
                </a:cubicBezTo>
                <a:cubicBezTo>
                  <a:pt x="1696565" y="147703"/>
                  <a:pt x="1692915" y="157024"/>
                  <a:pt x="1688886" y="170425"/>
                </a:cubicBezTo>
                <a:cubicBezTo>
                  <a:pt x="1684856" y="183826"/>
                  <a:pt x="1678446" y="198184"/>
                  <a:pt x="1669656" y="213499"/>
                </a:cubicBezTo>
                <a:cubicBezTo>
                  <a:pt x="1680067" y="228685"/>
                  <a:pt x="1689714" y="240979"/>
                  <a:pt x="1698598" y="250379"/>
                </a:cubicBezTo>
                <a:cubicBezTo>
                  <a:pt x="1707481" y="259779"/>
                  <a:pt x="1712296" y="262790"/>
                  <a:pt x="1713042" y="259413"/>
                </a:cubicBezTo>
                <a:cubicBezTo>
                  <a:pt x="1713788" y="256036"/>
                  <a:pt x="1717315" y="247715"/>
                  <a:pt x="1723625" y="234450"/>
                </a:cubicBezTo>
                <a:cubicBezTo>
                  <a:pt x="1729935" y="221186"/>
                  <a:pt x="1733090" y="225373"/>
                  <a:pt x="1733090" y="247012"/>
                </a:cubicBezTo>
                <a:cubicBezTo>
                  <a:pt x="1733090" y="265798"/>
                  <a:pt x="1734889" y="281081"/>
                  <a:pt x="1738489" y="292862"/>
                </a:cubicBezTo>
                <a:cubicBezTo>
                  <a:pt x="1742088" y="304642"/>
                  <a:pt x="1733473" y="305420"/>
                  <a:pt x="1712644" y="295195"/>
                </a:cubicBezTo>
                <a:cubicBezTo>
                  <a:pt x="1691815" y="284971"/>
                  <a:pt x="1672265" y="263539"/>
                  <a:pt x="1653996" y="230901"/>
                </a:cubicBezTo>
                <a:cubicBezTo>
                  <a:pt x="1639900" y="248439"/>
                  <a:pt x="1624111" y="260696"/>
                  <a:pt x="1606631" y="267673"/>
                </a:cubicBezTo>
                <a:cubicBezTo>
                  <a:pt x="1589150" y="274650"/>
                  <a:pt x="1587232" y="271846"/>
                  <a:pt x="1600877" y="259262"/>
                </a:cubicBezTo>
                <a:cubicBezTo>
                  <a:pt x="1614521" y="246679"/>
                  <a:pt x="1628392" y="230148"/>
                  <a:pt x="1642488" y="209670"/>
                </a:cubicBezTo>
                <a:cubicBezTo>
                  <a:pt x="1631905" y="195301"/>
                  <a:pt x="1620161" y="163237"/>
                  <a:pt x="1607254" y="113476"/>
                </a:cubicBezTo>
                <a:cubicBezTo>
                  <a:pt x="1593502" y="117965"/>
                  <a:pt x="1575555" y="121851"/>
                  <a:pt x="1553414" y="125135"/>
                </a:cubicBezTo>
                <a:cubicBezTo>
                  <a:pt x="1552553" y="161258"/>
                  <a:pt x="1549004" y="183865"/>
                  <a:pt x="1542766" y="192957"/>
                </a:cubicBezTo>
                <a:cubicBezTo>
                  <a:pt x="1545376" y="192053"/>
                  <a:pt x="1547972" y="191828"/>
                  <a:pt x="1550553" y="192279"/>
                </a:cubicBezTo>
                <a:cubicBezTo>
                  <a:pt x="1553134" y="192731"/>
                  <a:pt x="1556271" y="192545"/>
                  <a:pt x="1559964" y="191720"/>
                </a:cubicBezTo>
                <a:cubicBezTo>
                  <a:pt x="1563657" y="190895"/>
                  <a:pt x="1567066" y="189899"/>
                  <a:pt x="1570192" y="188730"/>
                </a:cubicBezTo>
                <a:cubicBezTo>
                  <a:pt x="1573318" y="187561"/>
                  <a:pt x="1576692" y="185048"/>
                  <a:pt x="1580313" y="181191"/>
                </a:cubicBezTo>
                <a:cubicBezTo>
                  <a:pt x="1583934" y="177333"/>
                  <a:pt x="1588601" y="176380"/>
                  <a:pt x="1594316" y="178330"/>
                </a:cubicBezTo>
                <a:cubicBezTo>
                  <a:pt x="1600030" y="180280"/>
                  <a:pt x="1605917" y="183220"/>
                  <a:pt x="1611976" y="187149"/>
                </a:cubicBezTo>
                <a:cubicBezTo>
                  <a:pt x="1618034" y="191078"/>
                  <a:pt x="1618519" y="195664"/>
                  <a:pt x="1613428" y="200905"/>
                </a:cubicBezTo>
                <a:cubicBezTo>
                  <a:pt x="1608337" y="206146"/>
                  <a:pt x="1604580" y="214073"/>
                  <a:pt x="1602156" y="224685"/>
                </a:cubicBezTo>
                <a:cubicBezTo>
                  <a:pt x="1610259" y="233059"/>
                  <a:pt x="1610778" y="238215"/>
                  <a:pt x="1603716" y="240150"/>
                </a:cubicBezTo>
                <a:cubicBezTo>
                  <a:pt x="1596653" y="242086"/>
                  <a:pt x="1584331" y="245865"/>
                  <a:pt x="1566750" y="251486"/>
                </a:cubicBezTo>
                <a:cubicBezTo>
                  <a:pt x="1564929" y="261166"/>
                  <a:pt x="1561373" y="261707"/>
                  <a:pt x="1556081" y="253110"/>
                </a:cubicBezTo>
                <a:cubicBezTo>
                  <a:pt x="1550790" y="244513"/>
                  <a:pt x="1546843" y="236099"/>
                  <a:pt x="1544240" y="227868"/>
                </a:cubicBezTo>
                <a:cubicBezTo>
                  <a:pt x="1541637" y="219637"/>
                  <a:pt x="1539353" y="213449"/>
                  <a:pt x="1537389" y="209305"/>
                </a:cubicBezTo>
                <a:cubicBezTo>
                  <a:pt x="1526046" y="238975"/>
                  <a:pt x="1510583" y="259890"/>
                  <a:pt x="1491002" y="272050"/>
                </a:cubicBezTo>
                <a:cubicBezTo>
                  <a:pt x="1471420" y="284211"/>
                  <a:pt x="1467968" y="281128"/>
                  <a:pt x="1480645" y="262801"/>
                </a:cubicBezTo>
                <a:cubicBezTo>
                  <a:pt x="1493321" y="244474"/>
                  <a:pt x="1503445" y="226839"/>
                  <a:pt x="1511017" y="209896"/>
                </a:cubicBezTo>
                <a:cubicBezTo>
                  <a:pt x="1518589" y="192953"/>
                  <a:pt x="1523271" y="174867"/>
                  <a:pt x="1525063" y="155636"/>
                </a:cubicBezTo>
                <a:cubicBezTo>
                  <a:pt x="1526856" y="136406"/>
                  <a:pt x="1525504" y="123199"/>
                  <a:pt x="1521009" y="116014"/>
                </a:cubicBezTo>
                <a:cubicBezTo>
                  <a:pt x="1516513" y="108830"/>
                  <a:pt x="1517893" y="105238"/>
                  <a:pt x="1525149" y="105238"/>
                </a:cubicBezTo>
                <a:cubicBezTo>
                  <a:pt x="1530011" y="105238"/>
                  <a:pt x="1534840" y="105682"/>
                  <a:pt x="1539637" y="106571"/>
                </a:cubicBezTo>
                <a:cubicBezTo>
                  <a:pt x="1544433" y="107460"/>
                  <a:pt x="1551958" y="107048"/>
                  <a:pt x="1562212" y="105335"/>
                </a:cubicBezTo>
                <a:cubicBezTo>
                  <a:pt x="1572465" y="103621"/>
                  <a:pt x="1585729" y="99588"/>
                  <a:pt x="1602006" y="93235"/>
                </a:cubicBezTo>
                <a:cubicBezTo>
                  <a:pt x="1597546" y="78479"/>
                  <a:pt x="1594215" y="65834"/>
                  <a:pt x="1592014" y="55302"/>
                </a:cubicBezTo>
                <a:cubicBezTo>
                  <a:pt x="1589813" y="44769"/>
                  <a:pt x="1585977" y="34705"/>
                  <a:pt x="1580506" y="25112"/>
                </a:cubicBezTo>
                <a:cubicBezTo>
                  <a:pt x="1576403" y="17917"/>
                  <a:pt x="1579860" y="14964"/>
                  <a:pt x="1590878" y="16255"/>
                </a:cubicBezTo>
                <a:close/>
                <a:moveTo>
                  <a:pt x="3773695" y="13193"/>
                </a:moveTo>
                <a:cubicBezTo>
                  <a:pt x="3775583" y="13135"/>
                  <a:pt x="3777917" y="13520"/>
                  <a:pt x="3780698" y="14346"/>
                </a:cubicBezTo>
                <a:cubicBezTo>
                  <a:pt x="3791818" y="17651"/>
                  <a:pt x="3800168" y="21498"/>
                  <a:pt x="3805746" y="25886"/>
                </a:cubicBezTo>
                <a:cubicBezTo>
                  <a:pt x="3811325" y="30274"/>
                  <a:pt x="3811981" y="35093"/>
                  <a:pt x="3807715" y="40341"/>
                </a:cubicBezTo>
                <a:cubicBezTo>
                  <a:pt x="3803449" y="45590"/>
                  <a:pt x="3798408" y="54022"/>
                  <a:pt x="3792593" y="65637"/>
                </a:cubicBezTo>
                <a:cubicBezTo>
                  <a:pt x="3786778" y="77253"/>
                  <a:pt x="3778206" y="89098"/>
                  <a:pt x="3766877" y="101172"/>
                </a:cubicBezTo>
                <a:cubicBezTo>
                  <a:pt x="3795228" y="100384"/>
                  <a:pt x="3812756" y="97487"/>
                  <a:pt x="3819459" y="92482"/>
                </a:cubicBezTo>
                <a:cubicBezTo>
                  <a:pt x="3826163" y="87477"/>
                  <a:pt x="3833932" y="86904"/>
                  <a:pt x="3842766" y="90761"/>
                </a:cubicBezTo>
                <a:cubicBezTo>
                  <a:pt x="3851599" y="94619"/>
                  <a:pt x="3858709" y="99441"/>
                  <a:pt x="3864093" y="105227"/>
                </a:cubicBezTo>
                <a:cubicBezTo>
                  <a:pt x="3869478" y="111013"/>
                  <a:pt x="3869883" y="116398"/>
                  <a:pt x="3865308" y="121381"/>
                </a:cubicBezTo>
                <a:cubicBezTo>
                  <a:pt x="3860734" y="126364"/>
                  <a:pt x="3857562" y="138181"/>
                  <a:pt x="3855790" y="156830"/>
                </a:cubicBezTo>
                <a:cubicBezTo>
                  <a:pt x="3854019" y="175480"/>
                  <a:pt x="3852460" y="194237"/>
                  <a:pt x="3851112" y="213101"/>
                </a:cubicBezTo>
                <a:cubicBezTo>
                  <a:pt x="3849764" y="231966"/>
                  <a:pt x="3845785" y="248238"/>
                  <a:pt x="3839173" y="261919"/>
                </a:cubicBezTo>
                <a:cubicBezTo>
                  <a:pt x="3832563" y="275600"/>
                  <a:pt x="3822306" y="286000"/>
                  <a:pt x="3808403" y="293120"/>
                </a:cubicBezTo>
                <a:cubicBezTo>
                  <a:pt x="3794500" y="300240"/>
                  <a:pt x="3787022" y="298451"/>
                  <a:pt x="3785968" y="287753"/>
                </a:cubicBezTo>
                <a:cubicBezTo>
                  <a:pt x="3784914" y="277055"/>
                  <a:pt x="3779192" y="264880"/>
                  <a:pt x="3768802" y="251228"/>
                </a:cubicBezTo>
                <a:cubicBezTo>
                  <a:pt x="3758413" y="237576"/>
                  <a:pt x="3759819" y="233948"/>
                  <a:pt x="3773018" y="240344"/>
                </a:cubicBezTo>
                <a:cubicBezTo>
                  <a:pt x="3786219" y="246740"/>
                  <a:pt x="3795436" y="250339"/>
                  <a:pt x="3800670" y="251142"/>
                </a:cubicBezTo>
                <a:cubicBezTo>
                  <a:pt x="3805905" y="251945"/>
                  <a:pt x="3810777" y="247138"/>
                  <a:pt x="3815286" y="236720"/>
                </a:cubicBezTo>
                <a:cubicBezTo>
                  <a:pt x="3819796" y="226301"/>
                  <a:pt x="3822951" y="210524"/>
                  <a:pt x="3824751" y="189386"/>
                </a:cubicBezTo>
                <a:cubicBezTo>
                  <a:pt x="3826551" y="168249"/>
                  <a:pt x="3827450" y="150567"/>
                  <a:pt x="3827450" y="136342"/>
                </a:cubicBezTo>
                <a:cubicBezTo>
                  <a:pt x="3827450" y="123507"/>
                  <a:pt x="3826213" y="116262"/>
                  <a:pt x="3823740" y="114606"/>
                </a:cubicBezTo>
                <a:cubicBezTo>
                  <a:pt x="3821266" y="112949"/>
                  <a:pt x="3815118" y="113354"/>
                  <a:pt x="3805295" y="115821"/>
                </a:cubicBezTo>
                <a:lnTo>
                  <a:pt x="3777159" y="122876"/>
                </a:lnTo>
                <a:cubicBezTo>
                  <a:pt x="3770333" y="123808"/>
                  <a:pt x="3764268" y="121571"/>
                  <a:pt x="3758961" y="116165"/>
                </a:cubicBezTo>
                <a:cubicBezTo>
                  <a:pt x="3745238" y="131753"/>
                  <a:pt x="3730952" y="143748"/>
                  <a:pt x="3716102" y="152152"/>
                </a:cubicBezTo>
                <a:cubicBezTo>
                  <a:pt x="3712390" y="154253"/>
                  <a:pt x="3709595" y="155531"/>
                  <a:pt x="3707717" y="155987"/>
                </a:cubicBezTo>
                <a:lnTo>
                  <a:pt x="3706055" y="155354"/>
                </a:lnTo>
                <a:lnTo>
                  <a:pt x="3705737" y="160917"/>
                </a:lnTo>
                <a:cubicBezTo>
                  <a:pt x="3705531" y="168249"/>
                  <a:pt x="3705652" y="177312"/>
                  <a:pt x="3706100" y="188106"/>
                </a:cubicBezTo>
                <a:cubicBezTo>
                  <a:pt x="3706996" y="209695"/>
                  <a:pt x="3706286" y="226043"/>
                  <a:pt x="3703970" y="237150"/>
                </a:cubicBezTo>
                <a:cubicBezTo>
                  <a:pt x="3701655" y="248256"/>
                  <a:pt x="3698543" y="257190"/>
                  <a:pt x="3694635" y="263952"/>
                </a:cubicBezTo>
                <a:cubicBezTo>
                  <a:pt x="3690728" y="270713"/>
                  <a:pt x="3686544" y="270813"/>
                  <a:pt x="3682084" y="264253"/>
                </a:cubicBezTo>
                <a:cubicBezTo>
                  <a:pt x="3677624" y="257692"/>
                  <a:pt x="3674211" y="252243"/>
                  <a:pt x="3671845" y="247905"/>
                </a:cubicBezTo>
                <a:cubicBezTo>
                  <a:pt x="3669479" y="243567"/>
                  <a:pt x="3667166" y="241222"/>
                  <a:pt x="3664908" y="240871"/>
                </a:cubicBezTo>
                <a:cubicBezTo>
                  <a:pt x="3662649" y="240520"/>
                  <a:pt x="3651424" y="241993"/>
                  <a:pt x="3631233" y="245291"/>
                </a:cubicBezTo>
                <a:cubicBezTo>
                  <a:pt x="3626530" y="265396"/>
                  <a:pt x="3621163" y="270896"/>
                  <a:pt x="3615133" y="261790"/>
                </a:cubicBezTo>
                <a:cubicBezTo>
                  <a:pt x="3609103" y="252684"/>
                  <a:pt x="3606088" y="240559"/>
                  <a:pt x="3606088" y="225416"/>
                </a:cubicBezTo>
                <a:cubicBezTo>
                  <a:pt x="3606088" y="211147"/>
                  <a:pt x="3605647" y="193419"/>
                  <a:pt x="3604765" y="172232"/>
                </a:cubicBezTo>
                <a:cubicBezTo>
                  <a:pt x="3603883" y="151044"/>
                  <a:pt x="3600735" y="135707"/>
                  <a:pt x="3595322" y="126221"/>
                </a:cubicBezTo>
                <a:cubicBezTo>
                  <a:pt x="3589909" y="116735"/>
                  <a:pt x="3590830" y="111992"/>
                  <a:pt x="3598086" y="111992"/>
                </a:cubicBezTo>
                <a:cubicBezTo>
                  <a:pt x="3602876" y="111992"/>
                  <a:pt x="3608475" y="112429"/>
                  <a:pt x="3614885" y="113304"/>
                </a:cubicBezTo>
                <a:cubicBezTo>
                  <a:pt x="3621769" y="104657"/>
                  <a:pt x="3629448" y="91285"/>
                  <a:pt x="3637923" y="73187"/>
                </a:cubicBezTo>
                <a:cubicBezTo>
                  <a:pt x="3646398" y="55090"/>
                  <a:pt x="3649062" y="40832"/>
                  <a:pt x="3645914" y="30414"/>
                </a:cubicBezTo>
                <a:cubicBezTo>
                  <a:pt x="3642766" y="19996"/>
                  <a:pt x="3650693" y="18910"/>
                  <a:pt x="3669694" y="27155"/>
                </a:cubicBezTo>
                <a:cubicBezTo>
                  <a:pt x="3685898" y="34985"/>
                  <a:pt x="3690907" y="41879"/>
                  <a:pt x="3684719" y="47837"/>
                </a:cubicBezTo>
                <a:cubicBezTo>
                  <a:pt x="3678531" y="53796"/>
                  <a:pt x="3671866" y="62131"/>
                  <a:pt x="3664725" y="72843"/>
                </a:cubicBezTo>
                <a:cubicBezTo>
                  <a:pt x="3657583" y="83555"/>
                  <a:pt x="3646642" y="97042"/>
                  <a:pt x="3631900" y="113304"/>
                </a:cubicBezTo>
                <a:cubicBezTo>
                  <a:pt x="3649252" y="110809"/>
                  <a:pt x="3661312" y="106586"/>
                  <a:pt x="3668080" y="100635"/>
                </a:cubicBezTo>
                <a:cubicBezTo>
                  <a:pt x="3674849" y="94683"/>
                  <a:pt x="3682177" y="93629"/>
                  <a:pt x="3690064" y="97473"/>
                </a:cubicBezTo>
                <a:cubicBezTo>
                  <a:pt x="3697951" y="101316"/>
                  <a:pt x="3704852" y="105317"/>
                  <a:pt x="3710768" y="109475"/>
                </a:cubicBezTo>
                <a:cubicBezTo>
                  <a:pt x="3716683" y="113634"/>
                  <a:pt x="3718020" y="118513"/>
                  <a:pt x="3714779" y="124113"/>
                </a:cubicBezTo>
                <a:cubicBezTo>
                  <a:pt x="3711539" y="129713"/>
                  <a:pt x="3709058" y="136381"/>
                  <a:pt x="3707337" y="144118"/>
                </a:cubicBezTo>
                <a:cubicBezTo>
                  <a:pt x="3706906" y="146052"/>
                  <a:pt x="3706558" y="148419"/>
                  <a:pt x="3706291" y="151219"/>
                </a:cubicBezTo>
                <a:lnTo>
                  <a:pt x="3706270" y="151591"/>
                </a:lnTo>
                <a:lnTo>
                  <a:pt x="3707459" y="148857"/>
                </a:lnTo>
                <a:cubicBezTo>
                  <a:pt x="3709251" y="146024"/>
                  <a:pt x="3711960" y="142368"/>
                  <a:pt x="3715586" y="137890"/>
                </a:cubicBezTo>
                <a:cubicBezTo>
                  <a:pt x="3730091" y="119980"/>
                  <a:pt x="3743363" y="99505"/>
                  <a:pt x="3755401" y="76468"/>
                </a:cubicBezTo>
                <a:cubicBezTo>
                  <a:pt x="3767440" y="53430"/>
                  <a:pt x="3771886" y="36491"/>
                  <a:pt x="3768738" y="25650"/>
                </a:cubicBezTo>
                <a:cubicBezTo>
                  <a:pt x="3766377" y="17519"/>
                  <a:pt x="3768029" y="13367"/>
                  <a:pt x="3773695" y="13193"/>
                </a:cubicBezTo>
                <a:close/>
                <a:moveTo>
                  <a:pt x="3290210" y="12979"/>
                </a:moveTo>
                <a:cubicBezTo>
                  <a:pt x="3292041" y="12725"/>
                  <a:pt x="3294471" y="12955"/>
                  <a:pt x="3297501" y="13668"/>
                </a:cubicBezTo>
                <a:cubicBezTo>
                  <a:pt x="3309619" y="16522"/>
                  <a:pt x="3319054" y="21333"/>
                  <a:pt x="3325808" y="28102"/>
                </a:cubicBezTo>
                <a:cubicBezTo>
                  <a:pt x="3333609" y="35143"/>
                  <a:pt x="3335800" y="43708"/>
                  <a:pt x="3332380" y="53796"/>
                </a:cubicBezTo>
                <a:cubicBezTo>
                  <a:pt x="3328959" y="63884"/>
                  <a:pt x="3322790" y="65318"/>
                  <a:pt x="3313870" y="58098"/>
                </a:cubicBezTo>
                <a:cubicBezTo>
                  <a:pt x="3304951" y="50878"/>
                  <a:pt x="3296963" y="40954"/>
                  <a:pt x="3289908" y="28328"/>
                </a:cubicBezTo>
                <a:cubicBezTo>
                  <a:pt x="3284616" y="18858"/>
                  <a:pt x="3284717" y="13742"/>
                  <a:pt x="3290210" y="12979"/>
                </a:cubicBezTo>
                <a:close/>
                <a:moveTo>
                  <a:pt x="2605088" y="10797"/>
                </a:moveTo>
                <a:cubicBezTo>
                  <a:pt x="2619256" y="11736"/>
                  <a:pt x="2629405" y="14765"/>
                  <a:pt x="2635536" y="19885"/>
                </a:cubicBezTo>
                <a:cubicBezTo>
                  <a:pt x="2641666" y="25004"/>
                  <a:pt x="2644434" y="31984"/>
                  <a:pt x="2643839" y="40825"/>
                </a:cubicBezTo>
                <a:cubicBezTo>
                  <a:pt x="2643244" y="49666"/>
                  <a:pt x="2638361" y="52190"/>
                  <a:pt x="2629190" y="48397"/>
                </a:cubicBezTo>
                <a:cubicBezTo>
                  <a:pt x="2620020" y="44604"/>
                  <a:pt x="2610200" y="38434"/>
                  <a:pt x="2599732" y="29887"/>
                </a:cubicBezTo>
                <a:cubicBezTo>
                  <a:pt x="2589135" y="16221"/>
                  <a:pt x="2590920" y="9857"/>
                  <a:pt x="2605088" y="10797"/>
                </a:cubicBezTo>
                <a:close/>
                <a:moveTo>
                  <a:pt x="436103" y="10075"/>
                </a:moveTo>
                <a:cubicBezTo>
                  <a:pt x="437927" y="9934"/>
                  <a:pt x="440281" y="10218"/>
                  <a:pt x="443163" y="10926"/>
                </a:cubicBezTo>
                <a:cubicBezTo>
                  <a:pt x="454693" y="13758"/>
                  <a:pt x="463494" y="17329"/>
                  <a:pt x="469567" y="21638"/>
                </a:cubicBezTo>
                <a:cubicBezTo>
                  <a:pt x="475641" y="25947"/>
                  <a:pt x="476425" y="31522"/>
                  <a:pt x="471922" y="38362"/>
                </a:cubicBezTo>
                <a:cubicBezTo>
                  <a:pt x="468546" y="43492"/>
                  <a:pt x="466435" y="55798"/>
                  <a:pt x="465590" y="75278"/>
                </a:cubicBezTo>
                <a:lnTo>
                  <a:pt x="465185" y="96270"/>
                </a:lnTo>
                <a:lnTo>
                  <a:pt x="480024" y="91076"/>
                </a:lnTo>
                <a:cubicBezTo>
                  <a:pt x="485023" y="90189"/>
                  <a:pt x="489238" y="90439"/>
                  <a:pt x="492669" y="91826"/>
                </a:cubicBezTo>
                <a:cubicBezTo>
                  <a:pt x="499531" y="94601"/>
                  <a:pt x="501815" y="98369"/>
                  <a:pt x="499520" y="103130"/>
                </a:cubicBezTo>
                <a:cubicBezTo>
                  <a:pt x="497226" y="107891"/>
                  <a:pt x="485718" y="112867"/>
                  <a:pt x="464996" y="118058"/>
                </a:cubicBezTo>
                <a:lnTo>
                  <a:pt x="463813" y="155163"/>
                </a:lnTo>
                <a:cubicBezTo>
                  <a:pt x="485409" y="145254"/>
                  <a:pt x="493960" y="143985"/>
                  <a:pt x="489464" y="151356"/>
                </a:cubicBezTo>
                <a:cubicBezTo>
                  <a:pt x="484968" y="158727"/>
                  <a:pt x="476418" y="166191"/>
                  <a:pt x="463813" y="173748"/>
                </a:cubicBezTo>
                <a:cubicBezTo>
                  <a:pt x="463813" y="211319"/>
                  <a:pt x="464035" y="237193"/>
                  <a:pt x="464480" y="251368"/>
                </a:cubicBezTo>
                <a:cubicBezTo>
                  <a:pt x="464924" y="265543"/>
                  <a:pt x="460640" y="278048"/>
                  <a:pt x="451628" y="288882"/>
                </a:cubicBezTo>
                <a:cubicBezTo>
                  <a:pt x="442615" y="299716"/>
                  <a:pt x="436384" y="301014"/>
                  <a:pt x="432935" y="292776"/>
                </a:cubicBezTo>
                <a:cubicBezTo>
                  <a:pt x="429486" y="284537"/>
                  <a:pt x="422947" y="275062"/>
                  <a:pt x="413317" y="264350"/>
                </a:cubicBezTo>
                <a:cubicBezTo>
                  <a:pt x="403688" y="253637"/>
                  <a:pt x="404929" y="249859"/>
                  <a:pt x="417039" y="253014"/>
                </a:cubicBezTo>
                <a:cubicBezTo>
                  <a:pt x="429149" y="256169"/>
                  <a:pt x="435900" y="257176"/>
                  <a:pt x="437291" y="256036"/>
                </a:cubicBezTo>
                <a:cubicBezTo>
                  <a:pt x="438682" y="254896"/>
                  <a:pt x="439599" y="247934"/>
                  <a:pt x="440044" y="235149"/>
                </a:cubicBezTo>
                <a:cubicBezTo>
                  <a:pt x="440489" y="222365"/>
                  <a:pt x="440711" y="205655"/>
                  <a:pt x="440711" y="185020"/>
                </a:cubicBezTo>
                <a:cubicBezTo>
                  <a:pt x="414770" y="203232"/>
                  <a:pt x="399379" y="215206"/>
                  <a:pt x="394539" y="220942"/>
                </a:cubicBezTo>
                <a:cubicBezTo>
                  <a:pt x="389700" y="226678"/>
                  <a:pt x="381787" y="224086"/>
                  <a:pt x="370803" y="213166"/>
                </a:cubicBezTo>
                <a:cubicBezTo>
                  <a:pt x="359818" y="202246"/>
                  <a:pt x="359284" y="195950"/>
                  <a:pt x="369200" y="194280"/>
                </a:cubicBezTo>
                <a:cubicBezTo>
                  <a:pt x="379116" y="192609"/>
                  <a:pt x="389732" y="189383"/>
                  <a:pt x="401046" y="184600"/>
                </a:cubicBezTo>
                <a:cubicBezTo>
                  <a:pt x="412360" y="179818"/>
                  <a:pt x="425582" y="172802"/>
                  <a:pt x="440711" y="163552"/>
                </a:cubicBezTo>
                <a:lnTo>
                  <a:pt x="440711" y="124274"/>
                </a:lnTo>
                <a:cubicBezTo>
                  <a:pt x="431605" y="127788"/>
                  <a:pt x="422725" y="130692"/>
                  <a:pt x="414070" y="132986"/>
                </a:cubicBezTo>
                <a:cubicBezTo>
                  <a:pt x="405416" y="135281"/>
                  <a:pt x="396894" y="133581"/>
                  <a:pt x="388506" y="127888"/>
                </a:cubicBezTo>
                <a:cubicBezTo>
                  <a:pt x="380116" y="122195"/>
                  <a:pt x="381773" y="117932"/>
                  <a:pt x="393474" y="115100"/>
                </a:cubicBezTo>
                <a:cubicBezTo>
                  <a:pt x="405176" y="112268"/>
                  <a:pt x="420936" y="107962"/>
                  <a:pt x="440754" y="102183"/>
                </a:cubicBezTo>
                <a:cubicBezTo>
                  <a:pt x="441629" y="60009"/>
                  <a:pt x="439367" y="33547"/>
                  <a:pt x="433967" y="22799"/>
                </a:cubicBezTo>
                <a:cubicBezTo>
                  <a:pt x="429918" y="14738"/>
                  <a:pt x="430630" y="10497"/>
                  <a:pt x="436103" y="10075"/>
                </a:cubicBezTo>
                <a:close/>
                <a:moveTo>
                  <a:pt x="1960726" y="7808"/>
                </a:moveTo>
                <a:cubicBezTo>
                  <a:pt x="1962370" y="7576"/>
                  <a:pt x="1964458" y="7697"/>
                  <a:pt x="1966989" y="8172"/>
                </a:cubicBezTo>
                <a:cubicBezTo>
                  <a:pt x="1977113" y="10073"/>
                  <a:pt x="1986136" y="13855"/>
                  <a:pt x="1994059" y="19519"/>
                </a:cubicBezTo>
                <a:cubicBezTo>
                  <a:pt x="2001982" y="25184"/>
                  <a:pt x="2003904" y="31439"/>
                  <a:pt x="1999824" y="38287"/>
                </a:cubicBezTo>
                <a:cubicBezTo>
                  <a:pt x="1995744" y="45134"/>
                  <a:pt x="1993289" y="62497"/>
                  <a:pt x="1992457" y="90374"/>
                </a:cubicBezTo>
                <a:cubicBezTo>
                  <a:pt x="2001291" y="88725"/>
                  <a:pt x="2010181" y="86513"/>
                  <a:pt x="2019130" y="83738"/>
                </a:cubicBezTo>
                <a:cubicBezTo>
                  <a:pt x="2028078" y="80963"/>
                  <a:pt x="2035994" y="82806"/>
                  <a:pt x="2042877" y="89266"/>
                </a:cubicBezTo>
                <a:cubicBezTo>
                  <a:pt x="2049760" y="95727"/>
                  <a:pt x="2046799" y="101370"/>
                  <a:pt x="2033993" y="106195"/>
                </a:cubicBezTo>
                <a:cubicBezTo>
                  <a:pt x="2021188" y="111020"/>
                  <a:pt x="2007285" y="114616"/>
                  <a:pt x="1992285" y="116982"/>
                </a:cubicBezTo>
                <a:lnTo>
                  <a:pt x="1991102" y="156497"/>
                </a:lnTo>
                <a:cubicBezTo>
                  <a:pt x="2024772" y="152051"/>
                  <a:pt x="2047401" y="148692"/>
                  <a:pt x="2058988" y="146419"/>
                </a:cubicBezTo>
                <a:cubicBezTo>
                  <a:pt x="2070575" y="144146"/>
                  <a:pt x="2080667" y="144487"/>
                  <a:pt x="2089264" y="147441"/>
                </a:cubicBezTo>
                <a:cubicBezTo>
                  <a:pt x="2097861" y="150395"/>
                  <a:pt x="2103898" y="155597"/>
                  <a:pt x="2107376" y="163047"/>
                </a:cubicBezTo>
                <a:cubicBezTo>
                  <a:pt x="2110853" y="170496"/>
                  <a:pt x="2106289" y="173995"/>
                  <a:pt x="2093684" y="173544"/>
                </a:cubicBezTo>
                <a:cubicBezTo>
                  <a:pt x="2081079" y="173092"/>
                  <a:pt x="2065606" y="173540"/>
                  <a:pt x="2047265" y="174888"/>
                </a:cubicBezTo>
                <a:cubicBezTo>
                  <a:pt x="2028924" y="176236"/>
                  <a:pt x="2004352" y="178430"/>
                  <a:pt x="1973549" y="181470"/>
                </a:cubicBezTo>
                <a:cubicBezTo>
                  <a:pt x="1983458" y="189759"/>
                  <a:pt x="1986366" y="195646"/>
                  <a:pt x="1982272" y="199130"/>
                </a:cubicBezTo>
                <a:cubicBezTo>
                  <a:pt x="1978178" y="202615"/>
                  <a:pt x="1972882" y="208039"/>
                  <a:pt x="1966386" y="215403"/>
                </a:cubicBezTo>
                <a:cubicBezTo>
                  <a:pt x="1959890" y="222767"/>
                  <a:pt x="1954738" y="228065"/>
                  <a:pt x="1950931" y="231299"/>
                </a:cubicBezTo>
                <a:cubicBezTo>
                  <a:pt x="1947124" y="234533"/>
                  <a:pt x="1947307" y="235942"/>
                  <a:pt x="1951480" y="235526"/>
                </a:cubicBezTo>
                <a:cubicBezTo>
                  <a:pt x="1955653" y="235110"/>
                  <a:pt x="1978253" y="232830"/>
                  <a:pt x="2019280" y="228685"/>
                </a:cubicBezTo>
                <a:cubicBezTo>
                  <a:pt x="2013888" y="220784"/>
                  <a:pt x="2009167" y="212402"/>
                  <a:pt x="2005116" y="203540"/>
                </a:cubicBezTo>
                <a:cubicBezTo>
                  <a:pt x="2001065" y="194678"/>
                  <a:pt x="2003309" y="191706"/>
                  <a:pt x="2011848" y="194624"/>
                </a:cubicBezTo>
                <a:cubicBezTo>
                  <a:pt x="2020388" y="197542"/>
                  <a:pt x="2028859" y="202737"/>
                  <a:pt x="2037263" y="210208"/>
                </a:cubicBezTo>
                <a:cubicBezTo>
                  <a:pt x="2045666" y="217679"/>
                  <a:pt x="2053123" y="226556"/>
                  <a:pt x="2059633" y="236838"/>
                </a:cubicBezTo>
                <a:cubicBezTo>
                  <a:pt x="2066144" y="247120"/>
                  <a:pt x="2067700" y="258151"/>
                  <a:pt x="2064301" y="269932"/>
                </a:cubicBezTo>
                <a:cubicBezTo>
                  <a:pt x="2060903" y="281712"/>
                  <a:pt x="2055608" y="284419"/>
                  <a:pt x="2048416" y="278052"/>
                </a:cubicBezTo>
                <a:cubicBezTo>
                  <a:pt x="2041224" y="271685"/>
                  <a:pt x="2033498" y="260471"/>
                  <a:pt x="2025239" y="244410"/>
                </a:cubicBezTo>
                <a:cubicBezTo>
                  <a:pt x="1981343" y="252483"/>
                  <a:pt x="1952383" y="258933"/>
                  <a:pt x="1938358" y="263758"/>
                </a:cubicBezTo>
                <a:cubicBezTo>
                  <a:pt x="1924334" y="268584"/>
                  <a:pt x="1912718" y="273538"/>
                  <a:pt x="1903512" y="278622"/>
                </a:cubicBezTo>
                <a:cubicBezTo>
                  <a:pt x="1894305" y="283705"/>
                  <a:pt x="1889702" y="279471"/>
                  <a:pt x="1889702" y="265920"/>
                </a:cubicBezTo>
                <a:cubicBezTo>
                  <a:pt x="1889702" y="253114"/>
                  <a:pt x="1893370" y="245489"/>
                  <a:pt x="1900705" y="243044"/>
                </a:cubicBezTo>
                <a:cubicBezTo>
                  <a:pt x="1908040" y="240599"/>
                  <a:pt x="1914012" y="237698"/>
                  <a:pt x="1918623" y="234343"/>
                </a:cubicBezTo>
                <a:cubicBezTo>
                  <a:pt x="1923233" y="230987"/>
                  <a:pt x="1929697" y="224272"/>
                  <a:pt x="1938014" y="214198"/>
                </a:cubicBezTo>
                <a:cubicBezTo>
                  <a:pt x="1946332" y="204124"/>
                  <a:pt x="1951379" y="193946"/>
                  <a:pt x="1953157" y="183664"/>
                </a:cubicBezTo>
                <a:cubicBezTo>
                  <a:pt x="1936838" y="187178"/>
                  <a:pt x="1924312" y="190082"/>
                  <a:pt x="1915579" y="192376"/>
                </a:cubicBezTo>
                <a:cubicBezTo>
                  <a:pt x="1906846" y="194671"/>
                  <a:pt x="1897876" y="191745"/>
                  <a:pt x="1888670" y="183600"/>
                </a:cubicBezTo>
                <a:cubicBezTo>
                  <a:pt x="1879463" y="175455"/>
                  <a:pt x="1881636" y="171382"/>
                  <a:pt x="1895187" y="171382"/>
                </a:cubicBezTo>
                <a:cubicBezTo>
                  <a:pt x="1906559" y="171382"/>
                  <a:pt x="1929926" y="167589"/>
                  <a:pt x="1965289" y="160003"/>
                </a:cubicBezTo>
                <a:lnTo>
                  <a:pt x="1965289" y="121564"/>
                </a:lnTo>
                <a:cubicBezTo>
                  <a:pt x="1953272" y="123371"/>
                  <a:pt x="1942395" y="121707"/>
                  <a:pt x="1932658" y="116574"/>
                </a:cubicBezTo>
                <a:cubicBezTo>
                  <a:pt x="1922921" y="111440"/>
                  <a:pt x="1923057" y="107615"/>
                  <a:pt x="1933067" y="105098"/>
                </a:cubicBezTo>
                <a:cubicBezTo>
                  <a:pt x="1943076" y="102581"/>
                  <a:pt x="1953817" y="99796"/>
                  <a:pt x="1965289" y="96741"/>
                </a:cubicBezTo>
                <a:cubicBezTo>
                  <a:pt x="1965289" y="81870"/>
                  <a:pt x="1965074" y="67623"/>
                  <a:pt x="1964644" y="54000"/>
                </a:cubicBezTo>
                <a:cubicBezTo>
                  <a:pt x="1964214" y="40377"/>
                  <a:pt x="1961966" y="28858"/>
                  <a:pt x="1957901" y="19444"/>
                </a:cubicBezTo>
                <a:cubicBezTo>
                  <a:pt x="1954851" y="12383"/>
                  <a:pt x="1955793" y="8505"/>
                  <a:pt x="1960726" y="7808"/>
                </a:cubicBezTo>
                <a:close/>
                <a:moveTo>
                  <a:pt x="5315464" y="6054"/>
                </a:moveTo>
                <a:cubicBezTo>
                  <a:pt x="5317623" y="5914"/>
                  <a:pt x="5320385" y="6201"/>
                  <a:pt x="5323752" y="6914"/>
                </a:cubicBezTo>
                <a:cubicBezTo>
                  <a:pt x="5337217" y="9768"/>
                  <a:pt x="5346693" y="14020"/>
                  <a:pt x="5352178" y="19670"/>
                </a:cubicBezTo>
                <a:cubicBezTo>
                  <a:pt x="5357663" y="25320"/>
                  <a:pt x="5359258" y="30855"/>
                  <a:pt x="5356963" y="36276"/>
                </a:cubicBezTo>
                <a:cubicBezTo>
                  <a:pt x="5354669" y="41696"/>
                  <a:pt x="5352859" y="51939"/>
                  <a:pt x="5351532" y="67003"/>
                </a:cubicBezTo>
                <a:cubicBezTo>
                  <a:pt x="5350206" y="82068"/>
                  <a:pt x="5349112" y="104255"/>
                  <a:pt x="5348252" y="133567"/>
                </a:cubicBezTo>
                <a:cubicBezTo>
                  <a:pt x="5380216" y="129107"/>
                  <a:pt x="5401863" y="126124"/>
                  <a:pt x="5413191" y="124619"/>
                </a:cubicBezTo>
                <a:cubicBezTo>
                  <a:pt x="5415687" y="109389"/>
                  <a:pt x="5415135" y="96497"/>
                  <a:pt x="5411535" y="85943"/>
                </a:cubicBezTo>
                <a:cubicBezTo>
                  <a:pt x="5407936" y="75389"/>
                  <a:pt x="5411758" y="71789"/>
                  <a:pt x="5423000" y="75145"/>
                </a:cubicBezTo>
                <a:cubicBezTo>
                  <a:pt x="5434243" y="78500"/>
                  <a:pt x="5442593" y="82831"/>
                  <a:pt x="5448049" y="88137"/>
                </a:cubicBezTo>
                <a:cubicBezTo>
                  <a:pt x="5453506" y="93443"/>
                  <a:pt x="5454395" y="98380"/>
                  <a:pt x="5450716" y="102947"/>
                </a:cubicBezTo>
                <a:cubicBezTo>
                  <a:pt x="5447038" y="107514"/>
                  <a:pt x="5444321" y="115287"/>
                  <a:pt x="5442564" y="126264"/>
                </a:cubicBezTo>
                <a:cubicBezTo>
                  <a:pt x="5440807" y="137242"/>
                  <a:pt x="5437434" y="148879"/>
                  <a:pt x="5432444" y="161175"/>
                </a:cubicBezTo>
                <a:cubicBezTo>
                  <a:pt x="5427453" y="173472"/>
                  <a:pt x="5421821" y="175931"/>
                  <a:pt x="5415547" y="168553"/>
                </a:cubicBezTo>
                <a:cubicBezTo>
                  <a:pt x="5409273" y="161175"/>
                  <a:pt x="5407936" y="153163"/>
                  <a:pt x="5411535" y="144516"/>
                </a:cubicBezTo>
                <a:cubicBezTo>
                  <a:pt x="5382382" y="148101"/>
                  <a:pt x="5361244" y="151435"/>
                  <a:pt x="5348123" y="154518"/>
                </a:cubicBezTo>
                <a:cubicBezTo>
                  <a:pt x="5347277" y="193824"/>
                  <a:pt x="5346423" y="222835"/>
                  <a:pt x="5345563" y="241549"/>
                </a:cubicBezTo>
                <a:cubicBezTo>
                  <a:pt x="5375319" y="238050"/>
                  <a:pt x="5397826" y="235490"/>
                  <a:pt x="5413084" y="233869"/>
                </a:cubicBezTo>
                <a:cubicBezTo>
                  <a:pt x="5414748" y="216159"/>
                  <a:pt x="5413780" y="202662"/>
                  <a:pt x="5410180" y="193376"/>
                </a:cubicBezTo>
                <a:cubicBezTo>
                  <a:pt x="5406581" y="184091"/>
                  <a:pt x="5410883" y="181592"/>
                  <a:pt x="5423086" y="185880"/>
                </a:cubicBezTo>
                <a:cubicBezTo>
                  <a:pt x="5435290" y="190168"/>
                  <a:pt x="5443191" y="194204"/>
                  <a:pt x="5446791" y="197990"/>
                </a:cubicBezTo>
                <a:cubicBezTo>
                  <a:pt x="5450390" y="201776"/>
                  <a:pt x="5451039" y="206153"/>
                  <a:pt x="5448737" y="211122"/>
                </a:cubicBezTo>
                <a:cubicBezTo>
                  <a:pt x="5446436" y="216091"/>
                  <a:pt x="5444396" y="226129"/>
                  <a:pt x="5442618" y="241237"/>
                </a:cubicBezTo>
                <a:cubicBezTo>
                  <a:pt x="5440840" y="256344"/>
                  <a:pt x="5439240" y="267221"/>
                  <a:pt x="5437821" y="273868"/>
                </a:cubicBezTo>
                <a:cubicBezTo>
                  <a:pt x="5436402" y="280515"/>
                  <a:pt x="5433419" y="286487"/>
                  <a:pt x="5428872" y="291786"/>
                </a:cubicBezTo>
                <a:cubicBezTo>
                  <a:pt x="5424327" y="297085"/>
                  <a:pt x="5419853" y="296522"/>
                  <a:pt x="5415450" y="290097"/>
                </a:cubicBezTo>
                <a:cubicBezTo>
                  <a:pt x="5411048" y="283673"/>
                  <a:pt x="5409076" y="277693"/>
                  <a:pt x="5409535" y="272158"/>
                </a:cubicBezTo>
                <a:cubicBezTo>
                  <a:pt x="5409994" y="266623"/>
                  <a:pt x="5411112" y="260069"/>
                  <a:pt x="5412890" y="252497"/>
                </a:cubicBezTo>
                <a:cubicBezTo>
                  <a:pt x="5373010" y="258793"/>
                  <a:pt x="5342283" y="263952"/>
                  <a:pt x="5320708" y="267974"/>
                </a:cubicBezTo>
                <a:cubicBezTo>
                  <a:pt x="5299133" y="271997"/>
                  <a:pt x="5282903" y="275750"/>
                  <a:pt x="5272019" y="279235"/>
                </a:cubicBezTo>
                <a:cubicBezTo>
                  <a:pt x="5261135" y="282719"/>
                  <a:pt x="5251925" y="286785"/>
                  <a:pt x="5244390" y="291431"/>
                </a:cubicBezTo>
                <a:cubicBezTo>
                  <a:pt x="5236854" y="296077"/>
                  <a:pt x="5230885" y="293622"/>
                  <a:pt x="5226482" y="284064"/>
                </a:cubicBezTo>
                <a:cubicBezTo>
                  <a:pt x="5222080" y="274506"/>
                  <a:pt x="5221951" y="267562"/>
                  <a:pt x="5226095" y="263231"/>
                </a:cubicBezTo>
                <a:cubicBezTo>
                  <a:pt x="5230239" y="258900"/>
                  <a:pt x="5234287" y="251590"/>
                  <a:pt x="5238238" y="241301"/>
                </a:cubicBezTo>
                <a:cubicBezTo>
                  <a:pt x="5242188" y="231012"/>
                  <a:pt x="5241690" y="219931"/>
                  <a:pt x="5236742" y="208057"/>
                </a:cubicBezTo>
                <a:cubicBezTo>
                  <a:pt x="5231795" y="196183"/>
                  <a:pt x="5234480" y="191451"/>
                  <a:pt x="5244798" y="193860"/>
                </a:cubicBezTo>
                <a:cubicBezTo>
                  <a:pt x="5255116" y="196269"/>
                  <a:pt x="5262566" y="199858"/>
                  <a:pt x="5267147" y="204626"/>
                </a:cubicBezTo>
                <a:cubicBezTo>
                  <a:pt x="5271729" y="209394"/>
                  <a:pt x="5272851" y="214302"/>
                  <a:pt x="5270513" y="219350"/>
                </a:cubicBezTo>
                <a:cubicBezTo>
                  <a:pt x="5268176" y="224398"/>
                  <a:pt x="5266151" y="230998"/>
                  <a:pt x="5264437" y="239150"/>
                </a:cubicBezTo>
                <a:cubicBezTo>
                  <a:pt x="5262723" y="247303"/>
                  <a:pt x="5261866" y="252627"/>
                  <a:pt x="5261866" y="255122"/>
                </a:cubicBezTo>
                <a:cubicBezTo>
                  <a:pt x="5261866" y="254161"/>
                  <a:pt x="5267746" y="252806"/>
                  <a:pt x="5279505" y="251056"/>
                </a:cubicBezTo>
                <a:cubicBezTo>
                  <a:pt x="5291264" y="249307"/>
                  <a:pt x="5305131" y="247629"/>
                  <a:pt x="5321106" y="246023"/>
                </a:cubicBezTo>
                <a:lnTo>
                  <a:pt x="5321106" y="158024"/>
                </a:lnTo>
                <a:cubicBezTo>
                  <a:pt x="5283649" y="165940"/>
                  <a:pt x="5260752" y="172866"/>
                  <a:pt x="5252413" y="178803"/>
                </a:cubicBezTo>
                <a:cubicBezTo>
                  <a:pt x="5244074" y="184740"/>
                  <a:pt x="5237689" y="182972"/>
                  <a:pt x="5233258" y="173501"/>
                </a:cubicBezTo>
                <a:cubicBezTo>
                  <a:pt x="5228826" y="164029"/>
                  <a:pt x="5228863" y="156271"/>
                  <a:pt x="5233365" y="150227"/>
                </a:cubicBezTo>
                <a:cubicBezTo>
                  <a:pt x="5237868" y="144182"/>
                  <a:pt x="5240119" y="135503"/>
                  <a:pt x="5240119" y="124188"/>
                </a:cubicBezTo>
                <a:cubicBezTo>
                  <a:pt x="5240119" y="113103"/>
                  <a:pt x="5238768" y="103571"/>
                  <a:pt x="5236065" y="95590"/>
                </a:cubicBezTo>
                <a:cubicBezTo>
                  <a:pt x="5233362" y="87610"/>
                  <a:pt x="5236194" y="84581"/>
                  <a:pt x="5244562" y="86502"/>
                </a:cubicBezTo>
                <a:cubicBezTo>
                  <a:pt x="5252929" y="88424"/>
                  <a:pt x="5260157" y="91496"/>
                  <a:pt x="5266244" y="95719"/>
                </a:cubicBezTo>
                <a:cubicBezTo>
                  <a:pt x="5272331" y="99943"/>
                  <a:pt x="5273998" y="105059"/>
                  <a:pt x="5271245" y="111067"/>
                </a:cubicBezTo>
                <a:cubicBezTo>
                  <a:pt x="5268492" y="117076"/>
                  <a:pt x="5266681" y="123332"/>
                  <a:pt x="5265814" y="129835"/>
                </a:cubicBezTo>
                <a:cubicBezTo>
                  <a:pt x="5264946" y="136338"/>
                  <a:pt x="5264297" y="140608"/>
                  <a:pt x="5263867" y="142644"/>
                </a:cubicBezTo>
                <a:cubicBezTo>
                  <a:pt x="5263437" y="144681"/>
                  <a:pt x="5264362" y="145727"/>
                  <a:pt x="5266642" y="145785"/>
                </a:cubicBezTo>
                <a:cubicBezTo>
                  <a:pt x="5268922" y="145842"/>
                  <a:pt x="5287076" y="143311"/>
                  <a:pt x="5321106" y="138192"/>
                </a:cubicBezTo>
                <a:lnTo>
                  <a:pt x="5321106" y="62110"/>
                </a:lnTo>
                <a:cubicBezTo>
                  <a:pt x="5321106" y="44055"/>
                  <a:pt x="5318180" y="29629"/>
                  <a:pt x="5312330" y="18831"/>
                </a:cubicBezTo>
                <a:cubicBezTo>
                  <a:pt x="5307941" y="10732"/>
                  <a:pt x="5308986" y="6473"/>
                  <a:pt x="5315464" y="6054"/>
                </a:cubicBezTo>
                <a:close/>
                <a:moveTo>
                  <a:pt x="2993027" y="5365"/>
                </a:moveTo>
                <a:cubicBezTo>
                  <a:pt x="3008313" y="5365"/>
                  <a:pt x="3019266" y="10797"/>
                  <a:pt x="3025884" y="21659"/>
                </a:cubicBezTo>
                <a:cubicBezTo>
                  <a:pt x="3032501" y="32522"/>
                  <a:pt x="3043877" y="46468"/>
                  <a:pt x="3060010" y="63497"/>
                </a:cubicBezTo>
                <a:cubicBezTo>
                  <a:pt x="3076142" y="80526"/>
                  <a:pt x="3091719" y="95447"/>
                  <a:pt x="3106741" y="108260"/>
                </a:cubicBezTo>
                <a:cubicBezTo>
                  <a:pt x="3121762" y="121073"/>
                  <a:pt x="3138748" y="131678"/>
                  <a:pt x="3157699" y="140074"/>
                </a:cubicBezTo>
                <a:cubicBezTo>
                  <a:pt x="3176650" y="148470"/>
                  <a:pt x="3181697" y="154009"/>
                  <a:pt x="3172842" y="156690"/>
                </a:cubicBezTo>
                <a:cubicBezTo>
                  <a:pt x="3163987" y="159372"/>
                  <a:pt x="3149195" y="160247"/>
                  <a:pt x="3128466" y="159315"/>
                </a:cubicBezTo>
                <a:cubicBezTo>
                  <a:pt x="3107738" y="158383"/>
                  <a:pt x="3095186" y="154783"/>
                  <a:pt x="3090812" y="148517"/>
                </a:cubicBezTo>
                <a:cubicBezTo>
                  <a:pt x="3086439" y="142250"/>
                  <a:pt x="3078447" y="130831"/>
                  <a:pt x="3066839" y="114261"/>
                </a:cubicBezTo>
                <a:cubicBezTo>
                  <a:pt x="3055231" y="97691"/>
                  <a:pt x="3045544" y="84147"/>
                  <a:pt x="3037779" y="73628"/>
                </a:cubicBezTo>
                <a:cubicBezTo>
                  <a:pt x="3030014" y="63110"/>
                  <a:pt x="3022628" y="53025"/>
                  <a:pt x="3015623" y="43374"/>
                </a:cubicBezTo>
                <a:cubicBezTo>
                  <a:pt x="3008618" y="33723"/>
                  <a:pt x="3002825" y="27650"/>
                  <a:pt x="2998243" y="25155"/>
                </a:cubicBezTo>
                <a:cubicBezTo>
                  <a:pt x="2993661" y="22660"/>
                  <a:pt x="2989553" y="20892"/>
                  <a:pt x="2985918" y="19853"/>
                </a:cubicBezTo>
                <a:cubicBezTo>
                  <a:pt x="2982282" y="18813"/>
                  <a:pt x="2979848" y="16138"/>
                  <a:pt x="2978615" y="11829"/>
                </a:cubicBezTo>
                <a:cubicBezTo>
                  <a:pt x="2977381" y="7520"/>
                  <a:pt x="2982185" y="5365"/>
                  <a:pt x="2993027" y="5365"/>
                </a:cubicBezTo>
                <a:close/>
                <a:moveTo>
                  <a:pt x="2265526" y="4149"/>
                </a:moveTo>
                <a:cubicBezTo>
                  <a:pt x="2267311" y="4230"/>
                  <a:pt x="2269449" y="4754"/>
                  <a:pt x="2271940" y="5720"/>
                </a:cubicBezTo>
                <a:cubicBezTo>
                  <a:pt x="2281907" y="9585"/>
                  <a:pt x="2289357" y="14206"/>
                  <a:pt x="2294290" y="19584"/>
                </a:cubicBezTo>
                <a:cubicBezTo>
                  <a:pt x="2299222" y="24961"/>
                  <a:pt x="2299495" y="29797"/>
                  <a:pt x="2295107" y="34092"/>
                </a:cubicBezTo>
                <a:cubicBezTo>
                  <a:pt x="2290719" y="38387"/>
                  <a:pt x="2284811" y="45676"/>
                  <a:pt x="2277383" y="55958"/>
                </a:cubicBezTo>
                <a:cubicBezTo>
                  <a:pt x="2282617" y="55499"/>
                  <a:pt x="2289245" y="54861"/>
                  <a:pt x="2297269" y="54043"/>
                </a:cubicBezTo>
                <a:cubicBezTo>
                  <a:pt x="2305292" y="53226"/>
                  <a:pt x="2312975" y="50978"/>
                  <a:pt x="2320317" y="47300"/>
                </a:cubicBezTo>
                <a:cubicBezTo>
                  <a:pt x="2327659" y="43621"/>
                  <a:pt x="2333987" y="43238"/>
                  <a:pt x="2339300" y="46149"/>
                </a:cubicBezTo>
                <a:cubicBezTo>
                  <a:pt x="2344613" y="49060"/>
                  <a:pt x="2350919" y="53445"/>
                  <a:pt x="2358218" y="59302"/>
                </a:cubicBezTo>
                <a:cubicBezTo>
                  <a:pt x="2365517" y="65160"/>
                  <a:pt x="2365385" y="71180"/>
                  <a:pt x="2357820" y="77360"/>
                </a:cubicBezTo>
                <a:cubicBezTo>
                  <a:pt x="2350256" y="83541"/>
                  <a:pt x="2342243" y="93084"/>
                  <a:pt x="2333782" y="105991"/>
                </a:cubicBezTo>
                <a:cubicBezTo>
                  <a:pt x="2325322" y="118897"/>
                  <a:pt x="2318675" y="128053"/>
                  <a:pt x="2313842" y="133459"/>
                </a:cubicBezTo>
                <a:cubicBezTo>
                  <a:pt x="2343283" y="152862"/>
                  <a:pt x="2364015" y="165452"/>
                  <a:pt x="2376039" y="171231"/>
                </a:cubicBezTo>
                <a:cubicBezTo>
                  <a:pt x="2388064" y="177011"/>
                  <a:pt x="2400246" y="181883"/>
                  <a:pt x="2412585" y="185848"/>
                </a:cubicBezTo>
                <a:cubicBezTo>
                  <a:pt x="2424925" y="189813"/>
                  <a:pt x="2437423" y="193226"/>
                  <a:pt x="2450078" y="196087"/>
                </a:cubicBezTo>
                <a:cubicBezTo>
                  <a:pt x="2462733" y="198947"/>
                  <a:pt x="2465860" y="202529"/>
                  <a:pt x="2459456" y="206831"/>
                </a:cubicBezTo>
                <a:cubicBezTo>
                  <a:pt x="2453054" y="211133"/>
                  <a:pt x="2438172" y="213972"/>
                  <a:pt x="2414812" y="215349"/>
                </a:cubicBezTo>
                <a:cubicBezTo>
                  <a:pt x="2391452" y="216726"/>
                  <a:pt x="2373806" y="212377"/>
                  <a:pt x="2361875" y="202303"/>
                </a:cubicBezTo>
                <a:cubicBezTo>
                  <a:pt x="2349944" y="192229"/>
                  <a:pt x="2329452" y="175218"/>
                  <a:pt x="2300398" y="151270"/>
                </a:cubicBezTo>
                <a:cubicBezTo>
                  <a:pt x="2274873" y="175992"/>
                  <a:pt x="2250466" y="194516"/>
                  <a:pt x="2227177" y="206842"/>
                </a:cubicBezTo>
                <a:cubicBezTo>
                  <a:pt x="2203889" y="219167"/>
                  <a:pt x="2181662" y="227384"/>
                  <a:pt x="2160495" y="231493"/>
                </a:cubicBezTo>
                <a:cubicBezTo>
                  <a:pt x="2139329" y="235601"/>
                  <a:pt x="2139781" y="231457"/>
                  <a:pt x="2161850" y="219060"/>
                </a:cubicBezTo>
                <a:cubicBezTo>
                  <a:pt x="2183920" y="206663"/>
                  <a:pt x="2204760" y="193774"/>
                  <a:pt x="2224370" y="180395"/>
                </a:cubicBezTo>
                <a:cubicBezTo>
                  <a:pt x="2243981" y="167015"/>
                  <a:pt x="2262497" y="151592"/>
                  <a:pt x="2279921" y="134126"/>
                </a:cubicBezTo>
                <a:cubicBezTo>
                  <a:pt x="2264763" y="118954"/>
                  <a:pt x="2251606" y="108471"/>
                  <a:pt x="2240449" y="102678"/>
                </a:cubicBezTo>
                <a:cubicBezTo>
                  <a:pt x="2227887" y="116660"/>
                  <a:pt x="2214006" y="126680"/>
                  <a:pt x="2198805" y="132739"/>
                </a:cubicBezTo>
                <a:cubicBezTo>
                  <a:pt x="2183605" y="138797"/>
                  <a:pt x="2183942" y="133968"/>
                  <a:pt x="2199816" y="118252"/>
                </a:cubicBezTo>
                <a:cubicBezTo>
                  <a:pt x="2215691" y="102535"/>
                  <a:pt x="2229862" y="84029"/>
                  <a:pt x="2242331" y="62733"/>
                </a:cubicBezTo>
                <a:cubicBezTo>
                  <a:pt x="2254800" y="41438"/>
                  <a:pt x="2260361" y="25646"/>
                  <a:pt x="2259013" y="15357"/>
                </a:cubicBezTo>
                <a:cubicBezTo>
                  <a:pt x="2258002" y="7640"/>
                  <a:pt x="2260173" y="3904"/>
                  <a:pt x="2265526" y="4149"/>
                </a:cubicBezTo>
                <a:close/>
                <a:moveTo>
                  <a:pt x="4136348" y="3688"/>
                </a:moveTo>
                <a:cubicBezTo>
                  <a:pt x="4137940" y="3700"/>
                  <a:pt x="4139853" y="4127"/>
                  <a:pt x="4142089" y="4967"/>
                </a:cubicBezTo>
                <a:cubicBezTo>
                  <a:pt x="4151030" y="8330"/>
                  <a:pt x="4159154" y="13184"/>
                  <a:pt x="4166460" y="19530"/>
                </a:cubicBezTo>
                <a:cubicBezTo>
                  <a:pt x="4173766" y="25875"/>
                  <a:pt x="4174494" y="31475"/>
                  <a:pt x="4168643" y="36329"/>
                </a:cubicBezTo>
                <a:cubicBezTo>
                  <a:pt x="4162792" y="41184"/>
                  <a:pt x="4155500" y="48859"/>
                  <a:pt x="4146767" y="59356"/>
                </a:cubicBezTo>
                <a:lnTo>
                  <a:pt x="4113986" y="93063"/>
                </a:lnTo>
                <a:cubicBezTo>
                  <a:pt x="4122102" y="92289"/>
                  <a:pt x="4131072" y="90521"/>
                  <a:pt x="4140895" y="87761"/>
                </a:cubicBezTo>
                <a:cubicBezTo>
                  <a:pt x="4150718" y="85000"/>
                  <a:pt x="4159935" y="87933"/>
                  <a:pt x="4168546" y="96558"/>
                </a:cubicBezTo>
                <a:cubicBezTo>
                  <a:pt x="4177158" y="105184"/>
                  <a:pt x="4173720" y="110827"/>
                  <a:pt x="4158232" y="113487"/>
                </a:cubicBezTo>
                <a:cubicBezTo>
                  <a:pt x="4142745" y="116147"/>
                  <a:pt x="4131165" y="117703"/>
                  <a:pt x="4123493" y="118155"/>
                </a:cubicBezTo>
                <a:cubicBezTo>
                  <a:pt x="4115821" y="118606"/>
                  <a:pt x="4105905" y="119427"/>
                  <a:pt x="4093744" y="120618"/>
                </a:cubicBezTo>
                <a:cubicBezTo>
                  <a:pt x="4100943" y="125594"/>
                  <a:pt x="4103607" y="130136"/>
                  <a:pt x="4101735" y="134244"/>
                </a:cubicBezTo>
                <a:cubicBezTo>
                  <a:pt x="4099864" y="138353"/>
                  <a:pt x="4097200" y="145770"/>
                  <a:pt x="4093744" y="156497"/>
                </a:cubicBezTo>
                <a:cubicBezTo>
                  <a:pt x="4106306" y="155708"/>
                  <a:pt x="4118987" y="154400"/>
                  <a:pt x="4131785" y="152571"/>
                </a:cubicBezTo>
                <a:cubicBezTo>
                  <a:pt x="4144584" y="150743"/>
                  <a:pt x="4156461" y="148692"/>
                  <a:pt x="4167417" y="146419"/>
                </a:cubicBezTo>
                <a:cubicBezTo>
                  <a:pt x="4178373" y="144146"/>
                  <a:pt x="4188114" y="143734"/>
                  <a:pt x="4196639" y="145182"/>
                </a:cubicBezTo>
                <a:cubicBezTo>
                  <a:pt x="4205164" y="146631"/>
                  <a:pt x="4212865" y="151833"/>
                  <a:pt x="4219741" y="160788"/>
                </a:cubicBezTo>
                <a:cubicBezTo>
                  <a:pt x="4226617" y="169744"/>
                  <a:pt x="4216532" y="174221"/>
                  <a:pt x="4189487" y="174221"/>
                </a:cubicBezTo>
                <a:cubicBezTo>
                  <a:pt x="4165366" y="174221"/>
                  <a:pt x="4133452" y="175412"/>
                  <a:pt x="4093744" y="177792"/>
                </a:cubicBezTo>
                <a:cubicBezTo>
                  <a:pt x="4114853" y="201410"/>
                  <a:pt x="4133409" y="220780"/>
                  <a:pt x="4149413" y="235902"/>
                </a:cubicBezTo>
                <a:cubicBezTo>
                  <a:pt x="4165417" y="251024"/>
                  <a:pt x="4180216" y="261876"/>
                  <a:pt x="4193810" y="268458"/>
                </a:cubicBezTo>
                <a:cubicBezTo>
                  <a:pt x="4207405" y="275040"/>
                  <a:pt x="4220444" y="280755"/>
                  <a:pt x="4232927" y="285602"/>
                </a:cubicBezTo>
                <a:cubicBezTo>
                  <a:pt x="4245410" y="290449"/>
                  <a:pt x="4245650" y="294468"/>
                  <a:pt x="4233647" y="297658"/>
                </a:cubicBezTo>
                <a:cubicBezTo>
                  <a:pt x="4221645" y="300849"/>
                  <a:pt x="4206028" y="302444"/>
                  <a:pt x="4186798" y="302444"/>
                </a:cubicBezTo>
                <a:cubicBezTo>
                  <a:pt x="4167238" y="302444"/>
                  <a:pt x="4153256" y="295443"/>
                  <a:pt x="4144853" y="281440"/>
                </a:cubicBezTo>
                <a:cubicBezTo>
                  <a:pt x="4136450" y="267436"/>
                  <a:pt x="4127720" y="253871"/>
                  <a:pt x="4118664" y="240742"/>
                </a:cubicBezTo>
                <a:cubicBezTo>
                  <a:pt x="4109608" y="227614"/>
                  <a:pt x="4099072" y="210387"/>
                  <a:pt x="4087055" y="189063"/>
                </a:cubicBezTo>
                <a:cubicBezTo>
                  <a:pt x="4078522" y="222146"/>
                  <a:pt x="4064268" y="246586"/>
                  <a:pt x="4044292" y="262381"/>
                </a:cubicBezTo>
                <a:cubicBezTo>
                  <a:pt x="4024316" y="278177"/>
                  <a:pt x="4003240" y="287678"/>
                  <a:pt x="3981062" y="290883"/>
                </a:cubicBezTo>
                <a:cubicBezTo>
                  <a:pt x="3958885" y="294088"/>
                  <a:pt x="3958118" y="290624"/>
                  <a:pt x="3978761" y="280493"/>
                </a:cubicBezTo>
                <a:cubicBezTo>
                  <a:pt x="3999403" y="270362"/>
                  <a:pt x="4017196" y="256943"/>
                  <a:pt x="4032139" y="240237"/>
                </a:cubicBezTo>
                <a:cubicBezTo>
                  <a:pt x="4047081" y="223530"/>
                  <a:pt x="4057212" y="203769"/>
                  <a:pt x="4062533" y="180954"/>
                </a:cubicBezTo>
                <a:cubicBezTo>
                  <a:pt x="4031472" y="185457"/>
                  <a:pt x="4009832" y="188608"/>
                  <a:pt x="3997615" y="190408"/>
                </a:cubicBezTo>
                <a:cubicBezTo>
                  <a:pt x="3985397" y="192208"/>
                  <a:pt x="3974039" y="188813"/>
                  <a:pt x="3963542" y="180223"/>
                </a:cubicBezTo>
                <a:cubicBezTo>
                  <a:pt x="3953045" y="171633"/>
                  <a:pt x="3955476" y="167338"/>
                  <a:pt x="3970834" y="167338"/>
                </a:cubicBezTo>
                <a:cubicBezTo>
                  <a:pt x="3983339" y="167338"/>
                  <a:pt x="3997496" y="166460"/>
                  <a:pt x="4013306" y="164703"/>
                </a:cubicBezTo>
                <a:cubicBezTo>
                  <a:pt x="4029116" y="162946"/>
                  <a:pt x="4046558" y="161236"/>
                  <a:pt x="4065630" y="159573"/>
                </a:cubicBezTo>
                <a:cubicBezTo>
                  <a:pt x="4068957" y="141705"/>
                  <a:pt x="4069660" y="129487"/>
                  <a:pt x="4067738" y="122919"/>
                </a:cubicBezTo>
                <a:cubicBezTo>
                  <a:pt x="4058417" y="124726"/>
                  <a:pt x="4049444" y="126304"/>
                  <a:pt x="4040818" y="127652"/>
                </a:cubicBezTo>
                <a:cubicBezTo>
                  <a:pt x="4032192" y="128999"/>
                  <a:pt x="4023305" y="125687"/>
                  <a:pt x="4014156" y="117714"/>
                </a:cubicBezTo>
                <a:cubicBezTo>
                  <a:pt x="4005007" y="109741"/>
                  <a:pt x="4005771" y="105449"/>
                  <a:pt x="4016447" y="104840"/>
                </a:cubicBezTo>
                <a:cubicBezTo>
                  <a:pt x="4027123" y="104230"/>
                  <a:pt x="4036846" y="103488"/>
                  <a:pt x="4045615" y="102614"/>
                </a:cubicBezTo>
                <a:cubicBezTo>
                  <a:pt x="4054384" y="101739"/>
                  <a:pt x="4070821" y="99581"/>
                  <a:pt x="4094927" y="96139"/>
                </a:cubicBezTo>
                <a:cubicBezTo>
                  <a:pt x="4102399" y="86172"/>
                  <a:pt x="4110565" y="72589"/>
                  <a:pt x="4119428" y="55388"/>
                </a:cubicBezTo>
                <a:cubicBezTo>
                  <a:pt x="4128290" y="38187"/>
                  <a:pt x="4132047" y="24642"/>
                  <a:pt x="4130699" y="14755"/>
                </a:cubicBezTo>
                <a:cubicBezTo>
                  <a:pt x="4129688" y="7339"/>
                  <a:pt x="4131571" y="3650"/>
                  <a:pt x="4136348" y="3688"/>
                </a:cubicBezTo>
                <a:close/>
                <a:moveTo>
                  <a:pt x="4498312" y="3137"/>
                </a:moveTo>
                <a:cubicBezTo>
                  <a:pt x="4503068" y="2165"/>
                  <a:pt x="4510668" y="6124"/>
                  <a:pt x="4521111" y="15013"/>
                </a:cubicBezTo>
                <a:cubicBezTo>
                  <a:pt x="4535036" y="26865"/>
                  <a:pt x="4535789" y="33637"/>
                  <a:pt x="4523370" y="35329"/>
                </a:cubicBezTo>
                <a:cubicBezTo>
                  <a:pt x="4510951" y="37021"/>
                  <a:pt x="4485662" y="41632"/>
                  <a:pt x="4447503" y="49160"/>
                </a:cubicBezTo>
                <a:cubicBezTo>
                  <a:pt x="4454013" y="50279"/>
                  <a:pt x="4459018" y="53172"/>
                  <a:pt x="4462517" y="57840"/>
                </a:cubicBezTo>
                <a:cubicBezTo>
                  <a:pt x="4466016" y="62508"/>
                  <a:pt x="4463837" y="67222"/>
                  <a:pt x="4455978" y="71983"/>
                </a:cubicBezTo>
                <a:cubicBezTo>
                  <a:pt x="4448120" y="76744"/>
                  <a:pt x="4440025" y="82193"/>
                  <a:pt x="4431693" y="88331"/>
                </a:cubicBezTo>
                <a:cubicBezTo>
                  <a:pt x="4423361" y="94468"/>
                  <a:pt x="4415592" y="99491"/>
                  <a:pt x="4408386" y="103399"/>
                </a:cubicBezTo>
                <a:cubicBezTo>
                  <a:pt x="4401181" y="107306"/>
                  <a:pt x="4401686" y="109264"/>
                  <a:pt x="4409903" y="109271"/>
                </a:cubicBezTo>
                <a:cubicBezTo>
                  <a:pt x="4418120" y="109278"/>
                  <a:pt x="4434446" y="109282"/>
                  <a:pt x="4458882" y="109282"/>
                </a:cubicBezTo>
                <a:cubicBezTo>
                  <a:pt x="4477338" y="92518"/>
                  <a:pt x="4486863" y="81351"/>
                  <a:pt x="4487458" y="75779"/>
                </a:cubicBezTo>
                <a:cubicBezTo>
                  <a:pt x="4488053" y="70208"/>
                  <a:pt x="4491961" y="69169"/>
                  <a:pt x="4499182" y="72660"/>
                </a:cubicBezTo>
                <a:cubicBezTo>
                  <a:pt x="4506402" y="76152"/>
                  <a:pt x="4511969" y="80928"/>
                  <a:pt x="4515884" y="86986"/>
                </a:cubicBezTo>
                <a:cubicBezTo>
                  <a:pt x="4519799" y="93045"/>
                  <a:pt x="4516730" y="99082"/>
                  <a:pt x="4506678" y="105098"/>
                </a:cubicBezTo>
                <a:cubicBezTo>
                  <a:pt x="4496625" y="111114"/>
                  <a:pt x="4480102" y="122012"/>
                  <a:pt x="4457107" y="137794"/>
                </a:cubicBezTo>
                <a:cubicBezTo>
                  <a:pt x="4434113" y="153575"/>
                  <a:pt x="4418891" y="162437"/>
                  <a:pt x="4411441" y="164380"/>
                </a:cubicBezTo>
                <a:cubicBezTo>
                  <a:pt x="4403991" y="166323"/>
                  <a:pt x="4405128" y="167084"/>
                  <a:pt x="4414850" y="166660"/>
                </a:cubicBezTo>
                <a:cubicBezTo>
                  <a:pt x="4424573" y="166237"/>
                  <a:pt x="4450256" y="163990"/>
                  <a:pt x="4491900" y="159917"/>
                </a:cubicBezTo>
                <a:cubicBezTo>
                  <a:pt x="4483798" y="151485"/>
                  <a:pt x="4479747" y="145426"/>
                  <a:pt x="4479747" y="141741"/>
                </a:cubicBezTo>
                <a:cubicBezTo>
                  <a:pt x="4479747" y="135388"/>
                  <a:pt x="4487308" y="135546"/>
                  <a:pt x="4502430" y="142214"/>
                </a:cubicBezTo>
                <a:cubicBezTo>
                  <a:pt x="4517551" y="148882"/>
                  <a:pt x="4527027" y="156407"/>
                  <a:pt x="4530855" y="164789"/>
                </a:cubicBezTo>
                <a:cubicBezTo>
                  <a:pt x="4534684" y="173171"/>
                  <a:pt x="4534455" y="180660"/>
                  <a:pt x="4530167" y="187257"/>
                </a:cubicBezTo>
                <a:cubicBezTo>
                  <a:pt x="4525879" y="193853"/>
                  <a:pt x="4520810" y="194416"/>
                  <a:pt x="4514959" y="188945"/>
                </a:cubicBezTo>
                <a:cubicBezTo>
                  <a:pt x="4509109" y="183474"/>
                  <a:pt x="4504412" y="178115"/>
                  <a:pt x="4500870" y="172866"/>
                </a:cubicBezTo>
                <a:cubicBezTo>
                  <a:pt x="4485727" y="175562"/>
                  <a:pt x="4466138" y="178810"/>
                  <a:pt x="4442104" y="182610"/>
                </a:cubicBezTo>
                <a:cubicBezTo>
                  <a:pt x="4456502" y="185937"/>
                  <a:pt x="4463026" y="190817"/>
                  <a:pt x="4461678" y="197248"/>
                </a:cubicBezTo>
                <a:cubicBezTo>
                  <a:pt x="4460330" y="203680"/>
                  <a:pt x="4459656" y="213972"/>
                  <a:pt x="4459656" y="228126"/>
                </a:cubicBezTo>
                <a:cubicBezTo>
                  <a:pt x="4459656" y="241878"/>
                  <a:pt x="4460330" y="255613"/>
                  <a:pt x="4461678" y="269329"/>
                </a:cubicBezTo>
                <a:cubicBezTo>
                  <a:pt x="4463026" y="283046"/>
                  <a:pt x="4459344" y="296493"/>
                  <a:pt x="4450633" y="309672"/>
                </a:cubicBezTo>
                <a:cubicBezTo>
                  <a:pt x="4441921" y="322851"/>
                  <a:pt x="4434608" y="324030"/>
                  <a:pt x="4428692" y="313210"/>
                </a:cubicBezTo>
                <a:cubicBezTo>
                  <a:pt x="4422777" y="302391"/>
                  <a:pt x="4415410" y="292464"/>
                  <a:pt x="4406590" y="283429"/>
                </a:cubicBezTo>
                <a:cubicBezTo>
                  <a:pt x="4397771" y="274395"/>
                  <a:pt x="4397112" y="270799"/>
                  <a:pt x="4404611" y="272642"/>
                </a:cubicBezTo>
                <a:cubicBezTo>
                  <a:pt x="4412111" y="274485"/>
                  <a:pt x="4418349" y="275610"/>
                  <a:pt x="4423325" y="276019"/>
                </a:cubicBezTo>
                <a:cubicBezTo>
                  <a:pt x="4428302" y="276428"/>
                  <a:pt x="4431298" y="275241"/>
                  <a:pt x="4432317" y="272459"/>
                </a:cubicBezTo>
                <a:cubicBezTo>
                  <a:pt x="4433335" y="269677"/>
                  <a:pt x="4434070" y="258775"/>
                  <a:pt x="4434521" y="239753"/>
                </a:cubicBezTo>
                <a:cubicBezTo>
                  <a:pt x="4434973" y="220730"/>
                  <a:pt x="4433464" y="203841"/>
                  <a:pt x="4429994" y="189085"/>
                </a:cubicBezTo>
                <a:lnTo>
                  <a:pt x="4428854" y="186353"/>
                </a:lnTo>
                <a:cubicBezTo>
                  <a:pt x="4397018" y="191702"/>
                  <a:pt x="4376350" y="196191"/>
                  <a:pt x="4366850" y="199819"/>
                </a:cubicBezTo>
                <a:cubicBezTo>
                  <a:pt x="4357350" y="203447"/>
                  <a:pt x="4351520" y="199776"/>
                  <a:pt x="4349362" y="188805"/>
                </a:cubicBezTo>
                <a:cubicBezTo>
                  <a:pt x="4347204" y="177835"/>
                  <a:pt x="4352087" y="170898"/>
                  <a:pt x="4364011" y="167994"/>
                </a:cubicBezTo>
                <a:cubicBezTo>
                  <a:pt x="4375935" y="165090"/>
                  <a:pt x="4390300" y="158558"/>
                  <a:pt x="4407107" y="148398"/>
                </a:cubicBezTo>
                <a:cubicBezTo>
                  <a:pt x="4423913" y="138238"/>
                  <a:pt x="4437780" y="130197"/>
                  <a:pt x="4448708" y="124274"/>
                </a:cubicBezTo>
                <a:cubicBezTo>
                  <a:pt x="4412613" y="128720"/>
                  <a:pt x="4388740" y="132979"/>
                  <a:pt x="4377089" y="137052"/>
                </a:cubicBezTo>
                <a:cubicBezTo>
                  <a:pt x="4365438" y="141124"/>
                  <a:pt x="4359612" y="137740"/>
                  <a:pt x="4359612" y="126899"/>
                </a:cubicBezTo>
                <a:cubicBezTo>
                  <a:pt x="4359612" y="116717"/>
                  <a:pt x="4362207" y="110852"/>
                  <a:pt x="4367399" y="109303"/>
                </a:cubicBezTo>
                <a:cubicBezTo>
                  <a:pt x="4372590" y="107754"/>
                  <a:pt x="4378362" y="105073"/>
                  <a:pt x="4384714" y="101258"/>
                </a:cubicBezTo>
                <a:cubicBezTo>
                  <a:pt x="4391067" y="97444"/>
                  <a:pt x="4400180" y="89600"/>
                  <a:pt x="4412054" y="77726"/>
                </a:cubicBezTo>
                <a:cubicBezTo>
                  <a:pt x="4423928" y="65852"/>
                  <a:pt x="4430295" y="58424"/>
                  <a:pt x="4431155" y="55441"/>
                </a:cubicBezTo>
                <a:cubicBezTo>
                  <a:pt x="4397972" y="63529"/>
                  <a:pt x="4374827" y="65892"/>
                  <a:pt x="4361720" y="62529"/>
                </a:cubicBezTo>
                <a:cubicBezTo>
                  <a:pt x="4348613" y="59166"/>
                  <a:pt x="4349237" y="55585"/>
                  <a:pt x="4363591" y="51785"/>
                </a:cubicBezTo>
                <a:cubicBezTo>
                  <a:pt x="4377946" y="47984"/>
                  <a:pt x="4392766" y="44285"/>
                  <a:pt x="4408053" y="40685"/>
                </a:cubicBezTo>
                <a:cubicBezTo>
                  <a:pt x="4423340" y="37086"/>
                  <a:pt x="4440616" y="31784"/>
                  <a:pt x="4459882" y="24778"/>
                </a:cubicBezTo>
                <a:cubicBezTo>
                  <a:pt x="4479148" y="17773"/>
                  <a:pt x="4490688" y="11431"/>
                  <a:pt x="4494503" y="5753"/>
                </a:cubicBezTo>
                <a:cubicBezTo>
                  <a:pt x="4495457" y="4333"/>
                  <a:pt x="4496726" y="3461"/>
                  <a:pt x="4498312" y="3137"/>
                </a:cubicBezTo>
                <a:close/>
                <a:moveTo>
                  <a:pt x="6744871" y="2220"/>
                </a:moveTo>
                <a:cubicBezTo>
                  <a:pt x="6746577" y="2306"/>
                  <a:pt x="6748662" y="2766"/>
                  <a:pt x="6751125" y="3602"/>
                </a:cubicBezTo>
                <a:cubicBezTo>
                  <a:pt x="6760977" y="6943"/>
                  <a:pt x="6769330" y="11496"/>
                  <a:pt x="6776184" y="17261"/>
                </a:cubicBezTo>
                <a:cubicBezTo>
                  <a:pt x="6783039" y="23025"/>
                  <a:pt x="6784728" y="27894"/>
                  <a:pt x="6781250" y="31866"/>
                </a:cubicBezTo>
                <a:cubicBezTo>
                  <a:pt x="6777773" y="35838"/>
                  <a:pt x="6774557" y="39674"/>
                  <a:pt x="6771603" y="43374"/>
                </a:cubicBezTo>
                <a:cubicBezTo>
                  <a:pt x="6802577" y="75568"/>
                  <a:pt x="6824289" y="96999"/>
                  <a:pt x="6836735" y="107668"/>
                </a:cubicBezTo>
                <a:cubicBezTo>
                  <a:pt x="6849183" y="118338"/>
                  <a:pt x="6862003" y="127415"/>
                  <a:pt x="6875196" y="134901"/>
                </a:cubicBezTo>
                <a:cubicBezTo>
                  <a:pt x="6888389" y="142386"/>
                  <a:pt x="6903443" y="149269"/>
                  <a:pt x="6920357" y="155550"/>
                </a:cubicBezTo>
                <a:cubicBezTo>
                  <a:pt x="6937271" y="161831"/>
                  <a:pt x="6938583" y="166513"/>
                  <a:pt x="6924293" y="169597"/>
                </a:cubicBezTo>
                <a:cubicBezTo>
                  <a:pt x="6910004" y="172680"/>
                  <a:pt x="6894330" y="173752"/>
                  <a:pt x="6877272" y="172812"/>
                </a:cubicBezTo>
                <a:cubicBezTo>
                  <a:pt x="6860215" y="171873"/>
                  <a:pt x="6848211" y="166937"/>
                  <a:pt x="6841264" y="158003"/>
                </a:cubicBezTo>
                <a:cubicBezTo>
                  <a:pt x="6834316" y="149069"/>
                  <a:pt x="6824729" y="136521"/>
                  <a:pt x="6812505" y="120360"/>
                </a:cubicBezTo>
                <a:cubicBezTo>
                  <a:pt x="6800279" y="104198"/>
                  <a:pt x="6783699" y="82559"/>
                  <a:pt x="6762761" y="55441"/>
                </a:cubicBezTo>
                <a:cubicBezTo>
                  <a:pt x="6752910" y="75833"/>
                  <a:pt x="6742323" y="93952"/>
                  <a:pt x="6731002" y="109798"/>
                </a:cubicBezTo>
                <a:cubicBezTo>
                  <a:pt x="6719681" y="125644"/>
                  <a:pt x="6705799" y="142243"/>
                  <a:pt x="6689358" y="159594"/>
                </a:cubicBezTo>
                <a:cubicBezTo>
                  <a:pt x="6672917" y="176946"/>
                  <a:pt x="6653694" y="190695"/>
                  <a:pt x="6631689" y="200840"/>
                </a:cubicBezTo>
                <a:cubicBezTo>
                  <a:pt x="6609684" y="210986"/>
                  <a:pt x="6607113" y="208380"/>
                  <a:pt x="6623977" y="193021"/>
                </a:cubicBezTo>
                <a:cubicBezTo>
                  <a:pt x="6640841" y="177663"/>
                  <a:pt x="6656909" y="161222"/>
                  <a:pt x="6672182" y="143698"/>
                </a:cubicBezTo>
                <a:cubicBezTo>
                  <a:pt x="6687454" y="126174"/>
                  <a:pt x="6700407" y="109217"/>
                  <a:pt x="6711041" y="92826"/>
                </a:cubicBezTo>
                <a:cubicBezTo>
                  <a:pt x="6721673" y="76435"/>
                  <a:pt x="6729675" y="60955"/>
                  <a:pt x="6735046" y="46386"/>
                </a:cubicBezTo>
                <a:cubicBezTo>
                  <a:pt x="6740417" y="31816"/>
                  <a:pt x="6741975" y="20207"/>
                  <a:pt x="6739724" y="11560"/>
                </a:cubicBezTo>
                <a:cubicBezTo>
                  <a:pt x="6738036" y="5075"/>
                  <a:pt x="6739751" y="1961"/>
                  <a:pt x="6744871" y="2220"/>
                </a:cubicBezTo>
                <a:close/>
                <a:moveTo>
                  <a:pt x="69704" y="1393"/>
                </a:moveTo>
                <a:cubicBezTo>
                  <a:pt x="71401" y="1293"/>
                  <a:pt x="73624" y="1538"/>
                  <a:pt x="76373" y="2128"/>
                </a:cubicBezTo>
                <a:cubicBezTo>
                  <a:pt x="87372" y="4487"/>
                  <a:pt x="96622" y="7753"/>
                  <a:pt x="104121" y="11926"/>
                </a:cubicBezTo>
                <a:cubicBezTo>
                  <a:pt x="111621" y="16099"/>
                  <a:pt x="113120" y="22523"/>
                  <a:pt x="108617" y="31199"/>
                </a:cubicBezTo>
                <a:cubicBezTo>
                  <a:pt x="104115" y="39875"/>
                  <a:pt x="101863" y="60496"/>
                  <a:pt x="101863" y="93063"/>
                </a:cubicBezTo>
                <a:cubicBezTo>
                  <a:pt x="109091" y="90467"/>
                  <a:pt x="116845" y="88470"/>
                  <a:pt x="125126" y="87072"/>
                </a:cubicBezTo>
                <a:cubicBezTo>
                  <a:pt x="133408" y="85674"/>
                  <a:pt x="138126" y="87753"/>
                  <a:pt x="139280" y="93310"/>
                </a:cubicBezTo>
                <a:cubicBezTo>
                  <a:pt x="140434" y="98867"/>
                  <a:pt x="138155" y="103782"/>
                  <a:pt x="132440" y="108056"/>
                </a:cubicBezTo>
                <a:cubicBezTo>
                  <a:pt x="126725" y="112329"/>
                  <a:pt x="116533" y="116904"/>
                  <a:pt x="101863" y="121779"/>
                </a:cubicBezTo>
                <a:lnTo>
                  <a:pt x="101863" y="155787"/>
                </a:lnTo>
                <a:cubicBezTo>
                  <a:pt x="118254" y="158368"/>
                  <a:pt x="127976" y="162480"/>
                  <a:pt x="131031" y="168123"/>
                </a:cubicBezTo>
                <a:cubicBezTo>
                  <a:pt x="134085" y="173766"/>
                  <a:pt x="134974" y="179793"/>
                  <a:pt x="133698" y="186203"/>
                </a:cubicBezTo>
                <a:cubicBezTo>
                  <a:pt x="132422" y="192613"/>
                  <a:pt x="128378" y="194337"/>
                  <a:pt x="121566" y="191376"/>
                </a:cubicBezTo>
                <a:cubicBezTo>
                  <a:pt x="114755" y="188415"/>
                  <a:pt x="108065" y="181793"/>
                  <a:pt x="101498" y="171511"/>
                </a:cubicBezTo>
                <a:cubicBezTo>
                  <a:pt x="100852" y="195301"/>
                  <a:pt x="100530" y="217773"/>
                  <a:pt x="100530" y="238924"/>
                </a:cubicBezTo>
                <a:cubicBezTo>
                  <a:pt x="100530" y="257825"/>
                  <a:pt x="99343" y="275162"/>
                  <a:pt x="96970" y="290936"/>
                </a:cubicBezTo>
                <a:cubicBezTo>
                  <a:pt x="94596" y="306711"/>
                  <a:pt x="88943" y="307481"/>
                  <a:pt x="80009" y="293249"/>
                </a:cubicBezTo>
                <a:cubicBezTo>
                  <a:pt x="71075" y="279016"/>
                  <a:pt x="67963" y="266314"/>
                  <a:pt x="70673" y="255143"/>
                </a:cubicBezTo>
                <a:cubicBezTo>
                  <a:pt x="73383" y="243972"/>
                  <a:pt x="75409" y="231467"/>
                  <a:pt x="76750" y="217629"/>
                </a:cubicBezTo>
                <a:cubicBezTo>
                  <a:pt x="78090" y="203791"/>
                  <a:pt x="78761" y="183471"/>
                  <a:pt x="78761" y="156669"/>
                </a:cubicBezTo>
                <a:cubicBezTo>
                  <a:pt x="68365" y="186339"/>
                  <a:pt x="50468" y="209728"/>
                  <a:pt x="25072" y="226836"/>
                </a:cubicBezTo>
                <a:cubicBezTo>
                  <a:pt x="-325" y="243943"/>
                  <a:pt x="-6427" y="244187"/>
                  <a:pt x="6766" y="227567"/>
                </a:cubicBezTo>
                <a:cubicBezTo>
                  <a:pt x="19959" y="210947"/>
                  <a:pt x="32611" y="193663"/>
                  <a:pt x="44721" y="175716"/>
                </a:cubicBezTo>
                <a:cubicBezTo>
                  <a:pt x="56831" y="157770"/>
                  <a:pt x="66378" y="141970"/>
                  <a:pt x="73362" y="128318"/>
                </a:cubicBezTo>
                <a:cubicBezTo>
                  <a:pt x="68759" y="130928"/>
                  <a:pt x="59839" y="133380"/>
                  <a:pt x="46603" y="135675"/>
                </a:cubicBezTo>
                <a:cubicBezTo>
                  <a:pt x="33367" y="137969"/>
                  <a:pt x="22594" y="136134"/>
                  <a:pt x="14284" y="130168"/>
                </a:cubicBezTo>
                <a:cubicBezTo>
                  <a:pt x="5973" y="124203"/>
                  <a:pt x="6798" y="120600"/>
                  <a:pt x="16758" y="119359"/>
                </a:cubicBezTo>
                <a:cubicBezTo>
                  <a:pt x="26717" y="118119"/>
                  <a:pt x="47385" y="111985"/>
                  <a:pt x="78761" y="100957"/>
                </a:cubicBezTo>
                <a:cubicBezTo>
                  <a:pt x="78761" y="86832"/>
                  <a:pt x="78542" y="70574"/>
                  <a:pt x="78105" y="52183"/>
                </a:cubicBezTo>
                <a:cubicBezTo>
                  <a:pt x="77668" y="33791"/>
                  <a:pt x="74520" y="20261"/>
                  <a:pt x="68662" y="11593"/>
                </a:cubicBezTo>
                <a:cubicBezTo>
                  <a:pt x="64268" y="5091"/>
                  <a:pt x="64616" y="1691"/>
                  <a:pt x="69704" y="1393"/>
                </a:cubicBezTo>
                <a:close/>
                <a:moveTo>
                  <a:pt x="6074296" y="289"/>
                </a:moveTo>
                <a:cubicBezTo>
                  <a:pt x="6079480" y="-844"/>
                  <a:pt x="6088507" y="1357"/>
                  <a:pt x="6101377" y="6893"/>
                </a:cubicBezTo>
                <a:cubicBezTo>
                  <a:pt x="6114248" y="12428"/>
                  <a:pt x="6118417" y="19404"/>
                  <a:pt x="6113885" y="27822"/>
                </a:cubicBezTo>
                <a:cubicBezTo>
                  <a:pt x="6109355" y="36240"/>
                  <a:pt x="6106665" y="63042"/>
                  <a:pt x="6105819" y="108228"/>
                </a:cubicBezTo>
                <a:cubicBezTo>
                  <a:pt x="6117980" y="108988"/>
                  <a:pt x="6129833" y="110522"/>
                  <a:pt x="6141376" y="112831"/>
                </a:cubicBezTo>
                <a:cubicBezTo>
                  <a:pt x="6152920" y="115140"/>
                  <a:pt x="6165116" y="118911"/>
                  <a:pt x="6177965" y="124145"/>
                </a:cubicBezTo>
                <a:cubicBezTo>
                  <a:pt x="6190814" y="129380"/>
                  <a:pt x="6198425" y="138070"/>
                  <a:pt x="6200799" y="150216"/>
                </a:cubicBezTo>
                <a:cubicBezTo>
                  <a:pt x="6203171" y="162362"/>
                  <a:pt x="6200752" y="168722"/>
                  <a:pt x="6193539" y="169295"/>
                </a:cubicBezTo>
                <a:cubicBezTo>
                  <a:pt x="6186325" y="169869"/>
                  <a:pt x="6173613" y="163351"/>
                  <a:pt x="6155401" y="149743"/>
                </a:cubicBezTo>
                <a:cubicBezTo>
                  <a:pt x="6137189" y="136134"/>
                  <a:pt x="6120661" y="126741"/>
                  <a:pt x="6105819" y="121564"/>
                </a:cubicBezTo>
                <a:cubicBezTo>
                  <a:pt x="6105819" y="122468"/>
                  <a:pt x="6106035" y="139547"/>
                  <a:pt x="6106465" y="172802"/>
                </a:cubicBezTo>
                <a:cubicBezTo>
                  <a:pt x="6106895" y="206057"/>
                  <a:pt x="6107339" y="232468"/>
                  <a:pt x="6107798" y="252035"/>
                </a:cubicBezTo>
                <a:cubicBezTo>
                  <a:pt x="6108257" y="271602"/>
                  <a:pt x="6106457" y="288721"/>
                  <a:pt x="6102399" y="303391"/>
                </a:cubicBezTo>
                <a:cubicBezTo>
                  <a:pt x="6098341" y="318061"/>
                  <a:pt x="6092473" y="318742"/>
                  <a:pt x="6084793" y="305434"/>
                </a:cubicBezTo>
                <a:cubicBezTo>
                  <a:pt x="6077114" y="292127"/>
                  <a:pt x="6074177" y="279203"/>
                  <a:pt x="6075985" y="266662"/>
                </a:cubicBezTo>
                <a:cubicBezTo>
                  <a:pt x="6077791" y="254121"/>
                  <a:pt x="6079365" y="233550"/>
                  <a:pt x="6080706" y="204949"/>
                </a:cubicBezTo>
                <a:cubicBezTo>
                  <a:pt x="6082047" y="176347"/>
                  <a:pt x="6082495" y="140852"/>
                  <a:pt x="6082051" y="98462"/>
                </a:cubicBezTo>
                <a:cubicBezTo>
                  <a:pt x="6081606" y="56072"/>
                  <a:pt x="6078907" y="29396"/>
                  <a:pt x="6073952" y="18433"/>
                </a:cubicBezTo>
                <a:cubicBezTo>
                  <a:pt x="6068997" y="7470"/>
                  <a:pt x="6069112" y="1422"/>
                  <a:pt x="6074296" y="2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193204" y="2980805"/>
          <a:ext cx="5550944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28+19=47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203+147=350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68678" y="2980805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47-28=19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68677" y="3493905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47-19=28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59191" y="4017125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350-203=147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59190" y="4525165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350-147=203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179758" y="2968739"/>
          <a:ext cx="5550944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67-55=12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850-239=611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55232" y="2968739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12+55=67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55231" y="3481839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67-12=55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45745" y="4005059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611+239=850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45744" y="4513099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850-611=239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2808679" y="1847068"/>
            <a:ext cx="6934109" cy="737751"/>
          </a:xfrm>
          <a:custGeom>
            <a:avLst/>
            <a:gdLst/>
            <a:ahLst/>
            <a:cxnLst/>
            <a:rect l="l" t="t" r="r" b="b"/>
            <a:pathLst>
              <a:path w="6934109" h="737751">
                <a:moveTo>
                  <a:pt x="784357" y="643828"/>
                </a:moveTo>
                <a:cubicBezTo>
                  <a:pt x="780985" y="644018"/>
                  <a:pt x="777706" y="645298"/>
                  <a:pt x="774519" y="647667"/>
                </a:cubicBezTo>
                <a:cubicBezTo>
                  <a:pt x="768145" y="652407"/>
                  <a:pt x="764958" y="658724"/>
                  <a:pt x="764958" y="666618"/>
                </a:cubicBezTo>
                <a:cubicBezTo>
                  <a:pt x="764958" y="674512"/>
                  <a:pt x="768507" y="680438"/>
                  <a:pt x="775605" y="684396"/>
                </a:cubicBezTo>
                <a:cubicBezTo>
                  <a:pt x="782703" y="688354"/>
                  <a:pt x="789651" y="688153"/>
                  <a:pt x="796449" y="683794"/>
                </a:cubicBezTo>
                <a:cubicBezTo>
                  <a:pt x="803246" y="679420"/>
                  <a:pt x="806440" y="673110"/>
                  <a:pt x="806031" y="664865"/>
                </a:cubicBezTo>
                <a:cubicBezTo>
                  <a:pt x="805622" y="656619"/>
                  <a:pt x="801862" y="650507"/>
                  <a:pt x="794749" y="646527"/>
                </a:cubicBezTo>
                <a:cubicBezTo>
                  <a:pt x="791193" y="644538"/>
                  <a:pt x="787729" y="643638"/>
                  <a:pt x="784357" y="643828"/>
                </a:cubicBezTo>
                <a:close/>
                <a:moveTo>
                  <a:pt x="786839" y="620908"/>
                </a:moveTo>
                <a:cubicBezTo>
                  <a:pt x="792360" y="621030"/>
                  <a:pt x="798004" y="622303"/>
                  <a:pt x="803773" y="624727"/>
                </a:cubicBezTo>
                <a:cubicBezTo>
                  <a:pt x="815310" y="629573"/>
                  <a:pt x="822971" y="637253"/>
                  <a:pt x="826757" y="647764"/>
                </a:cubicBezTo>
                <a:cubicBezTo>
                  <a:pt x="830542" y="658275"/>
                  <a:pt x="830987" y="668672"/>
                  <a:pt x="828090" y="678954"/>
                </a:cubicBezTo>
                <a:cubicBezTo>
                  <a:pt x="825193" y="689236"/>
                  <a:pt x="819773" y="697105"/>
                  <a:pt x="811828" y="702562"/>
                </a:cubicBezTo>
                <a:cubicBezTo>
                  <a:pt x="803884" y="708018"/>
                  <a:pt x="794445" y="710746"/>
                  <a:pt x="783510" y="710746"/>
                </a:cubicBezTo>
                <a:cubicBezTo>
                  <a:pt x="772576" y="710746"/>
                  <a:pt x="762674" y="706308"/>
                  <a:pt x="753804" y="697431"/>
                </a:cubicBezTo>
                <a:cubicBezTo>
                  <a:pt x="744935" y="688555"/>
                  <a:pt x="740500" y="679011"/>
                  <a:pt x="740500" y="668801"/>
                </a:cubicBezTo>
                <a:cubicBezTo>
                  <a:pt x="740500" y="658591"/>
                  <a:pt x="742888" y="649661"/>
                  <a:pt x="747663" y="642010"/>
                </a:cubicBezTo>
                <a:cubicBezTo>
                  <a:pt x="752439" y="634360"/>
                  <a:pt x="760100" y="628355"/>
                  <a:pt x="770647" y="623995"/>
                </a:cubicBezTo>
                <a:cubicBezTo>
                  <a:pt x="775920" y="621815"/>
                  <a:pt x="781318" y="620787"/>
                  <a:pt x="786839" y="620908"/>
                </a:cubicBezTo>
                <a:close/>
                <a:moveTo>
                  <a:pt x="496240" y="575608"/>
                </a:moveTo>
                <a:cubicBezTo>
                  <a:pt x="502987" y="573808"/>
                  <a:pt x="510067" y="575844"/>
                  <a:pt x="517481" y="581717"/>
                </a:cubicBezTo>
                <a:cubicBezTo>
                  <a:pt x="524895" y="587589"/>
                  <a:pt x="523149" y="593002"/>
                  <a:pt x="512243" y="597957"/>
                </a:cubicBezTo>
                <a:cubicBezTo>
                  <a:pt x="501338" y="602911"/>
                  <a:pt x="492845" y="605597"/>
                  <a:pt x="486765" y="606013"/>
                </a:cubicBezTo>
                <a:cubicBezTo>
                  <a:pt x="492171" y="610085"/>
                  <a:pt x="494178" y="613674"/>
                  <a:pt x="492788" y="616778"/>
                </a:cubicBezTo>
                <a:cubicBezTo>
                  <a:pt x="491396" y="619883"/>
                  <a:pt x="490293" y="628204"/>
                  <a:pt x="489475" y="641741"/>
                </a:cubicBezTo>
                <a:cubicBezTo>
                  <a:pt x="503141" y="638228"/>
                  <a:pt x="516904" y="635324"/>
                  <a:pt x="530764" y="633030"/>
                </a:cubicBezTo>
                <a:cubicBezTo>
                  <a:pt x="544624" y="630735"/>
                  <a:pt x="546893" y="633381"/>
                  <a:pt x="537572" y="640967"/>
                </a:cubicBezTo>
                <a:cubicBezTo>
                  <a:pt x="528251" y="648553"/>
                  <a:pt x="508741" y="657293"/>
                  <a:pt x="479042" y="667188"/>
                </a:cubicBezTo>
                <a:cubicBezTo>
                  <a:pt x="451093" y="678904"/>
                  <a:pt x="432964" y="687293"/>
                  <a:pt x="424653" y="692355"/>
                </a:cubicBezTo>
                <a:cubicBezTo>
                  <a:pt x="416343" y="697417"/>
                  <a:pt x="408316" y="697012"/>
                  <a:pt x="400572" y="691140"/>
                </a:cubicBezTo>
                <a:cubicBezTo>
                  <a:pt x="392829" y="685267"/>
                  <a:pt x="387684" y="679897"/>
                  <a:pt x="385139" y="675028"/>
                </a:cubicBezTo>
                <a:cubicBezTo>
                  <a:pt x="382594" y="670160"/>
                  <a:pt x="387889" y="667464"/>
                  <a:pt x="401024" y="666941"/>
                </a:cubicBezTo>
                <a:cubicBezTo>
                  <a:pt x="414160" y="666417"/>
                  <a:pt x="435936" y="660663"/>
                  <a:pt x="466351" y="649678"/>
                </a:cubicBezTo>
                <a:cubicBezTo>
                  <a:pt x="466351" y="634177"/>
                  <a:pt x="464931" y="621686"/>
                  <a:pt x="462092" y="612208"/>
                </a:cubicBezTo>
                <a:cubicBezTo>
                  <a:pt x="455381" y="613111"/>
                  <a:pt x="448734" y="613563"/>
                  <a:pt x="442152" y="613563"/>
                </a:cubicBezTo>
                <a:cubicBezTo>
                  <a:pt x="436129" y="613563"/>
                  <a:pt x="429436" y="611526"/>
                  <a:pt x="422072" y="607454"/>
                </a:cubicBezTo>
                <a:cubicBezTo>
                  <a:pt x="414709" y="603381"/>
                  <a:pt x="416264" y="599549"/>
                  <a:pt x="426740" y="595956"/>
                </a:cubicBezTo>
                <a:cubicBezTo>
                  <a:pt x="437216" y="592364"/>
                  <a:pt x="449731" y="588525"/>
                  <a:pt x="464287" y="584438"/>
                </a:cubicBezTo>
                <a:cubicBezTo>
                  <a:pt x="478842" y="580351"/>
                  <a:pt x="489493" y="577407"/>
                  <a:pt x="496240" y="575608"/>
                </a:cubicBezTo>
                <a:close/>
                <a:moveTo>
                  <a:pt x="143754" y="498106"/>
                </a:moveTo>
                <a:cubicBezTo>
                  <a:pt x="152882" y="499533"/>
                  <a:pt x="159880" y="501673"/>
                  <a:pt x="164748" y="504527"/>
                </a:cubicBezTo>
                <a:cubicBezTo>
                  <a:pt x="169617" y="507381"/>
                  <a:pt x="171560" y="510073"/>
                  <a:pt x="170578" y="512604"/>
                </a:cubicBezTo>
                <a:cubicBezTo>
                  <a:pt x="169595" y="515135"/>
                  <a:pt x="168287" y="518587"/>
                  <a:pt x="166652" y="522961"/>
                </a:cubicBezTo>
                <a:cubicBezTo>
                  <a:pt x="171442" y="523033"/>
                  <a:pt x="180809" y="521477"/>
                  <a:pt x="194755" y="518293"/>
                </a:cubicBezTo>
                <a:cubicBezTo>
                  <a:pt x="208701" y="515110"/>
                  <a:pt x="218753" y="517985"/>
                  <a:pt x="224913" y="526919"/>
                </a:cubicBezTo>
                <a:cubicBezTo>
                  <a:pt x="231072" y="535853"/>
                  <a:pt x="228634" y="540596"/>
                  <a:pt x="217599" y="541148"/>
                </a:cubicBezTo>
                <a:cubicBezTo>
                  <a:pt x="206565" y="541700"/>
                  <a:pt x="189503" y="543217"/>
                  <a:pt x="166416" y="545698"/>
                </a:cubicBezTo>
                <a:lnTo>
                  <a:pt x="165318" y="563465"/>
                </a:lnTo>
                <a:cubicBezTo>
                  <a:pt x="186600" y="562605"/>
                  <a:pt x="204525" y="561515"/>
                  <a:pt x="219094" y="560196"/>
                </a:cubicBezTo>
                <a:cubicBezTo>
                  <a:pt x="233664" y="558876"/>
                  <a:pt x="248900" y="557066"/>
                  <a:pt x="264804" y="554764"/>
                </a:cubicBezTo>
                <a:cubicBezTo>
                  <a:pt x="280707" y="552463"/>
                  <a:pt x="292620" y="556736"/>
                  <a:pt x="300543" y="567584"/>
                </a:cubicBezTo>
                <a:cubicBezTo>
                  <a:pt x="308466" y="578433"/>
                  <a:pt x="302031" y="582957"/>
                  <a:pt x="281237" y="581157"/>
                </a:cubicBezTo>
                <a:cubicBezTo>
                  <a:pt x="260444" y="579358"/>
                  <a:pt x="229448" y="579447"/>
                  <a:pt x="188248" y="581426"/>
                </a:cubicBezTo>
                <a:cubicBezTo>
                  <a:pt x="201757" y="583004"/>
                  <a:pt x="207833" y="585725"/>
                  <a:pt x="206478" y="589589"/>
                </a:cubicBezTo>
                <a:cubicBezTo>
                  <a:pt x="205123" y="593454"/>
                  <a:pt x="204446" y="597351"/>
                  <a:pt x="204446" y="601280"/>
                </a:cubicBezTo>
                <a:cubicBezTo>
                  <a:pt x="210239" y="601280"/>
                  <a:pt x="217943" y="599925"/>
                  <a:pt x="227559" y="597215"/>
                </a:cubicBezTo>
                <a:cubicBezTo>
                  <a:pt x="237173" y="594505"/>
                  <a:pt x="246749" y="597900"/>
                  <a:pt x="256286" y="607400"/>
                </a:cubicBezTo>
                <a:cubicBezTo>
                  <a:pt x="265822" y="616900"/>
                  <a:pt x="264033" y="621428"/>
                  <a:pt x="250919" y="620984"/>
                </a:cubicBezTo>
                <a:cubicBezTo>
                  <a:pt x="237804" y="620539"/>
                  <a:pt x="222313" y="620704"/>
                  <a:pt x="204446" y="621478"/>
                </a:cubicBezTo>
                <a:cubicBezTo>
                  <a:pt x="204446" y="657329"/>
                  <a:pt x="204668" y="679252"/>
                  <a:pt x="205112" y="687246"/>
                </a:cubicBezTo>
                <a:cubicBezTo>
                  <a:pt x="205557" y="695241"/>
                  <a:pt x="204331" y="703343"/>
                  <a:pt x="201434" y="711553"/>
                </a:cubicBezTo>
                <a:cubicBezTo>
                  <a:pt x="198538" y="719763"/>
                  <a:pt x="192805" y="727080"/>
                  <a:pt x="184237" y="733504"/>
                </a:cubicBezTo>
                <a:cubicBezTo>
                  <a:pt x="175669" y="739929"/>
                  <a:pt x="169775" y="739065"/>
                  <a:pt x="166555" y="730912"/>
                </a:cubicBezTo>
                <a:cubicBezTo>
                  <a:pt x="163336" y="722760"/>
                  <a:pt x="155549" y="713059"/>
                  <a:pt x="143195" y="701809"/>
                </a:cubicBezTo>
                <a:cubicBezTo>
                  <a:pt x="130841" y="690559"/>
                  <a:pt x="131720" y="686734"/>
                  <a:pt x="145830" y="690333"/>
                </a:cubicBezTo>
                <a:cubicBezTo>
                  <a:pt x="159941" y="693932"/>
                  <a:pt x="168340" y="695800"/>
                  <a:pt x="171029" y="695936"/>
                </a:cubicBezTo>
                <a:cubicBezTo>
                  <a:pt x="173718" y="696073"/>
                  <a:pt x="175884" y="692652"/>
                  <a:pt x="177526" y="685676"/>
                </a:cubicBezTo>
                <a:cubicBezTo>
                  <a:pt x="179168" y="678699"/>
                  <a:pt x="179988" y="657809"/>
                  <a:pt x="179988" y="623006"/>
                </a:cubicBezTo>
                <a:cubicBezTo>
                  <a:pt x="156011" y="625702"/>
                  <a:pt x="137764" y="627724"/>
                  <a:pt x="125245" y="629072"/>
                </a:cubicBezTo>
                <a:lnTo>
                  <a:pt x="105753" y="631919"/>
                </a:lnTo>
                <a:lnTo>
                  <a:pt x="108703" y="632696"/>
                </a:lnTo>
                <a:cubicBezTo>
                  <a:pt x="119659" y="636561"/>
                  <a:pt x="126883" y="641272"/>
                  <a:pt x="130375" y="646828"/>
                </a:cubicBezTo>
                <a:cubicBezTo>
                  <a:pt x="133867" y="652385"/>
                  <a:pt x="134430" y="659702"/>
                  <a:pt x="132063" y="668780"/>
                </a:cubicBezTo>
                <a:cubicBezTo>
                  <a:pt x="129697" y="677857"/>
                  <a:pt x="125535" y="680345"/>
                  <a:pt x="119577" y="676244"/>
                </a:cubicBezTo>
                <a:cubicBezTo>
                  <a:pt x="113619" y="672142"/>
                  <a:pt x="108309" y="666829"/>
                  <a:pt x="103648" y="660305"/>
                </a:cubicBezTo>
                <a:cubicBezTo>
                  <a:pt x="99877" y="652747"/>
                  <a:pt x="97038" y="645290"/>
                  <a:pt x="95130" y="637934"/>
                </a:cubicBezTo>
                <a:lnTo>
                  <a:pt x="94908" y="633503"/>
                </a:lnTo>
                <a:lnTo>
                  <a:pt x="92850" y="633804"/>
                </a:lnTo>
                <a:cubicBezTo>
                  <a:pt x="83773" y="635611"/>
                  <a:pt x="74430" y="632216"/>
                  <a:pt x="64822" y="623619"/>
                </a:cubicBezTo>
                <a:cubicBezTo>
                  <a:pt x="55214" y="615022"/>
                  <a:pt x="56741" y="610723"/>
                  <a:pt x="69404" y="610723"/>
                </a:cubicBezTo>
                <a:cubicBezTo>
                  <a:pt x="80274" y="610723"/>
                  <a:pt x="93703" y="610505"/>
                  <a:pt x="109693" y="610067"/>
                </a:cubicBezTo>
                <a:cubicBezTo>
                  <a:pt x="125682" y="609630"/>
                  <a:pt x="148670" y="607755"/>
                  <a:pt x="178655" y="604442"/>
                </a:cubicBezTo>
                <a:cubicBezTo>
                  <a:pt x="177823" y="592941"/>
                  <a:pt x="176059" y="586080"/>
                  <a:pt x="173363" y="583857"/>
                </a:cubicBezTo>
                <a:cubicBezTo>
                  <a:pt x="137599" y="586567"/>
                  <a:pt x="110331" y="588819"/>
                  <a:pt x="91559" y="590611"/>
                </a:cubicBezTo>
                <a:cubicBezTo>
                  <a:pt x="72788" y="592404"/>
                  <a:pt x="58426" y="594426"/>
                  <a:pt x="48475" y="596677"/>
                </a:cubicBezTo>
                <a:cubicBezTo>
                  <a:pt x="38522" y="598928"/>
                  <a:pt x="27585" y="595304"/>
                  <a:pt x="15660" y="585804"/>
                </a:cubicBezTo>
                <a:cubicBezTo>
                  <a:pt x="3736" y="576303"/>
                  <a:pt x="7634" y="572238"/>
                  <a:pt x="27351" y="573607"/>
                </a:cubicBezTo>
                <a:cubicBezTo>
                  <a:pt x="47069" y="574977"/>
                  <a:pt x="85350" y="572643"/>
                  <a:pt x="142195" y="566606"/>
                </a:cubicBezTo>
                <a:lnTo>
                  <a:pt x="142195" y="548774"/>
                </a:lnTo>
                <a:cubicBezTo>
                  <a:pt x="121731" y="550566"/>
                  <a:pt x="107918" y="551688"/>
                  <a:pt x="100755" y="552140"/>
                </a:cubicBezTo>
                <a:cubicBezTo>
                  <a:pt x="93592" y="552592"/>
                  <a:pt x="85436" y="549422"/>
                  <a:pt x="76287" y="542632"/>
                </a:cubicBezTo>
                <a:cubicBezTo>
                  <a:pt x="67138" y="535842"/>
                  <a:pt x="70243" y="532447"/>
                  <a:pt x="85601" y="532447"/>
                </a:cubicBezTo>
                <a:cubicBezTo>
                  <a:pt x="98923" y="532447"/>
                  <a:pt x="117788" y="530820"/>
                  <a:pt x="142195" y="527564"/>
                </a:cubicBezTo>
                <a:cubicBezTo>
                  <a:pt x="142195" y="519347"/>
                  <a:pt x="140173" y="512027"/>
                  <a:pt x="136129" y="505602"/>
                </a:cubicBezTo>
                <a:cubicBezTo>
                  <a:pt x="132085" y="499178"/>
                  <a:pt x="134627" y="496679"/>
                  <a:pt x="143754" y="498106"/>
                </a:cubicBezTo>
                <a:close/>
                <a:moveTo>
                  <a:pt x="98669" y="481920"/>
                </a:moveTo>
                <a:cubicBezTo>
                  <a:pt x="108341" y="483354"/>
                  <a:pt x="116017" y="486164"/>
                  <a:pt x="121696" y="490352"/>
                </a:cubicBezTo>
                <a:cubicBezTo>
                  <a:pt x="127374" y="494539"/>
                  <a:pt x="129339" y="500823"/>
                  <a:pt x="127589" y="509205"/>
                </a:cubicBezTo>
                <a:cubicBezTo>
                  <a:pt x="125840" y="517587"/>
                  <a:pt x="120616" y="519824"/>
                  <a:pt x="111919" y="515917"/>
                </a:cubicBezTo>
                <a:cubicBezTo>
                  <a:pt x="103222" y="512009"/>
                  <a:pt x="96449" y="506176"/>
                  <a:pt x="91602" y="498418"/>
                </a:cubicBezTo>
                <a:cubicBezTo>
                  <a:pt x="86641" y="485985"/>
                  <a:pt x="88996" y="480485"/>
                  <a:pt x="98669" y="481920"/>
                </a:cubicBezTo>
                <a:close/>
                <a:moveTo>
                  <a:pt x="566672" y="440048"/>
                </a:moveTo>
                <a:cubicBezTo>
                  <a:pt x="569077" y="439820"/>
                  <a:pt x="572375" y="440053"/>
                  <a:pt x="576570" y="440749"/>
                </a:cubicBezTo>
                <a:cubicBezTo>
                  <a:pt x="591685" y="441667"/>
                  <a:pt x="602766" y="444664"/>
                  <a:pt x="609814" y="449740"/>
                </a:cubicBezTo>
                <a:cubicBezTo>
                  <a:pt x="616862" y="454817"/>
                  <a:pt x="619813" y="462019"/>
                  <a:pt x="618666" y="471347"/>
                </a:cubicBezTo>
                <a:cubicBezTo>
                  <a:pt x="617519" y="480676"/>
                  <a:pt x="611955" y="483214"/>
                  <a:pt x="601974" y="478962"/>
                </a:cubicBezTo>
                <a:cubicBezTo>
                  <a:pt x="591993" y="474710"/>
                  <a:pt x="581069" y="466583"/>
                  <a:pt x="569203" y="454580"/>
                </a:cubicBezTo>
                <a:cubicBezTo>
                  <a:pt x="560303" y="445578"/>
                  <a:pt x="559459" y="440734"/>
                  <a:pt x="566672" y="440048"/>
                </a:cubicBezTo>
                <a:close/>
                <a:moveTo>
                  <a:pt x="504909" y="431349"/>
                </a:moveTo>
                <a:cubicBezTo>
                  <a:pt x="519815" y="433256"/>
                  <a:pt x="528391" y="435934"/>
                  <a:pt x="530635" y="439383"/>
                </a:cubicBezTo>
                <a:cubicBezTo>
                  <a:pt x="532879" y="442832"/>
                  <a:pt x="533553" y="446481"/>
                  <a:pt x="532657" y="450332"/>
                </a:cubicBezTo>
                <a:cubicBezTo>
                  <a:pt x="531761" y="454182"/>
                  <a:pt x="531743" y="461779"/>
                  <a:pt x="532603" y="473122"/>
                </a:cubicBezTo>
                <a:cubicBezTo>
                  <a:pt x="533463" y="484465"/>
                  <a:pt x="535414" y="496131"/>
                  <a:pt x="538454" y="508119"/>
                </a:cubicBezTo>
                <a:cubicBezTo>
                  <a:pt x="547804" y="505624"/>
                  <a:pt x="555307" y="503200"/>
                  <a:pt x="560964" y="500849"/>
                </a:cubicBezTo>
                <a:cubicBezTo>
                  <a:pt x="566622" y="498497"/>
                  <a:pt x="573666" y="500228"/>
                  <a:pt x="582098" y="506043"/>
                </a:cubicBezTo>
                <a:cubicBezTo>
                  <a:pt x="590530" y="511858"/>
                  <a:pt x="588619" y="517490"/>
                  <a:pt x="576366" y="522940"/>
                </a:cubicBezTo>
                <a:cubicBezTo>
                  <a:pt x="564112" y="528389"/>
                  <a:pt x="553590" y="532132"/>
                  <a:pt x="544799" y="534168"/>
                </a:cubicBezTo>
                <a:cubicBezTo>
                  <a:pt x="555540" y="566046"/>
                  <a:pt x="565141" y="589554"/>
                  <a:pt x="573601" y="604690"/>
                </a:cubicBezTo>
                <a:cubicBezTo>
                  <a:pt x="582062" y="619826"/>
                  <a:pt x="590272" y="632922"/>
                  <a:pt x="598231" y="643978"/>
                </a:cubicBezTo>
                <a:cubicBezTo>
                  <a:pt x="606190" y="655035"/>
                  <a:pt x="615432" y="665169"/>
                  <a:pt x="625958" y="674383"/>
                </a:cubicBezTo>
                <a:cubicBezTo>
                  <a:pt x="636483" y="683597"/>
                  <a:pt x="643091" y="688558"/>
                  <a:pt x="645780" y="689268"/>
                </a:cubicBezTo>
                <a:cubicBezTo>
                  <a:pt x="648468" y="689978"/>
                  <a:pt x="650956" y="687160"/>
                  <a:pt x="653244" y="680815"/>
                </a:cubicBezTo>
                <a:cubicBezTo>
                  <a:pt x="655531" y="674469"/>
                  <a:pt x="659403" y="665245"/>
                  <a:pt x="664859" y="653142"/>
                </a:cubicBezTo>
                <a:cubicBezTo>
                  <a:pt x="670315" y="641038"/>
                  <a:pt x="672811" y="641727"/>
                  <a:pt x="672345" y="655207"/>
                </a:cubicBezTo>
                <a:cubicBezTo>
                  <a:pt x="671879" y="668686"/>
                  <a:pt x="672316" y="681467"/>
                  <a:pt x="673657" y="693549"/>
                </a:cubicBezTo>
                <a:cubicBezTo>
                  <a:pt x="674998" y="705630"/>
                  <a:pt x="676579" y="715342"/>
                  <a:pt x="678400" y="722684"/>
                </a:cubicBezTo>
                <a:cubicBezTo>
                  <a:pt x="680221" y="730027"/>
                  <a:pt x="673581" y="731837"/>
                  <a:pt x="658481" y="728116"/>
                </a:cubicBezTo>
                <a:cubicBezTo>
                  <a:pt x="643381" y="724395"/>
                  <a:pt x="628897" y="716522"/>
                  <a:pt x="615031" y="704498"/>
                </a:cubicBezTo>
                <a:cubicBezTo>
                  <a:pt x="601164" y="692473"/>
                  <a:pt x="588046" y="676839"/>
                  <a:pt x="575677" y="657594"/>
                </a:cubicBezTo>
                <a:cubicBezTo>
                  <a:pt x="563309" y="638350"/>
                  <a:pt x="553056" y="619912"/>
                  <a:pt x="544917" y="602281"/>
                </a:cubicBezTo>
                <a:cubicBezTo>
                  <a:pt x="536779" y="584649"/>
                  <a:pt x="529419" y="563666"/>
                  <a:pt x="522837" y="539331"/>
                </a:cubicBezTo>
                <a:cubicBezTo>
                  <a:pt x="503765" y="543776"/>
                  <a:pt x="487281" y="547361"/>
                  <a:pt x="473385" y="550086"/>
                </a:cubicBezTo>
                <a:cubicBezTo>
                  <a:pt x="459489" y="552810"/>
                  <a:pt x="446744" y="551570"/>
                  <a:pt x="435151" y="546364"/>
                </a:cubicBezTo>
                <a:cubicBezTo>
                  <a:pt x="423556" y="541159"/>
                  <a:pt x="426109" y="537108"/>
                  <a:pt x="442808" y="534211"/>
                </a:cubicBezTo>
                <a:cubicBezTo>
                  <a:pt x="459507" y="531314"/>
                  <a:pt x="484004" y="524818"/>
                  <a:pt x="516298" y="514723"/>
                </a:cubicBezTo>
                <a:cubicBezTo>
                  <a:pt x="513788" y="504455"/>
                  <a:pt x="510530" y="490846"/>
                  <a:pt x="506522" y="473896"/>
                </a:cubicBezTo>
                <a:cubicBezTo>
                  <a:pt x="502513" y="456946"/>
                  <a:pt x="497516" y="445140"/>
                  <a:pt x="491529" y="438479"/>
                </a:cubicBezTo>
                <a:cubicBezTo>
                  <a:pt x="485542" y="431818"/>
                  <a:pt x="490002" y="429441"/>
                  <a:pt x="504909" y="431349"/>
                </a:cubicBezTo>
                <a:close/>
                <a:moveTo>
                  <a:pt x="100723" y="427316"/>
                </a:moveTo>
                <a:cubicBezTo>
                  <a:pt x="109069" y="429244"/>
                  <a:pt x="116071" y="432252"/>
                  <a:pt x="121728" y="436339"/>
                </a:cubicBezTo>
                <a:cubicBezTo>
                  <a:pt x="127385" y="440426"/>
                  <a:pt x="128195" y="444266"/>
                  <a:pt x="124158" y="447858"/>
                </a:cubicBezTo>
                <a:cubicBezTo>
                  <a:pt x="120122" y="451450"/>
                  <a:pt x="115393" y="455161"/>
                  <a:pt x="109972" y="458990"/>
                </a:cubicBezTo>
                <a:cubicBezTo>
                  <a:pt x="115049" y="458445"/>
                  <a:pt x="124216" y="456598"/>
                  <a:pt x="137473" y="453451"/>
                </a:cubicBezTo>
                <a:cubicBezTo>
                  <a:pt x="150731" y="450303"/>
                  <a:pt x="158460" y="452683"/>
                  <a:pt x="160661" y="460592"/>
                </a:cubicBezTo>
                <a:cubicBezTo>
                  <a:pt x="162862" y="468501"/>
                  <a:pt x="155933" y="473703"/>
                  <a:pt x="139872" y="476198"/>
                </a:cubicBezTo>
                <a:cubicBezTo>
                  <a:pt x="123811" y="478693"/>
                  <a:pt x="111026" y="476786"/>
                  <a:pt x="101519" y="470476"/>
                </a:cubicBezTo>
                <a:cubicBezTo>
                  <a:pt x="91796" y="484329"/>
                  <a:pt x="76574" y="495890"/>
                  <a:pt x="55852" y="505161"/>
                </a:cubicBezTo>
                <a:cubicBezTo>
                  <a:pt x="35131" y="514432"/>
                  <a:pt x="31170" y="512977"/>
                  <a:pt x="43968" y="500795"/>
                </a:cubicBezTo>
                <a:cubicBezTo>
                  <a:pt x="56767" y="488613"/>
                  <a:pt x="68016" y="476399"/>
                  <a:pt x="77718" y="464152"/>
                </a:cubicBezTo>
                <a:cubicBezTo>
                  <a:pt x="87419" y="451905"/>
                  <a:pt x="91592" y="442222"/>
                  <a:pt x="90237" y="435102"/>
                </a:cubicBezTo>
                <a:cubicBezTo>
                  <a:pt x="88881" y="427982"/>
                  <a:pt x="92377" y="425387"/>
                  <a:pt x="100723" y="427316"/>
                </a:cubicBezTo>
                <a:close/>
                <a:moveTo>
                  <a:pt x="194504" y="418211"/>
                </a:moveTo>
                <a:cubicBezTo>
                  <a:pt x="196003" y="418218"/>
                  <a:pt x="197865" y="418582"/>
                  <a:pt x="200090" y="419303"/>
                </a:cubicBezTo>
                <a:cubicBezTo>
                  <a:pt x="208988" y="422185"/>
                  <a:pt x="216438" y="425842"/>
                  <a:pt x="222439" y="430273"/>
                </a:cubicBezTo>
                <a:cubicBezTo>
                  <a:pt x="228441" y="434704"/>
                  <a:pt x="229724" y="438662"/>
                  <a:pt x="226290" y="442147"/>
                </a:cubicBezTo>
                <a:cubicBezTo>
                  <a:pt x="222855" y="445632"/>
                  <a:pt x="219173" y="447381"/>
                  <a:pt x="215244" y="447395"/>
                </a:cubicBezTo>
                <a:cubicBezTo>
                  <a:pt x="225383" y="447395"/>
                  <a:pt x="235955" y="445366"/>
                  <a:pt x="246961" y="441308"/>
                </a:cubicBezTo>
                <a:cubicBezTo>
                  <a:pt x="257967" y="437250"/>
                  <a:pt x="267356" y="439343"/>
                  <a:pt x="275129" y="447589"/>
                </a:cubicBezTo>
                <a:cubicBezTo>
                  <a:pt x="282901" y="455835"/>
                  <a:pt x="275828" y="461488"/>
                  <a:pt x="253908" y="464550"/>
                </a:cubicBezTo>
                <a:cubicBezTo>
                  <a:pt x="231990" y="467612"/>
                  <a:pt x="217043" y="466439"/>
                  <a:pt x="209070" y="461033"/>
                </a:cubicBezTo>
                <a:lnTo>
                  <a:pt x="194459" y="474331"/>
                </a:lnTo>
                <a:lnTo>
                  <a:pt x="203800" y="473799"/>
                </a:lnTo>
                <a:cubicBezTo>
                  <a:pt x="214269" y="475212"/>
                  <a:pt x="223292" y="478213"/>
                  <a:pt x="230871" y="482801"/>
                </a:cubicBezTo>
                <a:cubicBezTo>
                  <a:pt x="238450" y="487390"/>
                  <a:pt x="241364" y="494134"/>
                  <a:pt x="239615" y="503032"/>
                </a:cubicBezTo>
                <a:cubicBezTo>
                  <a:pt x="237865" y="511930"/>
                  <a:pt x="232958" y="514465"/>
                  <a:pt x="224892" y="510636"/>
                </a:cubicBezTo>
                <a:cubicBezTo>
                  <a:pt x="216825" y="506807"/>
                  <a:pt x="209895" y="502483"/>
                  <a:pt x="204102" y="497665"/>
                </a:cubicBezTo>
                <a:cubicBezTo>
                  <a:pt x="198538" y="492101"/>
                  <a:pt x="194479" y="486379"/>
                  <a:pt x="191927" y="480500"/>
                </a:cubicBezTo>
                <a:lnTo>
                  <a:pt x="192721" y="475913"/>
                </a:lnTo>
                <a:lnTo>
                  <a:pt x="189412" y="478924"/>
                </a:lnTo>
                <a:cubicBezTo>
                  <a:pt x="182423" y="484370"/>
                  <a:pt x="174998" y="489298"/>
                  <a:pt x="167136" y="493707"/>
                </a:cubicBezTo>
                <a:cubicBezTo>
                  <a:pt x="151412" y="502526"/>
                  <a:pt x="148092" y="500917"/>
                  <a:pt x="157177" y="488878"/>
                </a:cubicBezTo>
                <a:cubicBezTo>
                  <a:pt x="166262" y="476839"/>
                  <a:pt x="174812" y="465776"/>
                  <a:pt x="182828" y="455688"/>
                </a:cubicBezTo>
                <a:cubicBezTo>
                  <a:pt x="190844" y="445599"/>
                  <a:pt x="193500" y="436293"/>
                  <a:pt x="190797" y="427767"/>
                </a:cubicBezTo>
                <a:cubicBezTo>
                  <a:pt x="188770" y="421373"/>
                  <a:pt x="190006" y="418188"/>
                  <a:pt x="194504" y="418211"/>
                </a:cubicBezTo>
                <a:close/>
                <a:moveTo>
                  <a:pt x="4674562" y="233568"/>
                </a:moveTo>
                <a:cubicBezTo>
                  <a:pt x="4686694" y="231690"/>
                  <a:pt x="4695789" y="234755"/>
                  <a:pt x="4701848" y="242764"/>
                </a:cubicBezTo>
                <a:cubicBezTo>
                  <a:pt x="4707906" y="250773"/>
                  <a:pt x="4710025" y="259474"/>
                  <a:pt x="4708204" y="268867"/>
                </a:cubicBezTo>
                <a:cubicBezTo>
                  <a:pt x="4706282" y="283307"/>
                  <a:pt x="4701281" y="295995"/>
                  <a:pt x="4693200" y="306929"/>
                </a:cubicBezTo>
                <a:cubicBezTo>
                  <a:pt x="4685120" y="317864"/>
                  <a:pt x="4673013" y="326264"/>
                  <a:pt x="4656880" y="332129"/>
                </a:cubicBezTo>
                <a:lnTo>
                  <a:pt x="4648685" y="321008"/>
                </a:lnTo>
                <a:cubicBezTo>
                  <a:pt x="4658192" y="314712"/>
                  <a:pt x="4665068" y="308808"/>
                  <a:pt x="4669313" y="303294"/>
                </a:cubicBezTo>
                <a:cubicBezTo>
                  <a:pt x="4673558" y="297780"/>
                  <a:pt x="4675680" y="292327"/>
                  <a:pt x="4675680" y="286935"/>
                </a:cubicBezTo>
                <a:cubicBezTo>
                  <a:pt x="4675135" y="284756"/>
                  <a:pt x="4671400" y="282053"/>
                  <a:pt x="4664473" y="278826"/>
                </a:cubicBezTo>
                <a:cubicBezTo>
                  <a:pt x="4657547" y="275600"/>
                  <a:pt x="4654084" y="268594"/>
                  <a:pt x="4654084" y="257810"/>
                </a:cubicBezTo>
                <a:cubicBezTo>
                  <a:pt x="4654084" y="253953"/>
                  <a:pt x="4655091" y="249755"/>
                  <a:pt x="4657106" y="245216"/>
                </a:cubicBezTo>
                <a:cubicBezTo>
                  <a:pt x="4659121" y="240677"/>
                  <a:pt x="4664939" y="236795"/>
                  <a:pt x="4674562" y="233568"/>
                </a:cubicBezTo>
                <a:close/>
                <a:moveTo>
                  <a:pt x="2323683" y="223706"/>
                </a:moveTo>
                <a:cubicBezTo>
                  <a:pt x="2321353" y="223111"/>
                  <a:pt x="2313731" y="223691"/>
                  <a:pt x="2300818" y="225448"/>
                </a:cubicBezTo>
                <a:cubicBezTo>
                  <a:pt x="2287905" y="227205"/>
                  <a:pt x="2271094" y="229711"/>
                  <a:pt x="2250387" y="232966"/>
                </a:cubicBezTo>
                <a:cubicBezTo>
                  <a:pt x="2253097" y="245299"/>
                  <a:pt x="2255664" y="260306"/>
                  <a:pt x="2258088" y="277987"/>
                </a:cubicBezTo>
                <a:cubicBezTo>
                  <a:pt x="2273948" y="277155"/>
                  <a:pt x="2294870" y="274230"/>
                  <a:pt x="2320855" y="269211"/>
                </a:cubicBezTo>
                <a:cubicBezTo>
                  <a:pt x="2323278" y="259503"/>
                  <a:pt x="2324938" y="249640"/>
                  <a:pt x="2325834" y="239623"/>
                </a:cubicBezTo>
                <a:cubicBezTo>
                  <a:pt x="2326731" y="229607"/>
                  <a:pt x="2326014" y="224301"/>
                  <a:pt x="2323683" y="223706"/>
                </a:cubicBezTo>
                <a:close/>
                <a:moveTo>
                  <a:pt x="614826" y="221576"/>
                </a:moveTo>
                <a:cubicBezTo>
                  <a:pt x="613916" y="220594"/>
                  <a:pt x="603049" y="221881"/>
                  <a:pt x="582227" y="225437"/>
                </a:cubicBezTo>
                <a:lnTo>
                  <a:pt x="556953" y="227825"/>
                </a:lnTo>
                <a:cubicBezTo>
                  <a:pt x="558702" y="238552"/>
                  <a:pt x="559972" y="250325"/>
                  <a:pt x="560760" y="263145"/>
                </a:cubicBezTo>
                <a:cubicBezTo>
                  <a:pt x="575559" y="263217"/>
                  <a:pt x="592366" y="261209"/>
                  <a:pt x="611180" y="257122"/>
                </a:cubicBezTo>
                <a:cubicBezTo>
                  <a:pt x="613632" y="245679"/>
                  <a:pt x="615081" y="237139"/>
                  <a:pt x="615526" y="231503"/>
                </a:cubicBezTo>
                <a:cubicBezTo>
                  <a:pt x="615970" y="225868"/>
                  <a:pt x="615737" y="222559"/>
                  <a:pt x="614826" y="221576"/>
                </a:cubicBezTo>
                <a:close/>
                <a:moveTo>
                  <a:pt x="4491163" y="216263"/>
                </a:moveTo>
                <a:cubicBezTo>
                  <a:pt x="4495534" y="216106"/>
                  <a:pt x="4502361" y="216970"/>
                  <a:pt x="4511647" y="218855"/>
                </a:cubicBezTo>
                <a:cubicBezTo>
                  <a:pt x="4530217" y="222627"/>
                  <a:pt x="4542844" y="230130"/>
                  <a:pt x="4549526" y="241366"/>
                </a:cubicBezTo>
                <a:cubicBezTo>
                  <a:pt x="4556209" y="252601"/>
                  <a:pt x="4557213" y="261765"/>
                  <a:pt x="4552538" y="268856"/>
                </a:cubicBezTo>
                <a:cubicBezTo>
                  <a:pt x="4547863" y="275947"/>
                  <a:pt x="4539284" y="274381"/>
                  <a:pt x="4526801" y="264156"/>
                </a:cubicBezTo>
                <a:cubicBezTo>
                  <a:pt x="4514317" y="253931"/>
                  <a:pt x="4504355" y="245098"/>
                  <a:pt x="4496912" y="237655"/>
                </a:cubicBezTo>
                <a:cubicBezTo>
                  <a:pt x="4490344" y="230155"/>
                  <a:pt x="4486515" y="224204"/>
                  <a:pt x="4485426" y="219802"/>
                </a:cubicBezTo>
                <a:cubicBezTo>
                  <a:pt x="4484881" y="217600"/>
                  <a:pt x="4486793" y="216421"/>
                  <a:pt x="4491163" y="216263"/>
                </a:cubicBezTo>
                <a:close/>
                <a:moveTo>
                  <a:pt x="4376495" y="214356"/>
                </a:moveTo>
                <a:cubicBezTo>
                  <a:pt x="4379632" y="213882"/>
                  <a:pt x="4381020" y="216801"/>
                  <a:pt x="4380660" y="223114"/>
                </a:cubicBezTo>
                <a:cubicBezTo>
                  <a:pt x="4380179" y="231532"/>
                  <a:pt x="4378505" y="240032"/>
                  <a:pt x="4375637" y="248615"/>
                </a:cubicBezTo>
                <a:cubicBezTo>
                  <a:pt x="4372769" y="257197"/>
                  <a:pt x="4366137" y="266063"/>
                  <a:pt x="4355740" y="275212"/>
                </a:cubicBezTo>
                <a:cubicBezTo>
                  <a:pt x="4345343" y="284361"/>
                  <a:pt x="4338442" y="283662"/>
                  <a:pt x="4335036" y="273115"/>
                </a:cubicBezTo>
                <a:cubicBezTo>
                  <a:pt x="4331630" y="262568"/>
                  <a:pt x="4332964" y="254666"/>
                  <a:pt x="4339037" y="249411"/>
                </a:cubicBezTo>
                <a:cubicBezTo>
                  <a:pt x="4345110" y="244155"/>
                  <a:pt x="4350685" y="238580"/>
                  <a:pt x="4355761" y="232686"/>
                </a:cubicBezTo>
                <a:cubicBezTo>
                  <a:pt x="4361368" y="225186"/>
                  <a:pt x="4367040" y="219612"/>
                  <a:pt x="4372776" y="215962"/>
                </a:cubicBezTo>
                <a:cubicBezTo>
                  <a:pt x="4374210" y="215050"/>
                  <a:pt x="4375450" y="214514"/>
                  <a:pt x="4376495" y="214356"/>
                </a:cubicBezTo>
                <a:close/>
                <a:moveTo>
                  <a:pt x="1098127" y="210488"/>
                </a:moveTo>
                <a:cubicBezTo>
                  <a:pt x="1122090" y="216109"/>
                  <a:pt x="1139928" y="222433"/>
                  <a:pt x="1151644" y="229460"/>
                </a:cubicBezTo>
                <a:cubicBezTo>
                  <a:pt x="1163361" y="236487"/>
                  <a:pt x="1171818" y="242839"/>
                  <a:pt x="1177016" y="248518"/>
                </a:cubicBezTo>
                <a:cubicBezTo>
                  <a:pt x="1182214" y="254197"/>
                  <a:pt x="1185509" y="261955"/>
                  <a:pt x="1186900" y="271792"/>
                </a:cubicBezTo>
                <a:cubicBezTo>
                  <a:pt x="1188291" y="281630"/>
                  <a:pt x="1184631" y="289646"/>
                  <a:pt x="1175919" y="295841"/>
                </a:cubicBezTo>
                <a:cubicBezTo>
                  <a:pt x="1167207" y="302036"/>
                  <a:pt x="1158538" y="295242"/>
                  <a:pt x="1149913" y="275460"/>
                </a:cubicBezTo>
                <a:cubicBezTo>
                  <a:pt x="1141287" y="255677"/>
                  <a:pt x="1123215" y="237390"/>
                  <a:pt x="1095696" y="220598"/>
                </a:cubicBezTo>
                <a:close/>
                <a:moveTo>
                  <a:pt x="5008311" y="203147"/>
                </a:moveTo>
                <a:cubicBezTo>
                  <a:pt x="5015222" y="203638"/>
                  <a:pt x="5021087" y="205282"/>
                  <a:pt x="5025909" y="208079"/>
                </a:cubicBezTo>
                <a:cubicBezTo>
                  <a:pt x="5035553" y="213671"/>
                  <a:pt x="5039461" y="218873"/>
                  <a:pt x="5037632" y="223684"/>
                </a:cubicBezTo>
                <a:cubicBezTo>
                  <a:pt x="5035804" y="228495"/>
                  <a:pt x="5029340" y="230901"/>
                  <a:pt x="5018241" y="230901"/>
                </a:cubicBezTo>
                <a:cubicBezTo>
                  <a:pt x="5009264" y="229998"/>
                  <a:pt x="5000868" y="229546"/>
                  <a:pt x="4993052" y="229546"/>
                </a:cubicBezTo>
                <a:cubicBezTo>
                  <a:pt x="4985079" y="229546"/>
                  <a:pt x="4973517" y="229990"/>
                  <a:pt x="4958367" y="230880"/>
                </a:cubicBezTo>
                <a:cubicBezTo>
                  <a:pt x="4943217" y="231769"/>
                  <a:pt x="4927525" y="233791"/>
                  <a:pt x="4911291" y="236945"/>
                </a:cubicBezTo>
                <a:cubicBezTo>
                  <a:pt x="4895058" y="240100"/>
                  <a:pt x="4883948" y="241907"/>
                  <a:pt x="4877961" y="242366"/>
                </a:cubicBezTo>
                <a:cubicBezTo>
                  <a:pt x="4871974" y="242825"/>
                  <a:pt x="4864675" y="238982"/>
                  <a:pt x="4856064" y="230836"/>
                </a:cubicBezTo>
                <a:cubicBezTo>
                  <a:pt x="4847453" y="222691"/>
                  <a:pt x="4849471" y="218619"/>
                  <a:pt x="4862119" y="218619"/>
                </a:cubicBezTo>
                <a:cubicBezTo>
                  <a:pt x="4872013" y="218619"/>
                  <a:pt x="4890376" y="217278"/>
                  <a:pt x="4917207" y="214596"/>
                </a:cubicBezTo>
                <a:cubicBezTo>
                  <a:pt x="4944037" y="211915"/>
                  <a:pt x="4966451" y="208760"/>
                  <a:pt x="4984448" y="205132"/>
                </a:cubicBezTo>
                <a:cubicBezTo>
                  <a:pt x="4993447" y="203318"/>
                  <a:pt x="5001401" y="202656"/>
                  <a:pt x="5008311" y="203147"/>
                </a:cubicBezTo>
                <a:close/>
                <a:moveTo>
                  <a:pt x="1581904" y="202712"/>
                </a:moveTo>
                <a:cubicBezTo>
                  <a:pt x="1581108" y="201715"/>
                  <a:pt x="1579194" y="201891"/>
                  <a:pt x="1576161" y="203239"/>
                </a:cubicBezTo>
                <a:cubicBezTo>
                  <a:pt x="1573128" y="204587"/>
                  <a:pt x="1568299" y="206229"/>
                  <a:pt x="1561674" y="208165"/>
                </a:cubicBezTo>
                <a:cubicBezTo>
                  <a:pt x="1563466" y="218547"/>
                  <a:pt x="1565015" y="226972"/>
                  <a:pt x="1566320" y="233439"/>
                </a:cubicBezTo>
                <a:cubicBezTo>
                  <a:pt x="1569203" y="232751"/>
                  <a:pt x="1574365" y="230923"/>
                  <a:pt x="1581808" y="227954"/>
                </a:cubicBezTo>
                <a:cubicBezTo>
                  <a:pt x="1582668" y="212123"/>
                  <a:pt x="1582700" y="203708"/>
                  <a:pt x="1581904" y="202712"/>
                </a:cubicBezTo>
                <a:close/>
                <a:moveTo>
                  <a:pt x="2632030" y="196345"/>
                </a:moveTo>
                <a:cubicBezTo>
                  <a:pt x="2627262" y="197600"/>
                  <a:pt x="2613499" y="200708"/>
                  <a:pt x="2590741" y="205669"/>
                </a:cubicBezTo>
                <a:cubicBezTo>
                  <a:pt x="2592533" y="212524"/>
                  <a:pt x="2594161" y="221329"/>
                  <a:pt x="2595623" y="232084"/>
                </a:cubicBezTo>
                <a:cubicBezTo>
                  <a:pt x="2604142" y="230392"/>
                  <a:pt x="2616976" y="227101"/>
                  <a:pt x="2634127" y="222211"/>
                </a:cubicBezTo>
                <a:cubicBezTo>
                  <a:pt x="2635690" y="215155"/>
                  <a:pt x="2636923" y="208767"/>
                  <a:pt x="2637827" y="203045"/>
                </a:cubicBezTo>
                <a:cubicBezTo>
                  <a:pt x="2638730" y="197323"/>
                  <a:pt x="2636798" y="195090"/>
                  <a:pt x="2632030" y="196345"/>
                </a:cubicBezTo>
                <a:close/>
                <a:moveTo>
                  <a:pt x="2333686" y="193936"/>
                </a:moveTo>
                <a:cubicBezTo>
                  <a:pt x="2337916" y="194086"/>
                  <a:pt x="2342666" y="195466"/>
                  <a:pt x="2347936" y="198076"/>
                </a:cubicBezTo>
                <a:cubicBezTo>
                  <a:pt x="2358476" y="203296"/>
                  <a:pt x="2367349" y="209276"/>
                  <a:pt x="2374555" y="216016"/>
                </a:cubicBezTo>
                <a:cubicBezTo>
                  <a:pt x="2381761" y="222756"/>
                  <a:pt x="2381155" y="229621"/>
                  <a:pt x="2372738" y="236612"/>
                </a:cubicBezTo>
                <a:cubicBezTo>
                  <a:pt x="2364320" y="243603"/>
                  <a:pt x="2356383" y="253781"/>
                  <a:pt x="2348926" y="267146"/>
                </a:cubicBezTo>
                <a:cubicBezTo>
                  <a:pt x="2362420" y="283264"/>
                  <a:pt x="2362448" y="291603"/>
                  <a:pt x="2349012" y="292162"/>
                </a:cubicBezTo>
                <a:cubicBezTo>
                  <a:pt x="2335575" y="292722"/>
                  <a:pt x="2305604" y="294722"/>
                  <a:pt x="2259099" y="298164"/>
                </a:cubicBezTo>
                <a:cubicBezTo>
                  <a:pt x="2255442" y="311816"/>
                  <a:pt x="2250387" y="314619"/>
                  <a:pt x="2243934" y="306574"/>
                </a:cubicBezTo>
                <a:cubicBezTo>
                  <a:pt x="2237481" y="298530"/>
                  <a:pt x="2232014" y="284437"/>
                  <a:pt x="2227532" y="264296"/>
                </a:cubicBezTo>
                <a:cubicBezTo>
                  <a:pt x="2223051" y="244155"/>
                  <a:pt x="2218516" y="230718"/>
                  <a:pt x="2213927" y="223985"/>
                </a:cubicBezTo>
                <a:cubicBezTo>
                  <a:pt x="2209338" y="217253"/>
                  <a:pt x="2210277" y="213320"/>
                  <a:pt x="2216745" y="212187"/>
                </a:cubicBezTo>
                <a:cubicBezTo>
                  <a:pt x="2223212" y="211054"/>
                  <a:pt x="2229339" y="211165"/>
                  <a:pt x="2235126" y="212520"/>
                </a:cubicBezTo>
                <a:cubicBezTo>
                  <a:pt x="2240912" y="213876"/>
                  <a:pt x="2250140" y="213897"/>
                  <a:pt x="2262809" y="212585"/>
                </a:cubicBezTo>
                <a:cubicBezTo>
                  <a:pt x="2275479" y="211273"/>
                  <a:pt x="2287008" y="209531"/>
                  <a:pt x="2297398" y="207358"/>
                </a:cubicBezTo>
                <a:cubicBezTo>
                  <a:pt x="2307787" y="205185"/>
                  <a:pt x="2316173" y="201790"/>
                  <a:pt x="2322554" y="197173"/>
                </a:cubicBezTo>
                <a:cubicBezTo>
                  <a:pt x="2325745" y="194864"/>
                  <a:pt x="2329455" y="193785"/>
                  <a:pt x="2333686" y="193936"/>
                </a:cubicBezTo>
                <a:close/>
                <a:moveTo>
                  <a:pt x="2644981" y="169591"/>
                </a:moveTo>
                <a:cubicBezTo>
                  <a:pt x="2647805" y="169032"/>
                  <a:pt x="2650582" y="169238"/>
                  <a:pt x="2653314" y="170210"/>
                </a:cubicBezTo>
                <a:cubicBezTo>
                  <a:pt x="2658778" y="172153"/>
                  <a:pt x="2665238" y="175573"/>
                  <a:pt x="2672695" y="180470"/>
                </a:cubicBezTo>
                <a:cubicBezTo>
                  <a:pt x="2680152" y="185367"/>
                  <a:pt x="2681260" y="190257"/>
                  <a:pt x="2676018" y="195140"/>
                </a:cubicBezTo>
                <a:cubicBezTo>
                  <a:pt x="2670777" y="200023"/>
                  <a:pt x="2664851" y="208308"/>
                  <a:pt x="2658240" y="219995"/>
                </a:cubicBezTo>
                <a:cubicBezTo>
                  <a:pt x="2667231" y="232400"/>
                  <a:pt x="2666905" y="238889"/>
                  <a:pt x="2657261" y="239462"/>
                </a:cubicBezTo>
                <a:cubicBezTo>
                  <a:pt x="2647617" y="240036"/>
                  <a:pt x="2627451" y="242882"/>
                  <a:pt x="2596763" y="248002"/>
                </a:cubicBezTo>
                <a:cubicBezTo>
                  <a:pt x="2592605" y="260894"/>
                  <a:pt x="2587632" y="261919"/>
                  <a:pt x="2581846" y="251078"/>
                </a:cubicBezTo>
                <a:cubicBezTo>
                  <a:pt x="2576060" y="240237"/>
                  <a:pt x="2571869" y="230700"/>
                  <a:pt x="2569273" y="222469"/>
                </a:cubicBezTo>
                <a:cubicBezTo>
                  <a:pt x="2566678" y="214238"/>
                  <a:pt x="2562831" y="207010"/>
                  <a:pt x="2557733" y="200787"/>
                </a:cubicBezTo>
                <a:cubicBezTo>
                  <a:pt x="2552635" y="194563"/>
                  <a:pt x="2553460" y="190576"/>
                  <a:pt x="2560207" y="188827"/>
                </a:cubicBezTo>
                <a:cubicBezTo>
                  <a:pt x="2566954" y="187077"/>
                  <a:pt x="2572772" y="186651"/>
                  <a:pt x="2577662" y="187547"/>
                </a:cubicBezTo>
                <a:cubicBezTo>
                  <a:pt x="2582552" y="188443"/>
                  <a:pt x="2592103" y="187382"/>
                  <a:pt x="2606314" y="184363"/>
                </a:cubicBezTo>
                <a:cubicBezTo>
                  <a:pt x="2620525" y="181345"/>
                  <a:pt x="2630545" y="177745"/>
                  <a:pt x="2636375" y="173565"/>
                </a:cubicBezTo>
                <a:cubicBezTo>
                  <a:pt x="2639289" y="171475"/>
                  <a:pt x="2642158" y="170151"/>
                  <a:pt x="2644981" y="169591"/>
                </a:cubicBezTo>
                <a:close/>
                <a:moveTo>
                  <a:pt x="3741599" y="153613"/>
                </a:moveTo>
                <a:cubicBezTo>
                  <a:pt x="3743917" y="153924"/>
                  <a:pt x="3746722" y="154559"/>
                  <a:pt x="3750013" y="155518"/>
                </a:cubicBezTo>
                <a:cubicBezTo>
                  <a:pt x="3763177" y="159354"/>
                  <a:pt x="3772653" y="165166"/>
                  <a:pt x="3778439" y="172952"/>
                </a:cubicBezTo>
                <a:cubicBezTo>
                  <a:pt x="3784225" y="180739"/>
                  <a:pt x="3785653" y="190318"/>
                  <a:pt x="3782720" y="201690"/>
                </a:cubicBezTo>
                <a:cubicBezTo>
                  <a:pt x="3779787" y="213062"/>
                  <a:pt x="3770542" y="210380"/>
                  <a:pt x="3754982" y="193645"/>
                </a:cubicBezTo>
                <a:cubicBezTo>
                  <a:pt x="3743295" y="177455"/>
                  <a:pt x="3736254" y="166094"/>
                  <a:pt x="3733859" y="159562"/>
                </a:cubicBezTo>
                <a:cubicBezTo>
                  <a:pt x="3732063" y="154663"/>
                  <a:pt x="3734643" y="152680"/>
                  <a:pt x="3741599" y="153613"/>
                </a:cubicBezTo>
                <a:close/>
                <a:moveTo>
                  <a:pt x="1885709" y="153569"/>
                </a:moveTo>
                <a:cubicBezTo>
                  <a:pt x="1888274" y="154281"/>
                  <a:pt x="1884135" y="167094"/>
                  <a:pt x="1873290" y="192010"/>
                </a:cubicBezTo>
                <a:cubicBezTo>
                  <a:pt x="1860857" y="220418"/>
                  <a:pt x="1853299" y="242327"/>
                  <a:pt x="1850618" y="257735"/>
                </a:cubicBezTo>
                <a:cubicBezTo>
                  <a:pt x="1847936" y="273144"/>
                  <a:pt x="1842383" y="276926"/>
                  <a:pt x="1833958" y="269082"/>
                </a:cubicBezTo>
                <a:cubicBezTo>
                  <a:pt x="1825533" y="261238"/>
                  <a:pt x="1819672" y="252447"/>
                  <a:pt x="1816373" y="242710"/>
                </a:cubicBezTo>
                <a:cubicBezTo>
                  <a:pt x="1813075" y="232973"/>
                  <a:pt x="1814323" y="227094"/>
                  <a:pt x="1820116" y="225072"/>
                </a:cubicBezTo>
                <a:cubicBezTo>
                  <a:pt x="1825910" y="223050"/>
                  <a:pt x="1832069" y="218117"/>
                  <a:pt x="1838594" y="210273"/>
                </a:cubicBezTo>
                <a:cubicBezTo>
                  <a:pt x="1845118" y="202429"/>
                  <a:pt x="1856870" y="187457"/>
                  <a:pt x="1873849" y="165359"/>
                </a:cubicBezTo>
                <a:cubicBezTo>
                  <a:pt x="1880216" y="157072"/>
                  <a:pt x="1884169" y="153142"/>
                  <a:pt x="1885709" y="153569"/>
                </a:cubicBezTo>
                <a:close/>
                <a:moveTo>
                  <a:pt x="3046285" y="138826"/>
                </a:moveTo>
                <a:cubicBezTo>
                  <a:pt x="3053563" y="137987"/>
                  <a:pt x="3063451" y="141569"/>
                  <a:pt x="3075949" y="149571"/>
                </a:cubicBezTo>
                <a:cubicBezTo>
                  <a:pt x="3090017" y="159766"/>
                  <a:pt x="3094021" y="167940"/>
                  <a:pt x="3087963" y="174092"/>
                </a:cubicBezTo>
                <a:cubicBezTo>
                  <a:pt x="3081904" y="180244"/>
                  <a:pt x="3077239" y="187816"/>
                  <a:pt x="3073970" y="196807"/>
                </a:cubicBezTo>
                <a:cubicBezTo>
                  <a:pt x="3071274" y="231998"/>
                  <a:pt x="3065696" y="257577"/>
                  <a:pt x="3057235" y="273545"/>
                </a:cubicBezTo>
                <a:cubicBezTo>
                  <a:pt x="3048774" y="289513"/>
                  <a:pt x="3037119" y="300569"/>
                  <a:pt x="3022270" y="306714"/>
                </a:cubicBezTo>
                <a:cubicBezTo>
                  <a:pt x="3007420" y="312859"/>
                  <a:pt x="2999734" y="311002"/>
                  <a:pt x="2999211" y="301143"/>
                </a:cubicBezTo>
                <a:cubicBezTo>
                  <a:pt x="2998687" y="291284"/>
                  <a:pt x="2995038" y="280687"/>
                  <a:pt x="2988262" y="269351"/>
                </a:cubicBezTo>
                <a:cubicBezTo>
                  <a:pt x="2981487" y="258015"/>
                  <a:pt x="2982053" y="253996"/>
                  <a:pt x="2989962" y="257294"/>
                </a:cubicBezTo>
                <a:cubicBezTo>
                  <a:pt x="2997870" y="260593"/>
                  <a:pt x="3006886" y="264350"/>
                  <a:pt x="3017011" y="268566"/>
                </a:cubicBezTo>
                <a:cubicBezTo>
                  <a:pt x="3024023" y="268566"/>
                  <a:pt x="3030318" y="260636"/>
                  <a:pt x="3035897" y="244775"/>
                </a:cubicBezTo>
                <a:cubicBezTo>
                  <a:pt x="3041475" y="228915"/>
                  <a:pt x="3044712" y="214148"/>
                  <a:pt x="3045609" y="200475"/>
                </a:cubicBezTo>
                <a:cubicBezTo>
                  <a:pt x="3046505" y="186801"/>
                  <a:pt x="3046591" y="177430"/>
                  <a:pt x="3045867" y="172361"/>
                </a:cubicBezTo>
                <a:cubicBezTo>
                  <a:pt x="3045143" y="167291"/>
                  <a:pt x="3042063" y="164983"/>
                  <a:pt x="3036628" y="165434"/>
                </a:cubicBezTo>
                <a:cubicBezTo>
                  <a:pt x="3031193" y="165886"/>
                  <a:pt x="3014888" y="168134"/>
                  <a:pt x="2987713" y="172178"/>
                </a:cubicBezTo>
                <a:cubicBezTo>
                  <a:pt x="2999415" y="175792"/>
                  <a:pt x="3002932" y="180743"/>
                  <a:pt x="2998265" y="187031"/>
                </a:cubicBezTo>
                <a:cubicBezTo>
                  <a:pt x="2993597" y="193319"/>
                  <a:pt x="2990151" y="199582"/>
                  <a:pt x="2987929" y="205820"/>
                </a:cubicBezTo>
                <a:cubicBezTo>
                  <a:pt x="2985706" y="212058"/>
                  <a:pt x="2979310" y="222756"/>
                  <a:pt x="2968741" y="237913"/>
                </a:cubicBezTo>
                <a:cubicBezTo>
                  <a:pt x="2958173" y="253071"/>
                  <a:pt x="2945890" y="266020"/>
                  <a:pt x="2931894" y="276761"/>
                </a:cubicBezTo>
                <a:cubicBezTo>
                  <a:pt x="2917898" y="287502"/>
                  <a:pt x="2905003" y="293568"/>
                  <a:pt x="2893208" y="294959"/>
                </a:cubicBezTo>
                <a:cubicBezTo>
                  <a:pt x="2881413" y="296350"/>
                  <a:pt x="2879524" y="293797"/>
                  <a:pt x="2887540" y="287301"/>
                </a:cubicBezTo>
                <a:cubicBezTo>
                  <a:pt x="2895556" y="280805"/>
                  <a:pt x="2905304" y="272262"/>
                  <a:pt x="2916783" y="261672"/>
                </a:cubicBezTo>
                <a:cubicBezTo>
                  <a:pt x="2928262" y="251081"/>
                  <a:pt x="2939329" y="236727"/>
                  <a:pt x="2949984" y="218608"/>
                </a:cubicBezTo>
                <a:cubicBezTo>
                  <a:pt x="2960639" y="200489"/>
                  <a:pt x="2965292" y="187041"/>
                  <a:pt x="2963945" y="178265"/>
                </a:cubicBezTo>
                <a:cubicBezTo>
                  <a:pt x="2959112" y="179929"/>
                  <a:pt x="2952713" y="181918"/>
                  <a:pt x="2944747" y="184234"/>
                </a:cubicBezTo>
                <a:cubicBezTo>
                  <a:pt x="2936781" y="186550"/>
                  <a:pt x="2928180" y="184295"/>
                  <a:pt x="2918945" y="177469"/>
                </a:cubicBezTo>
                <a:cubicBezTo>
                  <a:pt x="2910699" y="168263"/>
                  <a:pt x="2913428" y="163384"/>
                  <a:pt x="2927130" y="162832"/>
                </a:cubicBezTo>
                <a:cubicBezTo>
                  <a:pt x="2940832" y="162280"/>
                  <a:pt x="2962116" y="159745"/>
                  <a:pt x="2990983" y="155228"/>
                </a:cubicBezTo>
                <a:cubicBezTo>
                  <a:pt x="3016193" y="150883"/>
                  <a:pt x="3032491" y="146186"/>
                  <a:pt x="3039876" y="141138"/>
                </a:cubicBezTo>
                <a:cubicBezTo>
                  <a:pt x="3041722" y="139877"/>
                  <a:pt x="3043859" y="139106"/>
                  <a:pt x="3046285" y="138826"/>
                </a:cubicBezTo>
                <a:close/>
                <a:moveTo>
                  <a:pt x="1510734" y="137749"/>
                </a:moveTo>
                <a:cubicBezTo>
                  <a:pt x="1512965" y="137139"/>
                  <a:pt x="1513472" y="139380"/>
                  <a:pt x="1512254" y="144473"/>
                </a:cubicBezTo>
                <a:cubicBezTo>
                  <a:pt x="1509006" y="158053"/>
                  <a:pt x="1502004" y="176043"/>
                  <a:pt x="1491249" y="198442"/>
                </a:cubicBezTo>
                <a:cubicBezTo>
                  <a:pt x="1480494" y="220841"/>
                  <a:pt x="1473969" y="236124"/>
                  <a:pt x="1471675" y="244291"/>
                </a:cubicBezTo>
                <a:cubicBezTo>
                  <a:pt x="1469380" y="252458"/>
                  <a:pt x="1464358" y="254064"/>
                  <a:pt x="1456607" y="249110"/>
                </a:cubicBezTo>
                <a:cubicBezTo>
                  <a:pt x="1448856" y="244155"/>
                  <a:pt x="1443030" y="237878"/>
                  <a:pt x="1439130" y="230277"/>
                </a:cubicBezTo>
                <a:cubicBezTo>
                  <a:pt x="1435229" y="222677"/>
                  <a:pt x="1436595" y="217615"/>
                  <a:pt x="1443227" y="215091"/>
                </a:cubicBezTo>
                <a:cubicBezTo>
                  <a:pt x="1449860" y="212567"/>
                  <a:pt x="1463852" y="195725"/>
                  <a:pt x="1485205" y="164563"/>
                </a:cubicBezTo>
                <a:cubicBezTo>
                  <a:pt x="1498505" y="147705"/>
                  <a:pt x="1507015" y="138767"/>
                  <a:pt x="1510734" y="137749"/>
                </a:cubicBezTo>
                <a:close/>
                <a:moveTo>
                  <a:pt x="965767" y="137073"/>
                </a:moveTo>
                <a:cubicBezTo>
                  <a:pt x="958332" y="137503"/>
                  <a:pt x="942238" y="139367"/>
                  <a:pt x="917487" y="142666"/>
                </a:cubicBezTo>
                <a:cubicBezTo>
                  <a:pt x="919237" y="175247"/>
                  <a:pt x="920498" y="197409"/>
                  <a:pt x="921273" y="209154"/>
                </a:cubicBezTo>
                <a:cubicBezTo>
                  <a:pt x="938610" y="206559"/>
                  <a:pt x="956327" y="204020"/>
                  <a:pt x="974425" y="201539"/>
                </a:cubicBezTo>
                <a:cubicBezTo>
                  <a:pt x="976848" y="189451"/>
                  <a:pt x="978508" y="176849"/>
                  <a:pt x="979404" y="163735"/>
                </a:cubicBezTo>
                <a:cubicBezTo>
                  <a:pt x="980301" y="150621"/>
                  <a:pt x="980111" y="142791"/>
                  <a:pt x="978835" y="140246"/>
                </a:cubicBezTo>
                <a:cubicBezTo>
                  <a:pt x="977558" y="137700"/>
                  <a:pt x="973202" y="136643"/>
                  <a:pt x="965767" y="137073"/>
                </a:cubicBezTo>
                <a:close/>
                <a:moveTo>
                  <a:pt x="1599384" y="135774"/>
                </a:moveTo>
                <a:cubicBezTo>
                  <a:pt x="1603738" y="135826"/>
                  <a:pt x="1607448" y="137066"/>
                  <a:pt x="1610513" y="139493"/>
                </a:cubicBezTo>
                <a:cubicBezTo>
                  <a:pt x="1616644" y="144347"/>
                  <a:pt x="1615665" y="149065"/>
                  <a:pt x="1607577" y="153647"/>
                </a:cubicBezTo>
                <a:cubicBezTo>
                  <a:pt x="1599489" y="158228"/>
                  <a:pt x="1590132" y="161451"/>
                  <a:pt x="1579506" y="163316"/>
                </a:cubicBezTo>
                <a:cubicBezTo>
                  <a:pt x="1568880" y="165180"/>
                  <a:pt x="1560297" y="164029"/>
                  <a:pt x="1553758" y="159863"/>
                </a:cubicBezTo>
                <a:cubicBezTo>
                  <a:pt x="1547219" y="155697"/>
                  <a:pt x="1547696" y="152360"/>
                  <a:pt x="1555188" y="149850"/>
                </a:cubicBezTo>
                <a:cubicBezTo>
                  <a:pt x="1562681" y="147341"/>
                  <a:pt x="1572415" y="143784"/>
                  <a:pt x="1584389" y="139181"/>
                </a:cubicBezTo>
                <a:cubicBezTo>
                  <a:pt x="1590032" y="136858"/>
                  <a:pt x="1595030" y="135722"/>
                  <a:pt x="1599384" y="135774"/>
                </a:cubicBezTo>
                <a:close/>
                <a:moveTo>
                  <a:pt x="6429825" y="129673"/>
                </a:moveTo>
                <a:lnTo>
                  <a:pt x="6389213" y="134685"/>
                </a:lnTo>
                <a:cubicBezTo>
                  <a:pt x="6388425" y="147176"/>
                  <a:pt x="6386719" y="156569"/>
                  <a:pt x="6384094" y="162864"/>
                </a:cubicBezTo>
                <a:cubicBezTo>
                  <a:pt x="6397015" y="165345"/>
                  <a:pt x="6404970" y="169930"/>
                  <a:pt x="6407960" y="176620"/>
                </a:cubicBezTo>
                <a:lnTo>
                  <a:pt x="6407665" y="192124"/>
                </a:lnTo>
                <a:lnTo>
                  <a:pt x="6415833" y="180083"/>
                </a:lnTo>
                <a:cubicBezTo>
                  <a:pt x="6423369" y="165004"/>
                  <a:pt x="6428033" y="148201"/>
                  <a:pt x="6429825" y="129673"/>
                </a:cubicBezTo>
                <a:close/>
                <a:moveTo>
                  <a:pt x="3665467" y="126286"/>
                </a:moveTo>
                <a:cubicBezTo>
                  <a:pt x="3660541" y="126723"/>
                  <a:pt x="3648004" y="128949"/>
                  <a:pt x="3627856" y="132965"/>
                </a:cubicBezTo>
                <a:lnTo>
                  <a:pt x="3629039" y="171360"/>
                </a:lnTo>
                <a:cubicBezTo>
                  <a:pt x="3636969" y="170615"/>
                  <a:pt x="3643569" y="168851"/>
                  <a:pt x="3648839" y="166069"/>
                </a:cubicBezTo>
                <a:cubicBezTo>
                  <a:pt x="3654109" y="163287"/>
                  <a:pt x="3659803" y="164904"/>
                  <a:pt x="3665919" y="170920"/>
                </a:cubicBezTo>
                <a:cubicBezTo>
                  <a:pt x="3672035" y="176935"/>
                  <a:pt x="3670278" y="181911"/>
                  <a:pt x="3660649" y="185848"/>
                </a:cubicBezTo>
                <a:cubicBezTo>
                  <a:pt x="3651019" y="189784"/>
                  <a:pt x="3640540" y="191752"/>
                  <a:pt x="3629211" y="191752"/>
                </a:cubicBezTo>
                <a:lnTo>
                  <a:pt x="3630373" y="226685"/>
                </a:lnTo>
                <a:cubicBezTo>
                  <a:pt x="3634904" y="226814"/>
                  <a:pt x="3641659" y="225047"/>
                  <a:pt x="3650635" y="221383"/>
                </a:cubicBezTo>
                <a:cubicBezTo>
                  <a:pt x="3659613" y="217719"/>
                  <a:pt x="3665632" y="217912"/>
                  <a:pt x="3668693" y="221963"/>
                </a:cubicBezTo>
                <a:cubicBezTo>
                  <a:pt x="3671755" y="226015"/>
                  <a:pt x="3674010" y="225756"/>
                  <a:pt x="3675458" y="221189"/>
                </a:cubicBezTo>
                <a:cubicBezTo>
                  <a:pt x="3676907" y="216622"/>
                  <a:pt x="3677857" y="201106"/>
                  <a:pt x="3678309" y="174641"/>
                </a:cubicBezTo>
                <a:cubicBezTo>
                  <a:pt x="3678760" y="148176"/>
                  <a:pt x="3677964" y="133391"/>
                  <a:pt x="3675921" y="130287"/>
                </a:cubicBezTo>
                <a:cubicBezTo>
                  <a:pt x="3673877" y="127182"/>
                  <a:pt x="3670393" y="125848"/>
                  <a:pt x="3665467" y="126286"/>
                </a:cubicBezTo>
                <a:close/>
                <a:moveTo>
                  <a:pt x="6746661" y="116789"/>
                </a:moveTo>
                <a:cubicBezTo>
                  <a:pt x="6757137" y="118208"/>
                  <a:pt x="6765701" y="120826"/>
                  <a:pt x="6772355" y="124640"/>
                </a:cubicBezTo>
                <a:cubicBezTo>
                  <a:pt x="6780859" y="128139"/>
                  <a:pt x="6783530" y="132965"/>
                  <a:pt x="6780368" y="139117"/>
                </a:cubicBezTo>
                <a:cubicBezTo>
                  <a:pt x="6777206" y="145268"/>
                  <a:pt x="6776073" y="170278"/>
                  <a:pt x="6776969" y="214144"/>
                </a:cubicBezTo>
                <a:cubicBezTo>
                  <a:pt x="6777866" y="258011"/>
                  <a:pt x="6776321" y="287742"/>
                  <a:pt x="6772334" y="303337"/>
                </a:cubicBezTo>
                <a:cubicBezTo>
                  <a:pt x="6768347" y="318932"/>
                  <a:pt x="6762479" y="320538"/>
                  <a:pt x="6754728" y="308155"/>
                </a:cubicBezTo>
                <a:cubicBezTo>
                  <a:pt x="6746977" y="295773"/>
                  <a:pt x="6743775" y="286050"/>
                  <a:pt x="6745123" y="278987"/>
                </a:cubicBezTo>
                <a:cubicBezTo>
                  <a:pt x="6746471" y="271925"/>
                  <a:pt x="6748045" y="257649"/>
                  <a:pt x="6749845" y="236160"/>
                </a:cubicBezTo>
                <a:cubicBezTo>
                  <a:pt x="6751645" y="214671"/>
                  <a:pt x="6751441" y="192946"/>
                  <a:pt x="6749231" y="170984"/>
                </a:cubicBezTo>
                <a:cubicBezTo>
                  <a:pt x="6747023" y="149022"/>
                  <a:pt x="6743424" y="134144"/>
                  <a:pt x="6738433" y="126350"/>
                </a:cubicBezTo>
                <a:cubicBezTo>
                  <a:pt x="6733443" y="118556"/>
                  <a:pt x="6736186" y="115369"/>
                  <a:pt x="6746661" y="116789"/>
                </a:cubicBezTo>
                <a:close/>
                <a:moveTo>
                  <a:pt x="3392232" y="111809"/>
                </a:moveTo>
                <a:cubicBezTo>
                  <a:pt x="3388906" y="111114"/>
                  <a:pt x="3375167" y="112408"/>
                  <a:pt x="3351018" y="115692"/>
                </a:cubicBezTo>
                <a:lnTo>
                  <a:pt x="3351018" y="145742"/>
                </a:lnTo>
                <a:cubicBezTo>
                  <a:pt x="3354102" y="145742"/>
                  <a:pt x="3360537" y="144387"/>
                  <a:pt x="3370324" y="141676"/>
                </a:cubicBezTo>
                <a:cubicBezTo>
                  <a:pt x="3380111" y="138966"/>
                  <a:pt x="3387213" y="140784"/>
                  <a:pt x="3391630" y="147129"/>
                </a:cubicBezTo>
                <a:cubicBezTo>
                  <a:pt x="3396047" y="153475"/>
                  <a:pt x="3392211" y="157999"/>
                  <a:pt x="3380122" y="160702"/>
                </a:cubicBezTo>
                <a:cubicBezTo>
                  <a:pt x="3368033" y="163405"/>
                  <a:pt x="3358332" y="164312"/>
                  <a:pt x="3351018" y="163423"/>
                </a:cubicBezTo>
                <a:lnTo>
                  <a:pt x="3351018" y="194290"/>
                </a:lnTo>
                <a:cubicBezTo>
                  <a:pt x="3360555" y="194348"/>
                  <a:pt x="3369693" y="193688"/>
                  <a:pt x="3378433" y="192312"/>
                </a:cubicBezTo>
                <a:cubicBezTo>
                  <a:pt x="3387174" y="190935"/>
                  <a:pt x="3393311" y="190698"/>
                  <a:pt x="3396846" y="191602"/>
                </a:cubicBezTo>
                <a:cubicBezTo>
                  <a:pt x="3400381" y="192505"/>
                  <a:pt x="3401700" y="181868"/>
                  <a:pt x="3400804" y="159691"/>
                </a:cubicBezTo>
                <a:cubicBezTo>
                  <a:pt x="3399908" y="137514"/>
                  <a:pt x="3399087" y="124163"/>
                  <a:pt x="3398341" y="119639"/>
                </a:cubicBezTo>
                <a:cubicBezTo>
                  <a:pt x="3397596" y="115115"/>
                  <a:pt x="3395559" y="112505"/>
                  <a:pt x="3392232" y="111809"/>
                </a:cubicBezTo>
                <a:close/>
                <a:moveTo>
                  <a:pt x="1824529" y="106101"/>
                </a:moveTo>
                <a:cubicBezTo>
                  <a:pt x="1826936" y="106232"/>
                  <a:pt x="1829846" y="106718"/>
                  <a:pt x="1833259" y="107561"/>
                </a:cubicBezTo>
                <a:cubicBezTo>
                  <a:pt x="1846911" y="110931"/>
                  <a:pt x="1855709" y="116165"/>
                  <a:pt x="1859652" y="123263"/>
                </a:cubicBezTo>
                <a:cubicBezTo>
                  <a:pt x="1863596" y="130362"/>
                  <a:pt x="1863506" y="137704"/>
                  <a:pt x="1859383" y="145290"/>
                </a:cubicBezTo>
                <a:cubicBezTo>
                  <a:pt x="1855261" y="152876"/>
                  <a:pt x="1845384" y="150288"/>
                  <a:pt x="1829753" y="137525"/>
                </a:cubicBezTo>
                <a:cubicBezTo>
                  <a:pt x="1823328" y="130211"/>
                  <a:pt x="1818894" y="122546"/>
                  <a:pt x="1816449" y="114530"/>
                </a:cubicBezTo>
                <a:cubicBezTo>
                  <a:pt x="1814615" y="108518"/>
                  <a:pt x="1817309" y="105708"/>
                  <a:pt x="1824529" y="106101"/>
                </a:cubicBezTo>
                <a:close/>
                <a:moveTo>
                  <a:pt x="2582672" y="96115"/>
                </a:moveTo>
                <a:cubicBezTo>
                  <a:pt x="2584799" y="96326"/>
                  <a:pt x="2587439" y="97105"/>
                  <a:pt x="2590590" y="98451"/>
                </a:cubicBezTo>
                <a:cubicBezTo>
                  <a:pt x="2603195" y="103836"/>
                  <a:pt x="2609748" y="110146"/>
                  <a:pt x="2610250" y="117380"/>
                </a:cubicBezTo>
                <a:cubicBezTo>
                  <a:pt x="2610752" y="124615"/>
                  <a:pt x="2608956" y="130498"/>
                  <a:pt x="2604862" y="135030"/>
                </a:cubicBezTo>
                <a:cubicBezTo>
                  <a:pt x="2600768" y="139561"/>
                  <a:pt x="2596097" y="138801"/>
                  <a:pt x="2590848" y="132749"/>
                </a:cubicBezTo>
                <a:cubicBezTo>
                  <a:pt x="2585600" y="126698"/>
                  <a:pt x="2581097" y="118961"/>
                  <a:pt x="2577340" y="109540"/>
                </a:cubicBezTo>
                <a:cubicBezTo>
                  <a:pt x="2574511" y="99957"/>
                  <a:pt x="2576288" y="95482"/>
                  <a:pt x="2582672" y="96115"/>
                </a:cubicBezTo>
                <a:close/>
                <a:moveTo>
                  <a:pt x="3402347" y="84730"/>
                </a:moveTo>
                <a:cubicBezTo>
                  <a:pt x="3405409" y="84528"/>
                  <a:pt x="3408774" y="85147"/>
                  <a:pt x="3412441" y="86588"/>
                </a:cubicBezTo>
                <a:cubicBezTo>
                  <a:pt x="3419776" y="89471"/>
                  <a:pt x="3425996" y="92823"/>
                  <a:pt x="3431101" y="96644"/>
                </a:cubicBezTo>
                <a:cubicBezTo>
                  <a:pt x="3436207" y="100466"/>
                  <a:pt x="3436938" y="105134"/>
                  <a:pt x="3433295" y="110648"/>
                </a:cubicBezTo>
                <a:cubicBezTo>
                  <a:pt x="3429653" y="116161"/>
                  <a:pt x="3427617" y="122288"/>
                  <a:pt x="3427186" y="129028"/>
                </a:cubicBezTo>
                <a:cubicBezTo>
                  <a:pt x="3426756" y="135768"/>
                  <a:pt x="3426997" y="149130"/>
                  <a:pt x="3427907" y="169113"/>
                </a:cubicBezTo>
                <a:cubicBezTo>
                  <a:pt x="3428818" y="189096"/>
                  <a:pt x="3426710" y="205741"/>
                  <a:pt x="3421583" y="219049"/>
                </a:cubicBezTo>
                <a:cubicBezTo>
                  <a:pt x="3416456" y="232357"/>
                  <a:pt x="3411548" y="235709"/>
                  <a:pt x="3406859" y="229105"/>
                </a:cubicBezTo>
                <a:cubicBezTo>
                  <a:pt x="3402170" y="222501"/>
                  <a:pt x="3398413" y="216353"/>
                  <a:pt x="3395588" y="210660"/>
                </a:cubicBezTo>
                <a:cubicBezTo>
                  <a:pt x="3373016" y="211563"/>
                  <a:pt x="3357952" y="212015"/>
                  <a:pt x="3350395" y="212015"/>
                </a:cubicBezTo>
                <a:cubicBezTo>
                  <a:pt x="3347010" y="229109"/>
                  <a:pt x="3341518" y="233321"/>
                  <a:pt x="3333918" y="224652"/>
                </a:cubicBezTo>
                <a:cubicBezTo>
                  <a:pt x="3326318" y="215984"/>
                  <a:pt x="3323417" y="205128"/>
                  <a:pt x="3325217" y="192086"/>
                </a:cubicBezTo>
                <a:cubicBezTo>
                  <a:pt x="3327017" y="179043"/>
                  <a:pt x="3327694" y="164427"/>
                  <a:pt x="3327249" y="148237"/>
                </a:cubicBezTo>
                <a:cubicBezTo>
                  <a:pt x="3326805" y="132047"/>
                  <a:pt x="3324328" y="118804"/>
                  <a:pt x="3319818" y="108507"/>
                </a:cubicBezTo>
                <a:cubicBezTo>
                  <a:pt x="3315308" y="98211"/>
                  <a:pt x="3317524" y="93766"/>
                  <a:pt x="3326464" y="95171"/>
                </a:cubicBezTo>
                <a:cubicBezTo>
                  <a:pt x="3335406" y="96576"/>
                  <a:pt x="3341310" y="97476"/>
                  <a:pt x="3344178" y="97870"/>
                </a:cubicBezTo>
                <a:cubicBezTo>
                  <a:pt x="3347046" y="98265"/>
                  <a:pt x="3354851" y="97609"/>
                  <a:pt x="3367592" y="95902"/>
                </a:cubicBezTo>
                <a:cubicBezTo>
                  <a:pt x="3380334" y="94196"/>
                  <a:pt x="3389160" y="91496"/>
                  <a:pt x="3394071" y="87804"/>
                </a:cubicBezTo>
                <a:cubicBezTo>
                  <a:pt x="3396527" y="85957"/>
                  <a:pt x="3399286" y="84933"/>
                  <a:pt x="3402347" y="84730"/>
                </a:cubicBezTo>
                <a:close/>
                <a:moveTo>
                  <a:pt x="2641091" y="78567"/>
                </a:moveTo>
                <a:cubicBezTo>
                  <a:pt x="2642414" y="78342"/>
                  <a:pt x="2643957" y="78531"/>
                  <a:pt x="2645721" y="79135"/>
                </a:cubicBezTo>
                <a:cubicBezTo>
                  <a:pt x="2652776" y="81551"/>
                  <a:pt x="2659100" y="84742"/>
                  <a:pt x="2664693" y="88707"/>
                </a:cubicBezTo>
                <a:cubicBezTo>
                  <a:pt x="2670286" y="92672"/>
                  <a:pt x="2670666" y="97107"/>
                  <a:pt x="2665833" y="102011"/>
                </a:cubicBezTo>
                <a:cubicBezTo>
                  <a:pt x="2661001" y="106916"/>
                  <a:pt x="2652167" y="116982"/>
                  <a:pt x="2639332" y="132212"/>
                </a:cubicBezTo>
                <a:cubicBezTo>
                  <a:pt x="2657286" y="128612"/>
                  <a:pt x="2669935" y="126139"/>
                  <a:pt x="2677277" y="124791"/>
                </a:cubicBezTo>
                <a:cubicBezTo>
                  <a:pt x="2684619" y="123443"/>
                  <a:pt x="2690706" y="126307"/>
                  <a:pt x="2695539" y="133384"/>
                </a:cubicBezTo>
                <a:cubicBezTo>
                  <a:pt x="2700372" y="140461"/>
                  <a:pt x="2695464" y="144530"/>
                  <a:pt x="2680815" y="145591"/>
                </a:cubicBezTo>
                <a:cubicBezTo>
                  <a:pt x="2666167" y="146652"/>
                  <a:pt x="2644075" y="150316"/>
                  <a:pt x="2614542" y="156583"/>
                </a:cubicBezTo>
                <a:cubicBezTo>
                  <a:pt x="2585008" y="162850"/>
                  <a:pt x="2563150" y="168030"/>
                  <a:pt x="2548968" y="172124"/>
                </a:cubicBezTo>
                <a:cubicBezTo>
                  <a:pt x="2534785" y="176218"/>
                  <a:pt x="2525335" y="176512"/>
                  <a:pt x="2520617" y="173006"/>
                </a:cubicBezTo>
                <a:cubicBezTo>
                  <a:pt x="2515899" y="169500"/>
                  <a:pt x="2511310" y="164524"/>
                  <a:pt x="2506850" y="158078"/>
                </a:cubicBezTo>
                <a:cubicBezTo>
                  <a:pt x="2502390" y="151632"/>
                  <a:pt x="2505277" y="148864"/>
                  <a:pt x="2515508" y="149775"/>
                </a:cubicBezTo>
                <a:cubicBezTo>
                  <a:pt x="2525740" y="150686"/>
                  <a:pt x="2539679" y="149560"/>
                  <a:pt x="2557324" y="146398"/>
                </a:cubicBezTo>
                <a:cubicBezTo>
                  <a:pt x="2574970" y="143236"/>
                  <a:pt x="2597065" y="139618"/>
                  <a:pt x="2623608" y="135546"/>
                </a:cubicBezTo>
                <a:cubicBezTo>
                  <a:pt x="2627136" y="124977"/>
                  <a:pt x="2629940" y="116782"/>
                  <a:pt x="2632019" y="110960"/>
                </a:cubicBezTo>
                <a:cubicBezTo>
                  <a:pt x="2634098" y="105137"/>
                  <a:pt x="2635138" y="98749"/>
                  <a:pt x="2635138" y="91794"/>
                </a:cubicBezTo>
                <a:cubicBezTo>
                  <a:pt x="2635138" y="83652"/>
                  <a:pt x="2637122" y="79243"/>
                  <a:pt x="2641091" y="78567"/>
                </a:cubicBezTo>
                <a:close/>
                <a:moveTo>
                  <a:pt x="1466803" y="77705"/>
                </a:moveTo>
                <a:cubicBezTo>
                  <a:pt x="1481953" y="80056"/>
                  <a:pt x="1493002" y="84233"/>
                  <a:pt x="1499950" y="90234"/>
                </a:cubicBezTo>
                <a:cubicBezTo>
                  <a:pt x="1506898" y="96236"/>
                  <a:pt x="1509536" y="104309"/>
                  <a:pt x="1507866" y="114455"/>
                </a:cubicBezTo>
                <a:cubicBezTo>
                  <a:pt x="1506195" y="124601"/>
                  <a:pt x="1501033" y="127748"/>
                  <a:pt x="1492378" y="123898"/>
                </a:cubicBezTo>
                <a:cubicBezTo>
                  <a:pt x="1483724" y="120048"/>
                  <a:pt x="1473474" y="112200"/>
                  <a:pt x="1461629" y="100355"/>
                </a:cubicBezTo>
                <a:cubicBezTo>
                  <a:pt x="1449928" y="82903"/>
                  <a:pt x="1451652" y="75353"/>
                  <a:pt x="1466803" y="77705"/>
                </a:cubicBezTo>
                <a:close/>
                <a:moveTo>
                  <a:pt x="2268843" y="70284"/>
                </a:moveTo>
                <a:cubicBezTo>
                  <a:pt x="2264914" y="77411"/>
                  <a:pt x="2258762" y="84523"/>
                  <a:pt x="2250387" y="91622"/>
                </a:cubicBezTo>
                <a:cubicBezTo>
                  <a:pt x="2259092" y="92855"/>
                  <a:pt x="2265785" y="95583"/>
                  <a:pt x="2270467" y="99806"/>
                </a:cubicBezTo>
                <a:cubicBezTo>
                  <a:pt x="2275149" y="104030"/>
                  <a:pt x="2282538" y="110329"/>
                  <a:pt x="2292633" y="118703"/>
                </a:cubicBezTo>
                <a:cubicBezTo>
                  <a:pt x="2299617" y="109181"/>
                  <a:pt x="2305321" y="99996"/>
                  <a:pt x="2309745" y="91149"/>
                </a:cubicBezTo>
                <a:cubicBezTo>
                  <a:pt x="2314169" y="82301"/>
                  <a:pt x="2316381" y="76220"/>
                  <a:pt x="2316381" y="72908"/>
                </a:cubicBezTo>
                <a:cubicBezTo>
                  <a:pt x="2316381" y="71158"/>
                  <a:pt x="2313111" y="70957"/>
                  <a:pt x="2306572" y="72305"/>
                </a:cubicBezTo>
                <a:cubicBezTo>
                  <a:pt x="2300033" y="73653"/>
                  <a:pt x="2293580" y="75001"/>
                  <a:pt x="2287213" y="76349"/>
                </a:cubicBezTo>
                <a:cubicBezTo>
                  <a:pt x="2280846" y="77697"/>
                  <a:pt x="2274722" y="75675"/>
                  <a:pt x="2268843" y="70284"/>
                </a:cubicBezTo>
                <a:close/>
                <a:moveTo>
                  <a:pt x="6426513" y="64884"/>
                </a:moveTo>
                <a:cubicBezTo>
                  <a:pt x="6409591" y="67580"/>
                  <a:pt x="6395451" y="69731"/>
                  <a:pt x="6384094" y="71338"/>
                </a:cubicBezTo>
                <a:cubicBezTo>
                  <a:pt x="6393085" y="75625"/>
                  <a:pt x="6396660" y="80078"/>
                  <a:pt x="6394817" y="84695"/>
                </a:cubicBezTo>
                <a:cubicBezTo>
                  <a:pt x="6392975" y="89313"/>
                  <a:pt x="6391200" y="99753"/>
                  <a:pt x="6389493" y="116014"/>
                </a:cubicBezTo>
                <a:cubicBezTo>
                  <a:pt x="6401167" y="115226"/>
                  <a:pt x="6415112" y="113612"/>
                  <a:pt x="6431331" y="111175"/>
                </a:cubicBezTo>
                <a:cubicBezTo>
                  <a:pt x="6433023" y="88187"/>
                  <a:pt x="6431417" y="72757"/>
                  <a:pt x="6426513" y="64884"/>
                </a:cubicBezTo>
                <a:close/>
                <a:moveTo>
                  <a:pt x="4948158" y="63754"/>
                </a:moveTo>
                <a:cubicBezTo>
                  <a:pt x="4949484" y="63853"/>
                  <a:pt x="4951088" y="64262"/>
                  <a:pt x="4952968" y="64981"/>
                </a:cubicBezTo>
                <a:cubicBezTo>
                  <a:pt x="4960489" y="67856"/>
                  <a:pt x="4967491" y="71384"/>
                  <a:pt x="4973972" y="75564"/>
                </a:cubicBezTo>
                <a:cubicBezTo>
                  <a:pt x="4980454" y="79744"/>
                  <a:pt x="4982290" y="84434"/>
                  <a:pt x="4979479" y="89632"/>
                </a:cubicBezTo>
                <a:cubicBezTo>
                  <a:pt x="4976669" y="94830"/>
                  <a:pt x="4972675" y="103173"/>
                  <a:pt x="4967498" y="114659"/>
                </a:cubicBezTo>
                <a:cubicBezTo>
                  <a:pt x="4987416" y="112953"/>
                  <a:pt x="5005299" y="109378"/>
                  <a:pt x="5021144" y="103936"/>
                </a:cubicBezTo>
                <a:cubicBezTo>
                  <a:pt x="5036991" y="98494"/>
                  <a:pt x="5049556" y="98935"/>
                  <a:pt x="5058842" y="105259"/>
                </a:cubicBezTo>
                <a:cubicBezTo>
                  <a:pt x="5068127" y="111583"/>
                  <a:pt x="5067750" y="116771"/>
                  <a:pt x="5057712" y="120822"/>
                </a:cubicBezTo>
                <a:cubicBezTo>
                  <a:pt x="5047674" y="124873"/>
                  <a:pt x="5036822" y="127795"/>
                  <a:pt x="5025156" y="129587"/>
                </a:cubicBezTo>
                <a:cubicBezTo>
                  <a:pt x="5013491" y="131380"/>
                  <a:pt x="5001768" y="132968"/>
                  <a:pt x="4989987" y="134352"/>
                </a:cubicBezTo>
                <a:cubicBezTo>
                  <a:pt x="4978206" y="135736"/>
                  <a:pt x="4969728" y="135073"/>
                  <a:pt x="4964551" y="132362"/>
                </a:cubicBezTo>
                <a:cubicBezTo>
                  <a:pt x="4962916" y="138012"/>
                  <a:pt x="4958944" y="149657"/>
                  <a:pt x="4952634" y="167295"/>
                </a:cubicBezTo>
                <a:cubicBezTo>
                  <a:pt x="5009120" y="162032"/>
                  <a:pt x="5040730" y="157569"/>
                  <a:pt x="5047463" y="153905"/>
                </a:cubicBezTo>
                <a:cubicBezTo>
                  <a:pt x="5054195" y="150241"/>
                  <a:pt x="5062384" y="150582"/>
                  <a:pt x="5072027" y="154927"/>
                </a:cubicBezTo>
                <a:cubicBezTo>
                  <a:pt x="5081671" y="159272"/>
                  <a:pt x="5088931" y="164316"/>
                  <a:pt x="5093806" y="170059"/>
                </a:cubicBezTo>
                <a:cubicBezTo>
                  <a:pt x="5098682" y="175802"/>
                  <a:pt x="5098840" y="181370"/>
                  <a:pt x="5094279" y="186762"/>
                </a:cubicBezTo>
                <a:cubicBezTo>
                  <a:pt x="5089719" y="192154"/>
                  <a:pt x="5086314" y="209265"/>
                  <a:pt x="5084062" y="238096"/>
                </a:cubicBezTo>
                <a:cubicBezTo>
                  <a:pt x="5081811" y="266927"/>
                  <a:pt x="5072945" y="288459"/>
                  <a:pt x="5057465" y="302692"/>
                </a:cubicBezTo>
                <a:cubicBezTo>
                  <a:pt x="5041984" y="316924"/>
                  <a:pt x="5032620" y="319244"/>
                  <a:pt x="5029372" y="309650"/>
                </a:cubicBezTo>
                <a:cubicBezTo>
                  <a:pt x="5026124" y="300057"/>
                  <a:pt x="5019922" y="290356"/>
                  <a:pt x="5010766" y="280547"/>
                </a:cubicBezTo>
                <a:cubicBezTo>
                  <a:pt x="5001610" y="270738"/>
                  <a:pt x="5001778" y="266999"/>
                  <a:pt x="5011271" y="269329"/>
                </a:cubicBezTo>
                <a:cubicBezTo>
                  <a:pt x="5020765" y="271660"/>
                  <a:pt x="5027842" y="273685"/>
                  <a:pt x="5032502" y="275406"/>
                </a:cubicBezTo>
                <a:cubicBezTo>
                  <a:pt x="5037163" y="277127"/>
                  <a:pt x="5041866" y="273868"/>
                  <a:pt x="5046613" y="265629"/>
                </a:cubicBezTo>
                <a:cubicBezTo>
                  <a:pt x="5051359" y="257391"/>
                  <a:pt x="5055081" y="241230"/>
                  <a:pt x="5057776" y="217145"/>
                </a:cubicBezTo>
                <a:cubicBezTo>
                  <a:pt x="5060473" y="193061"/>
                  <a:pt x="5059268" y="180108"/>
                  <a:pt x="5054163" y="178287"/>
                </a:cubicBezTo>
                <a:cubicBezTo>
                  <a:pt x="5049058" y="176466"/>
                  <a:pt x="5039378" y="176437"/>
                  <a:pt x="5025124" y="178201"/>
                </a:cubicBezTo>
                <a:cubicBezTo>
                  <a:pt x="5010870" y="179965"/>
                  <a:pt x="4994970" y="182198"/>
                  <a:pt x="4977425" y="184901"/>
                </a:cubicBezTo>
                <a:cubicBezTo>
                  <a:pt x="4959880" y="187604"/>
                  <a:pt x="4946873" y="190774"/>
                  <a:pt x="4938405" y="194409"/>
                </a:cubicBezTo>
                <a:cubicBezTo>
                  <a:pt x="4929937" y="198044"/>
                  <a:pt x="4924316" y="195495"/>
                  <a:pt x="4921541" y="186762"/>
                </a:cubicBezTo>
                <a:cubicBezTo>
                  <a:pt x="4918766" y="178029"/>
                  <a:pt x="4919881" y="171325"/>
                  <a:pt x="4924886" y="166650"/>
                </a:cubicBezTo>
                <a:cubicBezTo>
                  <a:pt x="4929891" y="161975"/>
                  <a:pt x="4934616" y="150295"/>
                  <a:pt x="4939061" y="131609"/>
                </a:cubicBezTo>
                <a:cubicBezTo>
                  <a:pt x="4943507" y="112924"/>
                  <a:pt x="4945729" y="100104"/>
                  <a:pt x="4945729" y="93149"/>
                </a:cubicBezTo>
                <a:cubicBezTo>
                  <a:pt x="4945729" y="85563"/>
                  <a:pt x="4945055" y="78253"/>
                  <a:pt x="4943707" y="71219"/>
                </a:cubicBezTo>
                <a:cubicBezTo>
                  <a:pt x="4942696" y="65944"/>
                  <a:pt x="4944180" y="63455"/>
                  <a:pt x="4948158" y="63754"/>
                </a:cubicBezTo>
                <a:close/>
                <a:moveTo>
                  <a:pt x="594660" y="60840"/>
                </a:moveTo>
                <a:cubicBezTo>
                  <a:pt x="591491" y="60840"/>
                  <a:pt x="574276" y="63372"/>
                  <a:pt x="543014" y="68434"/>
                </a:cubicBezTo>
                <a:cubicBezTo>
                  <a:pt x="541451" y="80867"/>
                  <a:pt x="540246" y="92224"/>
                  <a:pt x="539400" y="102506"/>
                </a:cubicBezTo>
                <a:lnTo>
                  <a:pt x="592143" y="92461"/>
                </a:lnTo>
                <a:cubicBezTo>
                  <a:pt x="593779" y="81892"/>
                  <a:pt x="595044" y="73980"/>
                  <a:pt x="595941" y="68724"/>
                </a:cubicBezTo>
                <a:cubicBezTo>
                  <a:pt x="596837" y="63468"/>
                  <a:pt x="596410" y="60840"/>
                  <a:pt x="594660" y="60840"/>
                </a:cubicBezTo>
                <a:close/>
                <a:moveTo>
                  <a:pt x="3262493" y="55648"/>
                </a:moveTo>
                <a:cubicBezTo>
                  <a:pt x="3263930" y="55394"/>
                  <a:pt x="3265870" y="55565"/>
                  <a:pt x="3268311" y="56162"/>
                </a:cubicBezTo>
                <a:cubicBezTo>
                  <a:pt x="3278077" y="58550"/>
                  <a:pt x="3286272" y="62110"/>
                  <a:pt x="3292897" y="66842"/>
                </a:cubicBezTo>
                <a:cubicBezTo>
                  <a:pt x="3301043" y="71316"/>
                  <a:pt x="3303079" y="77038"/>
                  <a:pt x="3299006" y="84007"/>
                </a:cubicBezTo>
                <a:cubicBezTo>
                  <a:pt x="3294934" y="90976"/>
                  <a:pt x="3292675" y="105521"/>
                  <a:pt x="3292231" y="127641"/>
                </a:cubicBezTo>
                <a:cubicBezTo>
                  <a:pt x="3291786" y="149761"/>
                  <a:pt x="3291109" y="172411"/>
                  <a:pt x="3290198" y="195592"/>
                </a:cubicBezTo>
                <a:cubicBezTo>
                  <a:pt x="3289287" y="218773"/>
                  <a:pt x="3286864" y="240577"/>
                  <a:pt x="3282927" y="261005"/>
                </a:cubicBezTo>
                <a:cubicBezTo>
                  <a:pt x="3278991" y="281432"/>
                  <a:pt x="3272682" y="282669"/>
                  <a:pt x="3263998" y="264715"/>
                </a:cubicBezTo>
                <a:cubicBezTo>
                  <a:pt x="3255316" y="246761"/>
                  <a:pt x="3253451" y="232955"/>
                  <a:pt x="3258406" y="223297"/>
                </a:cubicBezTo>
                <a:cubicBezTo>
                  <a:pt x="3263361" y="213639"/>
                  <a:pt x="3266960" y="188389"/>
                  <a:pt x="3269204" y="147549"/>
                </a:cubicBezTo>
                <a:cubicBezTo>
                  <a:pt x="3271448" y="106708"/>
                  <a:pt x="3269419" y="80669"/>
                  <a:pt x="3263116" y="69434"/>
                </a:cubicBezTo>
                <a:cubicBezTo>
                  <a:pt x="3258389" y="61007"/>
                  <a:pt x="3258182" y="56412"/>
                  <a:pt x="3262493" y="55648"/>
                </a:cubicBezTo>
                <a:close/>
                <a:moveTo>
                  <a:pt x="218035" y="54062"/>
                </a:moveTo>
                <a:cubicBezTo>
                  <a:pt x="216131" y="53365"/>
                  <a:pt x="213530" y="53563"/>
                  <a:pt x="210232" y="54656"/>
                </a:cubicBezTo>
                <a:cubicBezTo>
                  <a:pt x="203636" y="56843"/>
                  <a:pt x="192264" y="60762"/>
                  <a:pt x="176117" y="66412"/>
                </a:cubicBezTo>
                <a:lnTo>
                  <a:pt x="176117" y="87664"/>
                </a:lnTo>
                <a:cubicBezTo>
                  <a:pt x="183215" y="86000"/>
                  <a:pt x="189654" y="84011"/>
                  <a:pt x="195433" y="81695"/>
                </a:cubicBezTo>
                <a:cubicBezTo>
                  <a:pt x="201212" y="79379"/>
                  <a:pt x="206410" y="80734"/>
                  <a:pt x="211028" y="85760"/>
                </a:cubicBezTo>
                <a:cubicBezTo>
                  <a:pt x="215646" y="90786"/>
                  <a:pt x="213362" y="95537"/>
                  <a:pt x="204177" y="100011"/>
                </a:cubicBezTo>
                <a:cubicBezTo>
                  <a:pt x="194992" y="104485"/>
                  <a:pt x="185638" y="106722"/>
                  <a:pt x="176117" y="106722"/>
                </a:cubicBezTo>
                <a:lnTo>
                  <a:pt x="176117" y="132212"/>
                </a:lnTo>
                <a:cubicBezTo>
                  <a:pt x="190256" y="127881"/>
                  <a:pt x="202883" y="124525"/>
                  <a:pt x="213996" y="122145"/>
                </a:cubicBezTo>
                <a:cubicBezTo>
                  <a:pt x="220119" y="84918"/>
                  <a:pt x="222672" y="63816"/>
                  <a:pt x="221654" y="58840"/>
                </a:cubicBezTo>
                <a:cubicBezTo>
                  <a:pt x="221145" y="56352"/>
                  <a:pt x="219939" y="54759"/>
                  <a:pt x="218035" y="54062"/>
                </a:cubicBezTo>
                <a:close/>
                <a:moveTo>
                  <a:pt x="2656745" y="51427"/>
                </a:moveTo>
                <a:cubicBezTo>
                  <a:pt x="2660147" y="52200"/>
                  <a:pt x="2663847" y="53943"/>
                  <a:pt x="2667844" y="56657"/>
                </a:cubicBezTo>
                <a:cubicBezTo>
                  <a:pt x="2675839" y="62084"/>
                  <a:pt x="2675283" y="66591"/>
                  <a:pt x="2666177" y="70176"/>
                </a:cubicBezTo>
                <a:cubicBezTo>
                  <a:pt x="2657071" y="73761"/>
                  <a:pt x="2643659" y="77371"/>
                  <a:pt x="2625942" y="81006"/>
                </a:cubicBezTo>
                <a:cubicBezTo>
                  <a:pt x="2608225" y="84642"/>
                  <a:pt x="2594878" y="86911"/>
                  <a:pt x="2585901" y="87814"/>
                </a:cubicBezTo>
                <a:cubicBezTo>
                  <a:pt x="2576924" y="88718"/>
                  <a:pt x="2568262" y="86768"/>
                  <a:pt x="2559916" y="81964"/>
                </a:cubicBezTo>
                <a:cubicBezTo>
                  <a:pt x="2551570" y="77160"/>
                  <a:pt x="2553660" y="73309"/>
                  <a:pt x="2566187" y="70413"/>
                </a:cubicBezTo>
                <a:cubicBezTo>
                  <a:pt x="2578713" y="67516"/>
                  <a:pt x="2593566" y="64798"/>
                  <a:pt x="2610745" y="62260"/>
                </a:cubicBezTo>
                <a:cubicBezTo>
                  <a:pt x="2629588" y="57772"/>
                  <a:pt x="2641817" y="54359"/>
                  <a:pt x="2647431" y="52021"/>
                </a:cubicBezTo>
                <a:cubicBezTo>
                  <a:pt x="2650238" y="50853"/>
                  <a:pt x="2653343" y="50654"/>
                  <a:pt x="2656745" y="51427"/>
                </a:cubicBezTo>
                <a:close/>
                <a:moveTo>
                  <a:pt x="2953899" y="48558"/>
                </a:moveTo>
                <a:cubicBezTo>
                  <a:pt x="2959004" y="48558"/>
                  <a:pt x="2967268" y="50953"/>
                  <a:pt x="2978690" y="55743"/>
                </a:cubicBezTo>
                <a:cubicBezTo>
                  <a:pt x="2990112" y="60532"/>
                  <a:pt x="2992987" y="65921"/>
                  <a:pt x="2987316" y="71908"/>
                </a:cubicBezTo>
                <a:cubicBezTo>
                  <a:pt x="2981644" y="77895"/>
                  <a:pt x="2977073" y="84358"/>
                  <a:pt x="2973603" y="91299"/>
                </a:cubicBezTo>
                <a:cubicBezTo>
                  <a:pt x="2960754" y="110544"/>
                  <a:pt x="2947715" y="126551"/>
                  <a:pt x="2934486" y="139321"/>
                </a:cubicBezTo>
                <a:cubicBezTo>
                  <a:pt x="2921258" y="152091"/>
                  <a:pt x="2908631" y="162412"/>
                  <a:pt x="2896607" y="170285"/>
                </a:cubicBezTo>
                <a:cubicBezTo>
                  <a:pt x="2884583" y="178158"/>
                  <a:pt x="2874913" y="182804"/>
                  <a:pt x="2867600" y="184224"/>
                </a:cubicBezTo>
                <a:cubicBezTo>
                  <a:pt x="2860286" y="185643"/>
                  <a:pt x="2859329" y="183152"/>
                  <a:pt x="2864729" y="176749"/>
                </a:cubicBezTo>
                <a:cubicBezTo>
                  <a:pt x="2870128" y="170346"/>
                  <a:pt x="2878760" y="161799"/>
                  <a:pt x="2890627" y="151109"/>
                </a:cubicBezTo>
                <a:cubicBezTo>
                  <a:pt x="2902493" y="140418"/>
                  <a:pt x="2914209" y="126845"/>
                  <a:pt x="2925775" y="110389"/>
                </a:cubicBezTo>
                <a:cubicBezTo>
                  <a:pt x="2937340" y="93934"/>
                  <a:pt x="2943779" y="82293"/>
                  <a:pt x="2945091" y="75467"/>
                </a:cubicBezTo>
                <a:cubicBezTo>
                  <a:pt x="2946403" y="68642"/>
                  <a:pt x="2946385" y="62450"/>
                  <a:pt x="2945037" y="56893"/>
                </a:cubicBezTo>
                <a:cubicBezTo>
                  <a:pt x="2943689" y="51337"/>
                  <a:pt x="2946643" y="48558"/>
                  <a:pt x="2953899" y="48558"/>
                </a:cubicBezTo>
                <a:close/>
                <a:moveTo>
                  <a:pt x="5729453" y="47300"/>
                </a:moveTo>
                <a:cubicBezTo>
                  <a:pt x="5720792" y="48182"/>
                  <a:pt x="5698177" y="51154"/>
                  <a:pt x="5661609" y="56216"/>
                </a:cubicBezTo>
                <a:lnTo>
                  <a:pt x="5666621" y="99817"/>
                </a:lnTo>
                <a:cubicBezTo>
                  <a:pt x="5691603" y="97164"/>
                  <a:pt x="5715213" y="94196"/>
                  <a:pt x="5737455" y="90912"/>
                </a:cubicBezTo>
                <a:cubicBezTo>
                  <a:pt x="5740782" y="74263"/>
                  <a:pt x="5742445" y="61959"/>
                  <a:pt x="5742445" y="54000"/>
                </a:cubicBezTo>
                <a:cubicBezTo>
                  <a:pt x="5742445" y="48651"/>
                  <a:pt x="5738115" y="46418"/>
                  <a:pt x="5729453" y="47300"/>
                </a:cubicBezTo>
                <a:close/>
                <a:moveTo>
                  <a:pt x="1865159" y="43213"/>
                </a:moveTo>
                <a:cubicBezTo>
                  <a:pt x="1874882" y="44166"/>
                  <a:pt x="1883679" y="48106"/>
                  <a:pt x="1891552" y="55033"/>
                </a:cubicBezTo>
                <a:cubicBezTo>
                  <a:pt x="1899425" y="61959"/>
                  <a:pt x="1902490" y="71180"/>
                  <a:pt x="1900748" y="82695"/>
                </a:cubicBezTo>
                <a:cubicBezTo>
                  <a:pt x="1899005" y="94210"/>
                  <a:pt x="1890226" y="93651"/>
                  <a:pt x="1874408" y="81017"/>
                </a:cubicBezTo>
                <a:cubicBezTo>
                  <a:pt x="1865273" y="73704"/>
                  <a:pt x="1859018" y="65336"/>
                  <a:pt x="1855641" y="55915"/>
                </a:cubicBezTo>
                <a:cubicBezTo>
                  <a:pt x="1852263" y="46493"/>
                  <a:pt x="1855436" y="42259"/>
                  <a:pt x="1865159" y="43213"/>
                </a:cubicBezTo>
                <a:close/>
                <a:moveTo>
                  <a:pt x="2774105" y="35337"/>
                </a:moveTo>
                <a:cubicBezTo>
                  <a:pt x="2777120" y="35027"/>
                  <a:pt x="2780390" y="35724"/>
                  <a:pt x="2783914" y="37426"/>
                </a:cubicBezTo>
                <a:cubicBezTo>
                  <a:pt x="2790962" y="40832"/>
                  <a:pt x="2797648" y="45565"/>
                  <a:pt x="2803972" y="51623"/>
                </a:cubicBezTo>
                <a:cubicBezTo>
                  <a:pt x="2810296" y="57682"/>
                  <a:pt x="2808744" y="63282"/>
                  <a:pt x="2799315" y="68423"/>
                </a:cubicBezTo>
                <a:cubicBezTo>
                  <a:pt x="2789887" y="73564"/>
                  <a:pt x="2776604" y="89363"/>
                  <a:pt x="2759468" y="115821"/>
                </a:cubicBezTo>
                <a:cubicBezTo>
                  <a:pt x="2783430" y="133115"/>
                  <a:pt x="2798645" y="149212"/>
                  <a:pt x="2805112" y="164112"/>
                </a:cubicBezTo>
                <a:cubicBezTo>
                  <a:pt x="2811580" y="179011"/>
                  <a:pt x="2811899" y="194319"/>
                  <a:pt x="2806070" y="210036"/>
                </a:cubicBezTo>
                <a:cubicBezTo>
                  <a:pt x="2800240" y="225753"/>
                  <a:pt x="2793286" y="229456"/>
                  <a:pt x="2785205" y="221146"/>
                </a:cubicBezTo>
                <a:cubicBezTo>
                  <a:pt x="2777124" y="212836"/>
                  <a:pt x="2766738" y="204934"/>
                  <a:pt x="2754047" y="197442"/>
                </a:cubicBezTo>
                <a:cubicBezTo>
                  <a:pt x="2741356" y="189949"/>
                  <a:pt x="2740929" y="186658"/>
                  <a:pt x="2752767" y="187569"/>
                </a:cubicBezTo>
                <a:cubicBezTo>
                  <a:pt x="2764605" y="188479"/>
                  <a:pt x="2772255" y="188268"/>
                  <a:pt x="2775719" y="186934"/>
                </a:cubicBezTo>
                <a:cubicBezTo>
                  <a:pt x="2779182" y="185600"/>
                  <a:pt x="2780060" y="180753"/>
                  <a:pt x="2778354" y="172393"/>
                </a:cubicBezTo>
                <a:cubicBezTo>
                  <a:pt x="2776647" y="164033"/>
                  <a:pt x="2763999" y="145993"/>
                  <a:pt x="2740409" y="118273"/>
                </a:cubicBezTo>
                <a:cubicBezTo>
                  <a:pt x="2753014" y="93264"/>
                  <a:pt x="2760891" y="77213"/>
                  <a:pt x="2764038" y="70122"/>
                </a:cubicBezTo>
                <a:cubicBezTo>
                  <a:pt x="2767186" y="63031"/>
                  <a:pt x="2766412" y="59704"/>
                  <a:pt x="2761715" y="60141"/>
                </a:cubicBezTo>
                <a:cubicBezTo>
                  <a:pt x="2757019" y="60579"/>
                  <a:pt x="2745464" y="63192"/>
                  <a:pt x="2727051" y="67982"/>
                </a:cubicBezTo>
                <a:cubicBezTo>
                  <a:pt x="2727969" y="126146"/>
                  <a:pt x="2728428" y="167381"/>
                  <a:pt x="2728428" y="191688"/>
                </a:cubicBezTo>
                <a:lnTo>
                  <a:pt x="2728428" y="247012"/>
                </a:lnTo>
                <a:cubicBezTo>
                  <a:pt x="2728428" y="257681"/>
                  <a:pt x="2727475" y="272538"/>
                  <a:pt x="2725567" y="291582"/>
                </a:cubicBezTo>
                <a:cubicBezTo>
                  <a:pt x="2723660" y="310626"/>
                  <a:pt x="2719132" y="321244"/>
                  <a:pt x="2711983" y="323438"/>
                </a:cubicBezTo>
                <a:cubicBezTo>
                  <a:pt x="2704835" y="325633"/>
                  <a:pt x="2701261" y="304208"/>
                  <a:pt x="2701261" y="259166"/>
                </a:cubicBezTo>
                <a:lnTo>
                  <a:pt x="2701261" y="134987"/>
                </a:lnTo>
                <a:cubicBezTo>
                  <a:pt x="2701261" y="95322"/>
                  <a:pt x="2698787" y="70319"/>
                  <a:pt x="2693840" y="59980"/>
                </a:cubicBezTo>
                <a:cubicBezTo>
                  <a:pt x="2688892" y="49641"/>
                  <a:pt x="2690663" y="45626"/>
                  <a:pt x="2699153" y="47934"/>
                </a:cubicBezTo>
                <a:cubicBezTo>
                  <a:pt x="2707642" y="50243"/>
                  <a:pt x="2713941" y="51595"/>
                  <a:pt x="2718049" y="51989"/>
                </a:cubicBezTo>
                <a:cubicBezTo>
                  <a:pt x="2722158" y="52383"/>
                  <a:pt x="2729895" y="51527"/>
                  <a:pt x="2741259" y="49418"/>
                </a:cubicBezTo>
                <a:cubicBezTo>
                  <a:pt x="2752624" y="47310"/>
                  <a:pt x="2760812" y="43933"/>
                  <a:pt x="2765824" y="39287"/>
                </a:cubicBezTo>
                <a:cubicBezTo>
                  <a:pt x="2768330" y="36964"/>
                  <a:pt x="2771090" y="35647"/>
                  <a:pt x="2774105" y="35337"/>
                </a:cubicBezTo>
                <a:close/>
                <a:moveTo>
                  <a:pt x="603028" y="34437"/>
                </a:moveTo>
                <a:cubicBezTo>
                  <a:pt x="606165" y="34218"/>
                  <a:pt x="609653" y="34705"/>
                  <a:pt x="613493" y="35899"/>
                </a:cubicBezTo>
                <a:cubicBezTo>
                  <a:pt x="621172" y="38287"/>
                  <a:pt x="628740" y="41954"/>
                  <a:pt x="636197" y="46902"/>
                </a:cubicBezTo>
                <a:cubicBezTo>
                  <a:pt x="643654" y="51849"/>
                  <a:pt x="642972" y="57868"/>
                  <a:pt x="634153" y="64960"/>
                </a:cubicBezTo>
                <a:cubicBezTo>
                  <a:pt x="625334" y="72051"/>
                  <a:pt x="618501" y="80501"/>
                  <a:pt x="613654" y="90310"/>
                </a:cubicBezTo>
                <a:cubicBezTo>
                  <a:pt x="623548" y="103531"/>
                  <a:pt x="622337" y="110691"/>
                  <a:pt x="610019" y="111788"/>
                </a:cubicBezTo>
                <a:cubicBezTo>
                  <a:pt x="597700" y="112885"/>
                  <a:pt x="573552" y="116000"/>
                  <a:pt x="537572" y="121134"/>
                </a:cubicBezTo>
                <a:cubicBezTo>
                  <a:pt x="535192" y="137324"/>
                  <a:pt x="533105" y="149571"/>
                  <a:pt x="531312" y="157874"/>
                </a:cubicBezTo>
                <a:cubicBezTo>
                  <a:pt x="539945" y="157874"/>
                  <a:pt x="553518" y="156260"/>
                  <a:pt x="572032" y="153034"/>
                </a:cubicBezTo>
                <a:cubicBezTo>
                  <a:pt x="574470" y="140615"/>
                  <a:pt x="574340" y="130889"/>
                  <a:pt x="571644" y="123855"/>
                </a:cubicBezTo>
                <a:cubicBezTo>
                  <a:pt x="568948" y="116821"/>
                  <a:pt x="571522" y="114261"/>
                  <a:pt x="579366" y="116176"/>
                </a:cubicBezTo>
                <a:cubicBezTo>
                  <a:pt x="587210" y="118090"/>
                  <a:pt x="594434" y="120976"/>
                  <a:pt x="601038" y="124834"/>
                </a:cubicBezTo>
                <a:cubicBezTo>
                  <a:pt x="607642" y="128691"/>
                  <a:pt x="609276" y="132846"/>
                  <a:pt x="605942" y="137299"/>
                </a:cubicBezTo>
                <a:cubicBezTo>
                  <a:pt x="602608" y="141752"/>
                  <a:pt x="599780" y="145907"/>
                  <a:pt x="597457" y="149764"/>
                </a:cubicBezTo>
                <a:cubicBezTo>
                  <a:pt x="612141" y="147140"/>
                  <a:pt x="626847" y="144232"/>
                  <a:pt x="641574" y="141042"/>
                </a:cubicBezTo>
                <a:cubicBezTo>
                  <a:pt x="656302" y="137851"/>
                  <a:pt x="667928" y="140974"/>
                  <a:pt x="676453" y="150409"/>
                </a:cubicBezTo>
                <a:cubicBezTo>
                  <a:pt x="684979" y="159845"/>
                  <a:pt x="677378" y="164818"/>
                  <a:pt x="653652" y="165327"/>
                </a:cubicBezTo>
                <a:cubicBezTo>
                  <a:pt x="629926" y="165836"/>
                  <a:pt x="609531" y="167711"/>
                  <a:pt x="592466" y="170952"/>
                </a:cubicBezTo>
                <a:cubicBezTo>
                  <a:pt x="589412" y="180875"/>
                  <a:pt x="584321" y="193609"/>
                  <a:pt x="577194" y="209154"/>
                </a:cubicBezTo>
                <a:cubicBezTo>
                  <a:pt x="594617" y="205798"/>
                  <a:pt x="605587" y="202482"/>
                  <a:pt x="610105" y="199206"/>
                </a:cubicBezTo>
                <a:cubicBezTo>
                  <a:pt x="614622" y="195929"/>
                  <a:pt x="621014" y="195972"/>
                  <a:pt x="629281" y="199335"/>
                </a:cubicBezTo>
                <a:cubicBezTo>
                  <a:pt x="637548" y="202697"/>
                  <a:pt x="645332" y="207598"/>
                  <a:pt x="652631" y="214037"/>
                </a:cubicBezTo>
                <a:cubicBezTo>
                  <a:pt x="659930" y="220476"/>
                  <a:pt x="660084" y="226018"/>
                  <a:pt x="653093" y="230664"/>
                </a:cubicBezTo>
                <a:cubicBezTo>
                  <a:pt x="646102" y="235311"/>
                  <a:pt x="640155" y="244209"/>
                  <a:pt x="635250" y="257359"/>
                </a:cubicBezTo>
                <a:cubicBezTo>
                  <a:pt x="647841" y="271211"/>
                  <a:pt x="647626" y="277915"/>
                  <a:pt x="634605" y="277471"/>
                </a:cubicBezTo>
                <a:cubicBezTo>
                  <a:pt x="621584" y="277026"/>
                  <a:pt x="596740" y="278511"/>
                  <a:pt x="560072" y="281924"/>
                </a:cubicBezTo>
                <a:cubicBezTo>
                  <a:pt x="554823" y="295604"/>
                  <a:pt x="550052" y="298562"/>
                  <a:pt x="545756" y="290797"/>
                </a:cubicBezTo>
                <a:cubicBezTo>
                  <a:pt x="541462" y="283031"/>
                  <a:pt x="538192" y="271753"/>
                  <a:pt x="535948" y="256961"/>
                </a:cubicBezTo>
                <a:cubicBezTo>
                  <a:pt x="533703" y="242169"/>
                  <a:pt x="530319" y="229603"/>
                  <a:pt x="525795" y="219264"/>
                </a:cubicBezTo>
                <a:cubicBezTo>
                  <a:pt x="521271" y="208925"/>
                  <a:pt x="521945" y="204232"/>
                  <a:pt x="527817" y="205185"/>
                </a:cubicBezTo>
                <a:cubicBezTo>
                  <a:pt x="533689" y="206139"/>
                  <a:pt x="538568" y="207261"/>
                  <a:pt x="542455" y="208552"/>
                </a:cubicBezTo>
                <a:cubicBezTo>
                  <a:pt x="546341" y="209842"/>
                  <a:pt x="551324" y="210617"/>
                  <a:pt x="557404" y="210875"/>
                </a:cubicBezTo>
                <a:cubicBezTo>
                  <a:pt x="563299" y="189049"/>
                  <a:pt x="566697" y="176380"/>
                  <a:pt x="567600" y="172866"/>
                </a:cubicBezTo>
                <a:cubicBezTo>
                  <a:pt x="555483" y="174644"/>
                  <a:pt x="547158" y="175989"/>
                  <a:pt x="542627" y="176899"/>
                </a:cubicBezTo>
                <a:cubicBezTo>
                  <a:pt x="538095" y="177810"/>
                  <a:pt x="533564" y="176014"/>
                  <a:pt x="529033" y="171511"/>
                </a:cubicBezTo>
                <a:cubicBezTo>
                  <a:pt x="526867" y="189264"/>
                  <a:pt x="521425" y="210072"/>
                  <a:pt x="512706" y="233934"/>
                </a:cubicBezTo>
                <a:cubicBezTo>
                  <a:pt x="503987" y="257796"/>
                  <a:pt x="491160" y="276080"/>
                  <a:pt x="474224" y="288785"/>
                </a:cubicBezTo>
                <a:cubicBezTo>
                  <a:pt x="457288" y="301491"/>
                  <a:pt x="454015" y="300290"/>
                  <a:pt x="464405" y="285182"/>
                </a:cubicBezTo>
                <a:cubicBezTo>
                  <a:pt x="474794" y="270075"/>
                  <a:pt x="483567" y="252243"/>
                  <a:pt x="490722" y="231686"/>
                </a:cubicBezTo>
                <a:cubicBezTo>
                  <a:pt x="497879" y="211129"/>
                  <a:pt x="503263" y="189106"/>
                  <a:pt x="506877" y="165617"/>
                </a:cubicBezTo>
                <a:cubicBezTo>
                  <a:pt x="510491" y="142128"/>
                  <a:pt x="513190" y="120980"/>
                  <a:pt x="514975" y="102173"/>
                </a:cubicBezTo>
                <a:cubicBezTo>
                  <a:pt x="516761" y="83365"/>
                  <a:pt x="515402" y="69502"/>
                  <a:pt x="510899" y="60582"/>
                </a:cubicBezTo>
                <a:cubicBezTo>
                  <a:pt x="506397" y="51663"/>
                  <a:pt x="507321" y="47203"/>
                  <a:pt x="513674" y="47203"/>
                </a:cubicBezTo>
                <a:cubicBezTo>
                  <a:pt x="518592" y="47203"/>
                  <a:pt x="523708" y="47647"/>
                  <a:pt x="529022" y="48537"/>
                </a:cubicBezTo>
                <a:cubicBezTo>
                  <a:pt x="534335" y="49426"/>
                  <a:pt x="540594" y="49666"/>
                  <a:pt x="547800" y="49257"/>
                </a:cubicBezTo>
                <a:cubicBezTo>
                  <a:pt x="555006" y="48848"/>
                  <a:pt x="563402" y="47554"/>
                  <a:pt x="572989" y="45375"/>
                </a:cubicBezTo>
                <a:cubicBezTo>
                  <a:pt x="582575" y="43195"/>
                  <a:pt x="589802" y="40474"/>
                  <a:pt x="594671" y="37211"/>
                </a:cubicBezTo>
                <a:cubicBezTo>
                  <a:pt x="597106" y="35580"/>
                  <a:pt x="599891" y="34655"/>
                  <a:pt x="603028" y="34437"/>
                </a:cubicBezTo>
                <a:close/>
                <a:moveTo>
                  <a:pt x="4026645" y="33445"/>
                </a:moveTo>
                <a:cubicBezTo>
                  <a:pt x="4028538" y="33197"/>
                  <a:pt x="4031061" y="33607"/>
                  <a:pt x="4034214" y="34673"/>
                </a:cubicBezTo>
                <a:cubicBezTo>
                  <a:pt x="4046827" y="38939"/>
                  <a:pt x="4056302" y="44023"/>
                  <a:pt x="4062640" y="49924"/>
                </a:cubicBezTo>
                <a:cubicBezTo>
                  <a:pt x="4068979" y="55825"/>
                  <a:pt x="4071384" y="63497"/>
                  <a:pt x="4069857" y="72940"/>
                </a:cubicBezTo>
                <a:cubicBezTo>
                  <a:pt x="4068330" y="82383"/>
                  <a:pt x="4064867" y="87675"/>
                  <a:pt x="4059468" y="88815"/>
                </a:cubicBezTo>
                <a:cubicBezTo>
                  <a:pt x="4054068" y="89955"/>
                  <a:pt x="4048849" y="87097"/>
                  <a:pt x="4043808" y="80243"/>
                </a:cubicBezTo>
                <a:cubicBezTo>
                  <a:pt x="4038767" y="73388"/>
                  <a:pt x="4033035" y="64447"/>
                  <a:pt x="4026611" y="53419"/>
                </a:cubicBezTo>
                <a:cubicBezTo>
                  <a:pt x="4020953" y="40847"/>
                  <a:pt x="4020965" y="34189"/>
                  <a:pt x="4026645" y="33445"/>
                </a:cubicBezTo>
                <a:close/>
                <a:moveTo>
                  <a:pt x="1668032" y="29747"/>
                </a:moveTo>
                <a:cubicBezTo>
                  <a:pt x="1685061" y="31633"/>
                  <a:pt x="1696110" y="35365"/>
                  <a:pt x="1701179" y="40943"/>
                </a:cubicBezTo>
                <a:cubicBezTo>
                  <a:pt x="1706248" y="46522"/>
                  <a:pt x="1708482" y="53254"/>
                  <a:pt x="1707879" y="61142"/>
                </a:cubicBezTo>
                <a:cubicBezTo>
                  <a:pt x="1707277" y="69029"/>
                  <a:pt x="1702222" y="71338"/>
                  <a:pt x="1692715" y="68068"/>
                </a:cubicBezTo>
                <a:cubicBezTo>
                  <a:pt x="1683207" y="64798"/>
                  <a:pt x="1672151" y="58309"/>
                  <a:pt x="1659546" y="48601"/>
                </a:cubicBezTo>
                <a:cubicBezTo>
                  <a:pt x="1648174" y="34146"/>
                  <a:pt x="1651003" y="27862"/>
                  <a:pt x="1668032" y="29747"/>
                </a:cubicBezTo>
                <a:close/>
                <a:moveTo>
                  <a:pt x="6496395" y="27713"/>
                </a:moveTo>
                <a:cubicBezTo>
                  <a:pt x="6504731" y="27515"/>
                  <a:pt x="6512667" y="30602"/>
                  <a:pt x="6520201" y="36975"/>
                </a:cubicBezTo>
                <a:cubicBezTo>
                  <a:pt x="6530246" y="45471"/>
                  <a:pt x="6528794" y="51121"/>
                  <a:pt x="6515845" y="53925"/>
                </a:cubicBezTo>
                <a:cubicBezTo>
                  <a:pt x="6502895" y="56728"/>
                  <a:pt x="6479672" y="59614"/>
                  <a:pt x="6446173" y="62583"/>
                </a:cubicBezTo>
                <a:cubicBezTo>
                  <a:pt x="6458778" y="69108"/>
                  <a:pt x="6464155" y="74682"/>
                  <a:pt x="6462305" y="79307"/>
                </a:cubicBezTo>
                <a:cubicBezTo>
                  <a:pt x="6460455" y="83932"/>
                  <a:pt x="6458678" y="93020"/>
                  <a:pt x="6456971" y="106571"/>
                </a:cubicBezTo>
                <a:cubicBezTo>
                  <a:pt x="6475657" y="104019"/>
                  <a:pt x="6487677" y="101355"/>
                  <a:pt x="6493033" y="98580"/>
                </a:cubicBezTo>
                <a:cubicBezTo>
                  <a:pt x="6498389" y="95805"/>
                  <a:pt x="6505072" y="95838"/>
                  <a:pt x="6513081" y="98677"/>
                </a:cubicBezTo>
                <a:cubicBezTo>
                  <a:pt x="6521090" y="101516"/>
                  <a:pt x="6529038" y="105456"/>
                  <a:pt x="6536925" y="110497"/>
                </a:cubicBezTo>
                <a:cubicBezTo>
                  <a:pt x="6544812" y="115538"/>
                  <a:pt x="6546945" y="123041"/>
                  <a:pt x="6543325" y="133008"/>
                </a:cubicBezTo>
                <a:cubicBezTo>
                  <a:pt x="6539704" y="142974"/>
                  <a:pt x="6537667" y="165739"/>
                  <a:pt x="6537215" y="201303"/>
                </a:cubicBezTo>
                <a:cubicBezTo>
                  <a:pt x="6536764" y="236867"/>
                  <a:pt x="6533921" y="260833"/>
                  <a:pt x="6528687" y="273201"/>
                </a:cubicBezTo>
                <a:cubicBezTo>
                  <a:pt x="6523453" y="285570"/>
                  <a:pt x="6515741" y="294435"/>
                  <a:pt x="6505553" y="299799"/>
                </a:cubicBezTo>
                <a:cubicBezTo>
                  <a:pt x="6495363" y="305162"/>
                  <a:pt x="6489469" y="303746"/>
                  <a:pt x="6487871" y="295550"/>
                </a:cubicBezTo>
                <a:cubicBezTo>
                  <a:pt x="6486272" y="287355"/>
                  <a:pt x="6478897" y="277880"/>
                  <a:pt x="6465747" y="267124"/>
                </a:cubicBezTo>
                <a:cubicBezTo>
                  <a:pt x="6452597" y="256369"/>
                  <a:pt x="6452637" y="252569"/>
                  <a:pt x="6465866" y="255724"/>
                </a:cubicBezTo>
                <a:cubicBezTo>
                  <a:pt x="6479095" y="258879"/>
                  <a:pt x="6488584" y="260277"/>
                  <a:pt x="6494335" y="259919"/>
                </a:cubicBezTo>
                <a:cubicBezTo>
                  <a:pt x="6500085" y="259560"/>
                  <a:pt x="6504043" y="250285"/>
                  <a:pt x="6506208" y="232095"/>
                </a:cubicBezTo>
                <a:cubicBezTo>
                  <a:pt x="6508373" y="213904"/>
                  <a:pt x="6509456" y="194584"/>
                  <a:pt x="6509456" y="174135"/>
                </a:cubicBezTo>
                <a:cubicBezTo>
                  <a:pt x="6509456" y="153959"/>
                  <a:pt x="6508471" y="140913"/>
                  <a:pt x="6506499" y="134997"/>
                </a:cubicBezTo>
                <a:cubicBezTo>
                  <a:pt x="6504527" y="129082"/>
                  <a:pt x="6501329" y="125364"/>
                  <a:pt x="6496905" y="123844"/>
                </a:cubicBezTo>
                <a:cubicBezTo>
                  <a:pt x="6492481" y="122324"/>
                  <a:pt x="6478976" y="123220"/>
                  <a:pt x="6456391" y="126533"/>
                </a:cubicBezTo>
                <a:cubicBezTo>
                  <a:pt x="6454039" y="139855"/>
                  <a:pt x="6451537" y="151134"/>
                  <a:pt x="6448883" y="160369"/>
                </a:cubicBezTo>
                <a:cubicBezTo>
                  <a:pt x="6453587" y="161631"/>
                  <a:pt x="6460237" y="164169"/>
                  <a:pt x="6468835" y="167983"/>
                </a:cubicBezTo>
                <a:cubicBezTo>
                  <a:pt x="6477431" y="171798"/>
                  <a:pt x="6484128" y="177132"/>
                  <a:pt x="6488925" y="183987"/>
                </a:cubicBezTo>
                <a:cubicBezTo>
                  <a:pt x="6493721" y="190842"/>
                  <a:pt x="6494607" y="198127"/>
                  <a:pt x="6491581" y="205842"/>
                </a:cubicBezTo>
                <a:cubicBezTo>
                  <a:pt x="6488556" y="213557"/>
                  <a:pt x="6481729" y="213148"/>
                  <a:pt x="6471103" y="204615"/>
                </a:cubicBezTo>
                <a:cubicBezTo>
                  <a:pt x="6460477" y="196083"/>
                  <a:pt x="6451507" y="185500"/>
                  <a:pt x="6444194" y="172866"/>
                </a:cubicBezTo>
                <a:cubicBezTo>
                  <a:pt x="6433209" y="199066"/>
                  <a:pt x="6417945" y="217314"/>
                  <a:pt x="6398399" y="227610"/>
                </a:cubicBezTo>
                <a:cubicBezTo>
                  <a:pt x="6378853" y="237906"/>
                  <a:pt x="6374989" y="236329"/>
                  <a:pt x="6386805" y="222878"/>
                </a:cubicBezTo>
                <a:lnTo>
                  <a:pt x="6402842" y="199235"/>
                </a:lnTo>
                <a:lnTo>
                  <a:pt x="6401405" y="199727"/>
                </a:lnTo>
                <a:cubicBezTo>
                  <a:pt x="6398885" y="199817"/>
                  <a:pt x="6395911" y="198514"/>
                  <a:pt x="6392483" y="195818"/>
                </a:cubicBezTo>
                <a:cubicBezTo>
                  <a:pt x="6385629" y="190426"/>
                  <a:pt x="6381298" y="184575"/>
                  <a:pt x="6379491" y="178265"/>
                </a:cubicBezTo>
                <a:cubicBezTo>
                  <a:pt x="6375820" y="191487"/>
                  <a:pt x="6369324" y="203224"/>
                  <a:pt x="6360003" y="213478"/>
                </a:cubicBezTo>
                <a:cubicBezTo>
                  <a:pt x="6350681" y="223731"/>
                  <a:pt x="6339518" y="231450"/>
                  <a:pt x="6326511" y="236634"/>
                </a:cubicBezTo>
                <a:cubicBezTo>
                  <a:pt x="6313505" y="241818"/>
                  <a:pt x="6311795" y="239243"/>
                  <a:pt x="6321381" y="228911"/>
                </a:cubicBezTo>
                <a:cubicBezTo>
                  <a:pt x="6330967" y="218579"/>
                  <a:pt x="6339969" y="206114"/>
                  <a:pt x="6348387" y="191516"/>
                </a:cubicBezTo>
                <a:cubicBezTo>
                  <a:pt x="6356805" y="176917"/>
                  <a:pt x="6361903" y="158999"/>
                  <a:pt x="6363681" y="137761"/>
                </a:cubicBezTo>
                <a:cubicBezTo>
                  <a:pt x="6346875" y="139568"/>
                  <a:pt x="6330735" y="141246"/>
                  <a:pt x="6315261" y="142795"/>
                </a:cubicBezTo>
                <a:lnTo>
                  <a:pt x="6315261" y="202486"/>
                </a:lnTo>
                <a:cubicBezTo>
                  <a:pt x="6315261" y="215550"/>
                  <a:pt x="6314788" y="229148"/>
                  <a:pt x="6313841" y="243280"/>
                </a:cubicBezTo>
                <a:cubicBezTo>
                  <a:pt x="6312895" y="257413"/>
                  <a:pt x="6310411" y="267433"/>
                  <a:pt x="6306389" y="273341"/>
                </a:cubicBezTo>
                <a:cubicBezTo>
                  <a:pt x="6302366" y="279249"/>
                  <a:pt x="6297411" y="277575"/>
                  <a:pt x="6291525" y="268318"/>
                </a:cubicBezTo>
                <a:cubicBezTo>
                  <a:pt x="6285638" y="259062"/>
                  <a:pt x="6283824" y="249744"/>
                  <a:pt x="6286083" y="240366"/>
                </a:cubicBezTo>
                <a:cubicBezTo>
                  <a:pt x="6288341" y="230987"/>
                  <a:pt x="6289915" y="212865"/>
                  <a:pt x="6290804" y="185998"/>
                </a:cubicBezTo>
                <a:cubicBezTo>
                  <a:pt x="6291693" y="159132"/>
                  <a:pt x="6289439" y="140751"/>
                  <a:pt x="6284039" y="130857"/>
                </a:cubicBezTo>
                <a:cubicBezTo>
                  <a:pt x="6278640" y="120962"/>
                  <a:pt x="6280027" y="116954"/>
                  <a:pt x="6288201" y="118832"/>
                </a:cubicBezTo>
                <a:cubicBezTo>
                  <a:pt x="6296375" y="120711"/>
                  <a:pt x="6302577" y="122285"/>
                  <a:pt x="6306807" y="123554"/>
                </a:cubicBezTo>
                <a:cubicBezTo>
                  <a:pt x="6311038" y="124823"/>
                  <a:pt x="6330477" y="123823"/>
                  <a:pt x="6365122" y="120553"/>
                </a:cubicBezTo>
                <a:cubicBezTo>
                  <a:pt x="6365969" y="96519"/>
                  <a:pt x="6365065" y="81110"/>
                  <a:pt x="6362411" y="74327"/>
                </a:cubicBezTo>
                <a:cubicBezTo>
                  <a:pt x="6348531" y="76106"/>
                  <a:pt x="6338109" y="77224"/>
                  <a:pt x="6331147" y="77683"/>
                </a:cubicBezTo>
                <a:cubicBezTo>
                  <a:pt x="6324185" y="78142"/>
                  <a:pt x="6316169" y="74302"/>
                  <a:pt x="6307098" y="66164"/>
                </a:cubicBezTo>
                <a:cubicBezTo>
                  <a:pt x="6298028" y="58026"/>
                  <a:pt x="6300720" y="53957"/>
                  <a:pt x="6315175" y="53957"/>
                </a:cubicBezTo>
                <a:cubicBezTo>
                  <a:pt x="6327608" y="53957"/>
                  <a:pt x="6347605" y="52179"/>
                  <a:pt x="6375167" y="48623"/>
                </a:cubicBezTo>
                <a:cubicBezTo>
                  <a:pt x="6402729" y="45066"/>
                  <a:pt x="6425545" y="41703"/>
                  <a:pt x="6443613" y="38534"/>
                </a:cubicBezTo>
                <a:cubicBezTo>
                  <a:pt x="6461682" y="35365"/>
                  <a:pt x="6476453" y="32189"/>
                  <a:pt x="6487925" y="29005"/>
                </a:cubicBezTo>
                <a:cubicBezTo>
                  <a:pt x="6490793" y="28209"/>
                  <a:pt x="6493616" y="27778"/>
                  <a:pt x="6496395" y="27713"/>
                </a:cubicBezTo>
                <a:close/>
                <a:moveTo>
                  <a:pt x="5985319" y="25356"/>
                </a:moveTo>
                <a:cubicBezTo>
                  <a:pt x="5986622" y="25159"/>
                  <a:pt x="5988217" y="25304"/>
                  <a:pt x="5990105" y="25789"/>
                </a:cubicBezTo>
                <a:cubicBezTo>
                  <a:pt x="5997655" y="27733"/>
                  <a:pt x="6005108" y="32106"/>
                  <a:pt x="6012465" y="38911"/>
                </a:cubicBezTo>
                <a:cubicBezTo>
                  <a:pt x="6019821" y="45715"/>
                  <a:pt x="6021309" y="51283"/>
                  <a:pt x="6016928" y="55613"/>
                </a:cubicBezTo>
                <a:cubicBezTo>
                  <a:pt x="6012547" y="59944"/>
                  <a:pt x="6008349" y="64777"/>
                  <a:pt x="6004333" y="70111"/>
                </a:cubicBezTo>
                <a:cubicBezTo>
                  <a:pt x="6000319" y="75446"/>
                  <a:pt x="5994109" y="82207"/>
                  <a:pt x="5985705" y="90396"/>
                </a:cubicBezTo>
                <a:cubicBezTo>
                  <a:pt x="5991385" y="90396"/>
                  <a:pt x="5997992" y="89137"/>
                  <a:pt x="6005527" y="86621"/>
                </a:cubicBezTo>
                <a:cubicBezTo>
                  <a:pt x="6013063" y="84104"/>
                  <a:pt x="6019065" y="80949"/>
                  <a:pt x="6023532" y="77156"/>
                </a:cubicBezTo>
                <a:cubicBezTo>
                  <a:pt x="6027999" y="73363"/>
                  <a:pt x="6033724" y="72431"/>
                  <a:pt x="6040707" y="74360"/>
                </a:cubicBezTo>
                <a:cubicBezTo>
                  <a:pt x="6047691" y="76288"/>
                  <a:pt x="6053991" y="79544"/>
                  <a:pt x="6059605" y="84125"/>
                </a:cubicBezTo>
                <a:cubicBezTo>
                  <a:pt x="6065219" y="88707"/>
                  <a:pt x="6066101" y="92701"/>
                  <a:pt x="6062251" y="96107"/>
                </a:cubicBezTo>
                <a:cubicBezTo>
                  <a:pt x="6058400" y="99512"/>
                  <a:pt x="6053395" y="108694"/>
                  <a:pt x="6047236" y="123651"/>
                </a:cubicBezTo>
                <a:cubicBezTo>
                  <a:pt x="6041077" y="138607"/>
                  <a:pt x="6033183" y="154568"/>
                  <a:pt x="6023553" y="171533"/>
                </a:cubicBezTo>
                <a:cubicBezTo>
                  <a:pt x="6013923" y="188497"/>
                  <a:pt x="6003847" y="202705"/>
                  <a:pt x="5993321" y="214155"/>
                </a:cubicBezTo>
                <a:cubicBezTo>
                  <a:pt x="5982795" y="225606"/>
                  <a:pt x="5972725" y="234762"/>
                  <a:pt x="5963109" y="241624"/>
                </a:cubicBezTo>
                <a:cubicBezTo>
                  <a:pt x="5953494" y="248486"/>
                  <a:pt x="5943735" y="254039"/>
                  <a:pt x="5933834" y="258284"/>
                </a:cubicBezTo>
                <a:cubicBezTo>
                  <a:pt x="5923932" y="262528"/>
                  <a:pt x="5916450" y="264651"/>
                  <a:pt x="5911387" y="264651"/>
                </a:cubicBezTo>
                <a:cubicBezTo>
                  <a:pt x="5905035" y="264651"/>
                  <a:pt x="5907447" y="260058"/>
                  <a:pt x="5918626" y="250873"/>
                </a:cubicBezTo>
                <a:cubicBezTo>
                  <a:pt x="5929805" y="241688"/>
                  <a:pt x="5942245" y="230682"/>
                  <a:pt x="5955947" y="217855"/>
                </a:cubicBezTo>
                <a:cubicBezTo>
                  <a:pt x="5962797" y="211441"/>
                  <a:pt x="5969333" y="204396"/>
                  <a:pt x="5975553" y="196718"/>
                </a:cubicBezTo>
                <a:lnTo>
                  <a:pt x="5992640" y="172673"/>
                </a:lnTo>
                <a:lnTo>
                  <a:pt x="5989217" y="173743"/>
                </a:lnTo>
                <a:cubicBezTo>
                  <a:pt x="5986245" y="173829"/>
                  <a:pt x="5982701" y="172407"/>
                  <a:pt x="5978585" y="169478"/>
                </a:cubicBezTo>
                <a:cubicBezTo>
                  <a:pt x="5970355" y="163620"/>
                  <a:pt x="5964059" y="158512"/>
                  <a:pt x="5959699" y="154152"/>
                </a:cubicBezTo>
                <a:cubicBezTo>
                  <a:pt x="5954709" y="149162"/>
                  <a:pt x="5951695" y="144032"/>
                  <a:pt x="5950655" y="138762"/>
                </a:cubicBezTo>
                <a:cubicBezTo>
                  <a:pt x="5949615" y="133492"/>
                  <a:pt x="5956151" y="132298"/>
                  <a:pt x="5970261" y="135180"/>
                </a:cubicBezTo>
                <a:cubicBezTo>
                  <a:pt x="5984372" y="138063"/>
                  <a:pt x="5993174" y="142863"/>
                  <a:pt x="5996665" y="149581"/>
                </a:cubicBezTo>
                <a:lnTo>
                  <a:pt x="5996453" y="166230"/>
                </a:lnTo>
                <a:lnTo>
                  <a:pt x="6007167" y="147530"/>
                </a:lnTo>
                <a:cubicBezTo>
                  <a:pt x="6010846" y="140297"/>
                  <a:pt x="6013569" y="133918"/>
                  <a:pt x="6015337" y="128394"/>
                </a:cubicBezTo>
                <a:cubicBezTo>
                  <a:pt x="6018871" y="117344"/>
                  <a:pt x="6020861" y="109845"/>
                  <a:pt x="6021305" y="105894"/>
                </a:cubicBezTo>
                <a:cubicBezTo>
                  <a:pt x="6021750" y="101943"/>
                  <a:pt x="6019517" y="101058"/>
                  <a:pt x="6014605" y="103237"/>
                </a:cubicBezTo>
                <a:cubicBezTo>
                  <a:pt x="6009693" y="105417"/>
                  <a:pt x="6004402" y="107217"/>
                  <a:pt x="5998731" y="108636"/>
                </a:cubicBezTo>
                <a:cubicBezTo>
                  <a:pt x="5993059" y="110056"/>
                  <a:pt x="5986717" y="108070"/>
                  <a:pt x="5979705" y="102678"/>
                </a:cubicBezTo>
                <a:cubicBezTo>
                  <a:pt x="5963844" y="123715"/>
                  <a:pt x="5948027" y="137973"/>
                  <a:pt x="5932253" y="145451"/>
                </a:cubicBezTo>
                <a:cubicBezTo>
                  <a:pt x="5916479" y="152930"/>
                  <a:pt x="5914511" y="150159"/>
                  <a:pt x="5926348" y="137138"/>
                </a:cubicBezTo>
                <a:cubicBezTo>
                  <a:pt x="5938186" y="124117"/>
                  <a:pt x="5950784" y="106306"/>
                  <a:pt x="5964142" y="83706"/>
                </a:cubicBezTo>
                <a:cubicBezTo>
                  <a:pt x="5977499" y="61106"/>
                  <a:pt x="5983279" y="45317"/>
                  <a:pt x="5981479" y="36340"/>
                </a:cubicBezTo>
                <a:cubicBezTo>
                  <a:pt x="5980129" y="29608"/>
                  <a:pt x="5981409" y="25946"/>
                  <a:pt x="5985319" y="25356"/>
                </a:cubicBezTo>
                <a:close/>
                <a:moveTo>
                  <a:pt x="227695" y="24956"/>
                </a:moveTo>
                <a:cubicBezTo>
                  <a:pt x="233315" y="23880"/>
                  <a:pt x="241540" y="26499"/>
                  <a:pt x="252371" y="32813"/>
                </a:cubicBezTo>
                <a:cubicBezTo>
                  <a:pt x="268116" y="41603"/>
                  <a:pt x="272522" y="48874"/>
                  <a:pt x="265589" y="54624"/>
                </a:cubicBezTo>
                <a:cubicBezTo>
                  <a:pt x="258655" y="60374"/>
                  <a:pt x="252765" y="71832"/>
                  <a:pt x="247918" y="88997"/>
                </a:cubicBezTo>
                <a:cubicBezTo>
                  <a:pt x="243071" y="106163"/>
                  <a:pt x="238468" y="120607"/>
                  <a:pt x="234108" y="132330"/>
                </a:cubicBezTo>
                <a:cubicBezTo>
                  <a:pt x="229749" y="144053"/>
                  <a:pt x="223848" y="146767"/>
                  <a:pt x="216406" y="140472"/>
                </a:cubicBezTo>
                <a:cubicBezTo>
                  <a:pt x="204188" y="144071"/>
                  <a:pt x="190758" y="147169"/>
                  <a:pt x="176117" y="149764"/>
                </a:cubicBezTo>
                <a:cubicBezTo>
                  <a:pt x="196236" y="166772"/>
                  <a:pt x="209515" y="178014"/>
                  <a:pt x="215954" y="183492"/>
                </a:cubicBezTo>
                <a:cubicBezTo>
                  <a:pt x="221905" y="176566"/>
                  <a:pt x="227074" y="169650"/>
                  <a:pt x="231463" y="162746"/>
                </a:cubicBezTo>
                <a:cubicBezTo>
                  <a:pt x="235851" y="155841"/>
                  <a:pt x="237145" y="148352"/>
                  <a:pt x="235345" y="140278"/>
                </a:cubicBezTo>
                <a:cubicBezTo>
                  <a:pt x="233545" y="132205"/>
                  <a:pt x="237493" y="129584"/>
                  <a:pt x="247187" y="132416"/>
                </a:cubicBezTo>
                <a:cubicBezTo>
                  <a:pt x="256881" y="135248"/>
                  <a:pt x="265456" y="139016"/>
                  <a:pt x="272913" y="143720"/>
                </a:cubicBezTo>
                <a:cubicBezTo>
                  <a:pt x="280370" y="148423"/>
                  <a:pt x="280628" y="152560"/>
                  <a:pt x="273687" y="156131"/>
                </a:cubicBezTo>
                <a:cubicBezTo>
                  <a:pt x="266747" y="159702"/>
                  <a:pt x="251317" y="172121"/>
                  <a:pt x="227397" y="193387"/>
                </a:cubicBezTo>
                <a:cubicBezTo>
                  <a:pt x="240920" y="203569"/>
                  <a:pt x="253600" y="211732"/>
                  <a:pt x="265438" y="217877"/>
                </a:cubicBezTo>
                <a:cubicBezTo>
                  <a:pt x="277276" y="224021"/>
                  <a:pt x="291893" y="229937"/>
                  <a:pt x="309287" y="235623"/>
                </a:cubicBezTo>
                <a:cubicBezTo>
                  <a:pt x="326682" y="241308"/>
                  <a:pt x="329155" y="245765"/>
                  <a:pt x="316708" y="248991"/>
                </a:cubicBezTo>
                <a:cubicBezTo>
                  <a:pt x="304261" y="252218"/>
                  <a:pt x="292581" y="254061"/>
                  <a:pt x="281668" y="254519"/>
                </a:cubicBezTo>
                <a:cubicBezTo>
                  <a:pt x="270755" y="254978"/>
                  <a:pt x="261219" y="252576"/>
                  <a:pt x="253059" y="247313"/>
                </a:cubicBezTo>
                <a:cubicBezTo>
                  <a:pt x="244899" y="242051"/>
                  <a:pt x="232595" y="230525"/>
                  <a:pt x="216147" y="212736"/>
                </a:cubicBezTo>
                <a:cubicBezTo>
                  <a:pt x="199699" y="194947"/>
                  <a:pt x="186356" y="178954"/>
                  <a:pt x="176117" y="164757"/>
                </a:cubicBezTo>
                <a:lnTo>
                  <a:pt x="176117" y="248367"/>
                </a:lnTo>
                <a:cubicBezTo>
                  <a:pt x="176117" y="257316"/>
                  <a:pt x="179515" y="259868"/>
                  <a:pt x="186312" y="256025"/>
                </a:cubicBezTo>
                <a:cubicBezTo>
                  <a:pt x="193110" y="252182"/>
                  <a:pt x="202556" y="247231"/>
                  <a:pt x="214652" y="241172"/>
                </a:cubicBezTo>
                <a:cubicBezTo>
                  <a:pt x="226749" y="235113"/>
                  <a:pt x="228308" y="237555"/>
                  <a:pt x="219331" y="248496"/>
                </a:cubicBezTo>
                <a:cubicBezTo>
                  <a:pt x="210354" y="259438"/>
                  <a:pt x="200728" y="269820"/>
                  <a:pt x="190453" y="279643"/>
                </a:cubicBezTo>
                <a:cubicBezTo>
                  <a:pt x="180179" y="289467"/>
                  <a:pt x="172453" y="297748"/>
                  <a:pt x="167276" y="304488"/>
                </a:cubicBezTo>
                <a:cubicBezTo>
                  <a:pt x="162099" y="311228"/>
                  <a:pt x="156402" y="309475"/>
                  <a:pt x="150186" y="299229"/>
                </a:cubicBezTo>
                <a:cubicBezTo>
                  <a:pt x="143969" y="288983"/>
                  <a:pt x="142661" y="280339"/>
                  <a:pt x="146261" y="273298"/>
                </a:cubicBezTo>
                <a:cubicBezTo>
                  <a:pt x="149860" y="266257"/>
                  <a:pt x="151882" y="253817"/>
                  <a:pt x="152326" y="235977"/>
                </a:cubicBezTo>
                <a:cubicBezTo>
                  <a:pt x="152771" y="218138"/>
                  <a:pt x="153219" y="187845"/>
                  <a:pt x="153670" y="145096"/>
                </a:cubicBezTo>
                <a:cubicBezTo>
                  <a:pt x="154123" y="102348"/>
                  <a:pt x="151201" y="75342"/>
                  <a:pt x="144905" y="64078"/>
                </a:cubicBezTo>
                <a:cubicBezTo>
                  <a:pt x="138610" y="52814"/>
                  <a:pt x="138897" y="47640"/>
                  <a:pt x="145765" y="48558"/>
                </a:cubicBezTo>
                <a:cubicBezTo>
                  <a:pt x="152635" y="49476"/>
                  <a:pt x="158794" y="49924"/>
                  <a:pt x="164243" y="49902"/>
                </a:cubicBezTo>
                <a:cubicBezTo>
                  <a:pt x="169692" y="49881"/>
                  <a:pt x="179544" y="47282"/>
                  <a:pt x="193798" y="42105"/>
                </a:cubicBezTo>
                <a:cubicBezTo>
                  <a:pt x="208052" y="36928"/>
                  <a:pt x="217768" y="31981"/>
                  <a:pt x="222945" y="27263"/>
                </a:cubicBezTo>
                <a:cubicBezTo>
                  <a:pt x="224239" y="26083"/>
                  <a:pt x="225822" y="25314"/>
                  <a:pt x="227695" y="24956"/>
                </a:cubicBezTo>
                <a:close/>
                <a:moveTo>
                  <a:pt x="5079150" y="24015"/>
                </a:moveTo>
                <a:cubicBezTo>
                  <a:pt x="5082654" y="24061"/>
                  <a:pt x="5085963" y="24940"/>
                  <a:pt x="5089074" y="26650"/>
                </a:cubicBezTo>
                <a:cubicBezTo>
                  <a:pt x="5095298" y="30070"/>
                  <a:pt x="5103135" y="36645"/>
                  <a:pt x="5112585" y="46375"/>
                </a:cubicBezTo>
                <a:cubicBezTo>
                  <a:pt x="5122035" y="56105"/>
                  <a:pt x="5120698" y="62049"/>
                  <a:pt x="5108573" y="64207"/>
                </a:cubicBezTo>
                <a:cubicBezTo>
                  <a:pt x="5096449" y="66365"/>
                  <a:pt x="5083825" y="71517"/>
                  <a:pt x="5070704" y="79662"/>
                </a:cubicBezTo>
                <a:cubicBezTo>
                  <a:pt x="5057583" y="87807"/>
                  <a:pt x="5053052" y="87054"/>
                  <a:pt x="5057110" y="77403"/>
                </a:cubicBezTo>
                <a:cubicBezTo>
                  <a:pt x="5061168" y="67752"/>
                  <a:pt x="5064316" y="60880"/>
                  <a:pt x="5066553" y="56786"/>
                </a:cubicBezTo>
                <a:cubicBezTo>
                  <a:pt x="5068790" y="52692"/>
                  <a:pt x="5069001" y="50544"/>
                  <a:pt x="5067188" y="50343"/>
                </a:cubicBezTo>
                <a:cubicBezTo>
                  <a:pt x="5065374" y="50143"/>
                  <a:pt x="5049703" y="51842"/>
                  <a:pt x="5020176" y="55441"/>
                </a:cubicBezTo>
                <a:cubicBezTo>
                  <a:pt x="4990650" y="59041"/>
                  <a:pt x="4967118" y="61740"/>
                  <a:pt x="4949580" y="63540"/>
                </a:cubicBezTo>
                <a:cubicBezTo>
                  <a:pt x="4932042" y="65340"/>
                  <a:pt x="4920053" y="66240"/>
                  <a:pt x="4913614" y="66240"/>
                </a:cubicBezTo>
                <a:cubicBezTo>
                  <a:pt x="4907764" y="82100"/>
                  <a:pt x="4900052" y="93938"/>
                  <a:pt x="4890480" y="101753"/>
                </a:cubicBezTo>
                <a:cubicBezTo>
                  <a:pt x="4880908" y="109568"/>
                  <a:pt x="4874677" y="108683"/>
                  <a:pt x="4871788" y="99097"/>
                </a:cubicBezTo>
                <a:cubicBezTo>
                  <a:pt x="4868898" y="89510"/>
                  <a:pt x="4870422" y="81236"/>
                  <a:pt x="4876358" y="74274"/>
                </a:cubicBezTo>
                <a:cubicBezTo>
                  <a:pt x="4882295" y="67311"/>
                  <a:pt x="4887096" y="60400"/>
                  <a:pt x="4890760" y="53538"/>
                </a:cubicBezTo>
                <a:cubicBezTo>
                  <a:pt x="4894424" y="46676"/>
                  <a:pt x="4898303" y="40750"/>
                  <a:pt x="4902397" y="35759"/>
                </a:cubicBezTo>
                <a:cubicBezTo>
                  <a:pt x="4906491" y="30769"/>
                  <a:pt x="4910445" y="35480"/>
                  <a:pt x="4914260" y="49892"/>
                </a:cubicBezTo>
                <a:cubicBezTo>
                  <a:pt x="4917300" y="49892"/>
                  <a:pt x="4927858" y="49010"/>
                  <a:pt x="4945934" y="47246"/>
                </a:cubicBezTo>
                <a:cubicBezTo>
                  <a:pt x="4964010" y="45482"/>
                  <a:pt x="4979709" y="43682"/>
                  <a:pt x="4993030" y="41847"/>
                </a:cubicBezTo>
                <a:cubicBezTo>
                  <a:pt x="5006353" y="40011"/>
                  <a:pt x="5020237" y="37781"/>
                  <a:pt x="5034685" y="35157"/>
                </a:cubicBezTo>
                <a:cubicBezTo>
                  <a:pt x="5049133" y="32533"/>
                  <a:pt x="5060254" y="29604"/>
                  <a:pt x="5068048" y="26370"/>
                </a:cubicBezTo>
                <a:cubicBezTo>
                  <a:pt x="5071945" y="24753"/>
                  <a:pt x="5075646" y="23968"/>
                  <a:pt x="5079150" y="24015"/>
                </a:cubicBezTo>
                <a:close/>
                <a:moveTo>
                  <a:pt x="809411" y="23095"/>
                </a:moveTo>
                <a:cubicBezTo>
                  <a:pt x="813281" y="22676"/>
                  <a:pt x="819873" y="24581"/>
                  <a:pt x="829188" y="28812"/>
                </a:cubicBezTo>
                <a:cubicBezTo>
                  <a:pt x="843055" y="35250"/>
                  <a:pt x="848138" y="41126"/>
                  <a:pt x="844438" y="46439"/>
                </a:cubicBezTo>
                <a:cubicBezTo>
                  <a:pt x="840738" y="51752"/>
                  <a:pt x="835841" y="68642"/>
                  <a:pt x="829746" y="97107"/>
                </a:cubicBezTo>
                <a:cubicBezTo>
                  <a:pt x="837433" y="95529"/>
                  <a:pt x="843714" y="93113"/>
                  <a:pt x="848590" y="89858"/>
                </a:cubicBezTo>
                <a:cubicBezTo>
                  <a:pt x="853465" y="86603"/>
                  <a:pt x="859592" y="86190"/>
                  <a:pt x="866970" y="88621"/>
                </a:cubicBezTo>
                <a:cubicBezTo>
                  <a:pt x="874349" y="91052"/>
                  <a:pt x="880561" y="94680"/>
                  <a:pt x="885609" y="99505"/>
                </a:cubicBezTo>
                <a:cubicBezTo>
                  <a:pt x="890657" y="104331"/>
                  <a:pt x="890900" y="109920"/>
                  <a:pt x="886340" y="116273"/>
                </a:cubicBezTo>
                <a:lnTo>
                  <a:pt x="883540" y="121960"/>
                </a:lnTo>
                <a:lnTo>
                  <a:pt x="884974" y="120775"/>
                </a:lnTo>
                <a:cubicBezTo>
                  <a:pt x="886147" y="120448"/>
                  <a:pt x="887685" y="120460"/>
                  <a:pt x="889588" y="120811"/>
                </a:cubicBezTo>
                <a:cubicBezTo>
                  <a:pt x="897203" y="122217"/>
                  <a:pt x="903147" y="123342"/>
                  <a:pt x="907420" y="124188"/>
                </a:cubicBezTo>
                <a:cubicBezTo>
                  <a:pt x="911694" y="125034"/>
                  <a:pt x="917659" y="125253"/>
                  <a:pt x="925317" y="124844"/>
                </a:cubicBezTo>
                <a:cubicBezTo>
                  <a:pt x="932974" y="124436"/>
                  <a:pt x="942245" y="123142"/>
                  <a:pt x="953130" y="120962"/>
                </a:cubicBezTo>
                <a:cubicBezTo>
                  <a:pt x="964014" y="118782"/>
                  <a:pt x="972148" y="116061"/>
                  <a:pt x="977533" y="112799"/>
                </a:cubicBezTo>
                <a:cubicBezTo>
                  <a:pt x="982918" y="109536"/>
                  <a:pt x="989937" y="109343"/>
                  <a:pt x="998592" y="112218"/>
                </a:cubicBezTo>
                <a:cubicBezTo>
                  <a:pt x="1007246" y="115093"/>
                  <a:pt x="1014789" y="119216"/>
                  <a:pt x="1021221" y="124586"/>
                </a:cubicBezTo>
                <a:cubicBezTo>
                  <a:pt x="1027652" y="129957"/>
                  <a:pt x="1028079" y="135453"/>
                  <a:pt x="1022500" y="141074"/>
                </a:cubicBezTo>
                <a:cubicBezTo>
                  <a:pt x="1016922" y="146695"/>
                  <a:pt x="1008913" y="166119"/>
                  <a:pt x="998473" y="199345"/>
                </a:cubicBezTo>
                <a:cubicBezTo>
                  <a:pt x="1011064" y="213858"/>
                  <a:pt x="1010878" y="221397"/>
                  <a:pt x="997914" y="221963"/>
                </a:cubicBezTo>
                <a:cubicBezTo>
                  <a:pt x="984951" y="222530"/>
                  <a:pt x="959518" y="224534"/>
                  <a:pt x="921617" y="227976"/>
                </a:cubicBezTo>
                <a:cubicBezTo>
                  <a:pt x="915422" y="238932"/>
                  <a:pt x="910472" y="241688"/>
                  <a:pt x="906764" y="236246"/>
                </a:cubicBezTo>
                <a:cubicBezTo>
                  <a:pt x="903057" y="230804"/>
                  <a:pt x="900537" y="222501"/>
                  <a:pt x="899203" y="211337"/>
                </a:cubicBezTo>
                <a:cubicBezTo>
                  <a:pt x="897870" y="200174"/>
                  <a:pt x="896073" y="186669"/>
                  <a:pt x="893815" y="170823"/>
                </a:cubicBezTo>
                <a:cubicBezTo>
                  <a:pt x="891556" y="154977"/>
                  <a:pt x="888384" y="142329"/>
                  <a:pt x="884297" y="132879"/>
                </a:cubicBezTo>
                <a:cubicBezTo>
                  <a:pt x="883275" y="130516"/>
                  <a:pt x="882619" y="128493"/>
                  <a:pt x="882328" y="126809"/>
                </a:cubicBezTo>
                <a:lnTo>
                  <a:pt x="882479" y="124114"/>
                </a:lnTo>
                <a:lnTo>
                  <a:pt x="880551" y="128031"/>
                </a:lnTo>
                <a:cubicBezTo>
                  <a:pt x="878972" y="132693"/>
                  <a:pt x="877743" y="138098"/>
                  <a:pt x="876865" y="144247"/>
                </a:cubicBezTo>
                <a:cubicBezTo>
                  <a:pt x="875108" y="156543"/>
                  <a:pt x="872635" y="172253"/>
                  <a:pt x="869444" y="191376"/>
                </a:cubicBezTo>
                <a:cubicBezTo>
                  <a:pt x="866253" y="210498"/>
                  <a:pt x="860893" y="226879"/>
                  <a:pt x="853365" y="240516"/>
                </a:cubicBezTo>
                <a:cubicBezTo>
                  <a:pt x="845836" y="254154"/>
                  <a:pt x="836232" y="263385"/>
                  <a:pt x="824552" y="268211"/>
                </a:cubicBezTo>
                <a:cubicBezTo>
                  <a:pt x="812872" y="273036"/>
                  <a:pt x="806752" y="271387"/>
                  <a:pt x="806193" y="263263"/>
                </a:cubicBezTo>
                <a:cubicBezTo>
                  <a:pt x="805633" y="255140"/>
                  <a:pt x="802192" y="245213"/>
                  <a:pt x="795868" y="233482"/>
                </a:cubicBezTo>
                <a:cubicBezTo>
                  <a:pt x="789544" y="221752"/>
                  <a:pt x="791340" y="218368"/>
                  <a:pt x="801256" y="223329"/>
                </a:cubicBezTo>
                <a:cubicBezTo>
                  <a:pt x="811172" y="228291"/>
                  <a:pt x="817945" y="230772"/>
                  <a:pt x="821573" y="230772"/>
                </a:cubicBezTo>
                <a:cubicBezTo>
                  <a:pt x="824068" y="230772"/>
                  <a:pt x="826943" y="227316"/>
                  <a:pt x="830198" y="220404"/>
                </a:cubicBezTo>
                <a:cubicBezTo>
                  <a:pt x="833453" y="213492"/>
                  <a:pt x="836863" y="203156"/>
                  <a:pt x="840426" y="189397"/>
                </a:cubicBezTo>
                <a:cubicBezTo>
                  <a:pt x="843990" y="175637"/>
                  <a:pt x="846897" y="160017"/>
                  <a:pt x="849149" y="142537"/>
                </a:cubicBezTo>
                <a:cubicBezTo>
                  <a:pt x="851400" y="125056"/>
                  <a:pt x="851669" y="115391"/>
                  <a:pt x="849956" y="113541"/>
                </a:cubicBezTo>
                <a:cubicBezTo>
                  <a:pt x="848242" y="111691"/>
                  <a:pt x="840286" y="113218"/>
                  <a:pt x="826090" y="118122"/>
                </a:cubicBezTo>
                <a:cubicBezTo>
                  <a:pt x="814775" y="150359"/>
                  <a:pt x="804303" y="174268"/>
                  <a:pt x="794674" y="189849"/>
                </a:cubicBezTo>
                <a:cubicBezTo>
                  <a:pt x="785045" y="205429"/>
                  <a:pt x="774723" y="218959"/>
                  <a:pt x="763710" y="230439"/>
                </a:cubicBezTo>
                <a:cubicBezTo>
                  <a:pt x="752696" y="241918"/>
                  <a:pt x="739551" y="251616"/>
                  <a:pt x="724271" y="259531"/>
                </a:cubicBezTo>
                <a:cubicBezTo>
                  <a:pt x="708991" y="267447"/>
                  <a:pt x="708184" y="263980"/>
                  <a:pt x="721851" y="249131"/>
                </a:cubicBezTo>
                <a:cubicBezTo>
                  <a:pt x="735517" y="234282"/>
                  <a:pt x="748821" y="217034"/>
                  <a:pt x="761763" y="197388"/>
                </a:cubicBezTo>
                <a:cubicBezTo>
                  <a:pt x="774706" y="177742"/>
                  <a:pt x="786511" y="152919"/>
                  <a:pt x="797180" y="122919"/>
                </a:cubicBezTo>
                <a:cubicBezTo>
                  <a:pt x="783786" y="126390"/>
                  <a:pt x="772457" y="129509"/>
                  <a:pt x="763193" y="132276"/>
                </a:cubicBezTo>
                <a:cubicBezTo>
                  <a:pt x="753930" y="135044"/>
                  <a:pt x="744458" y="131900"/>
                  <a:pt x="734778" y="122844"/>
                </a:cubicBezTo>
                <a:cubicBezTo>
                  <a:pt x="725099" y="113788"/>
                  <a:pt x="726701" y="109719"/>
                  <a:pt x="739586" y="110637"/>
                </a:cubicBezTo>
                <a:cubicBezTo>
                  <a:pt x="752471" y="111555"/>
                  <a:pt x="772751" y="109081"/>
                  <a:pt x="800428" y="103216"/>
                </a:cubicBezTo>
                <a:cubicBezTo>
                  <a:pt x="803669" y="92676"/>
                  <a:pt x="806189" y="80594"/>
                  <a:pt x="807989" y="66971"/>
                </a:cubicBezTo>
                <a:cubicBezTo>
                  <a:pt x="809788" y="53348"/>
                  <a:pt x="809114" y="41467"/>
                  <a:pt x="805967" y="31328"/>
                </a:cubicBezTo>
                <a:cubicBezTo>
                  <a:pt x="804393" y="26259"/>
                  <a:pt x="805541" y="23515"/>
                  <a:pt x="809411" y="23095"/>
                </a:cubicBezTo>
                <a:close/>
                <a:moveTo>
                  <a:pt x="3463386" y="21138"/>
                </a:moveTo>
                <a:cubicBezTo>
                  <a:pt x="3466456" y="21041"/>
                  <a:pt x="3469942" y="21713"/>
                  <a:pt x="3473842" y="23154"/>
                </a:cubicBezTo>
                <a:cubicBezTo>
                  <a:pt x="3481643" y="26037"/>
                  <a:pt x="3489445" y="30360"/>
                  <a:pt x="3497245" y="36125"/>
                </a:cubicBezTo>
                <a:cubicBezTo>
                  <a:pt x="3505047" y="41890"/>
                  <a:pt x="3506022" y="47744"/>
                  <a:pt x="3500171" y="53688"/>
                </a:cubicBezTo>
                <a:cubicBezTo>
                  <a:pt x="3494320" y="59632"/>
                  <a:pt x="3491832" y="76213"/>
                  <a:pt x="3492707" y="103431"/>
                </a:cubicBezTo>
                <a:cubicBezTo>
                  <a:pt x="3493582" y="130649"/>
                  <a:pt x="3495148" y="159630"/>
                  <a:pt x="3497407" y="190376"/>
                </a:cubicBezTo>
                <a:cubicBezTo>
                  <a:pt x="3499665" y="221121"/>
                  <a:pt x="3499880" y="244747"/>
                  <a:pt x="3498052" y="261252"/>
                </a:cubicBezTo>
                <a:cubicBezTo>
                  <a:pt x="3496224" y="277758"/>
                  <a:pt x="3492162" y="291223"/>
                  <a:pt x="3485866" y="301649"/>
                </a:cubicBezTo>
                <a:cubicBezTo>
                  <a:pt x="3479572" y="312074"/>
                  <a:pt x="3473183" y="311866"/>
                  <a:pt x="3466701" y="301025"/>
                </a:cubicBezTo>
                <a:cubicBezTo>
                  <a:pt x="3460219" y="290184"/>
                  <a:pt x="3451665" y="279134"/>
                  <a:pt x="3441039" y="267877"/>
                </a:cubicBezTo>
                <a:cubicBezTo>
                  <a:pt x="3430413" y="256620"/>
                  <a:pt x="3430130" y="252121"/>
                  <a:pt x="3440189" y="254380"/>
                </a:cubicBezTo>
                <a:cubicBezTo>
                  <a:pt x="3450249" y="256638"/>
                  <a:pt x="3457394" y="257767"/>
                  <a:pt x="3461624" y="257767"/>
                </a:cubicBezTo>
                <a:cubicBezTo>
                  <a:pt x="3463618" y="257767"/>
                  <a:pt x="3465389" y="253150"/>
                  <a:pt x="3466937" y="243915"/>
                </a:cubicBezTo>
                <a:cubicBezTo>
                  <a:pt x="3468730" y="232228"/>
                  <a:pt x="3469404" y="212972"/>
                  <a:pt x="3468959" y="186149"/>
                </a:cubicBezTo>
                <a:cubicBezTo>
                  <a:pt x="3468515" y="159325"/>
                  <a:pt x="3467845" y="131294"/>
                  <a:pt x="3466948" y="102054"/>
                </a:cubicBezTo>
                <a:cubicBezTo>
                  <a:pt x="3466052" y="72815"/>
                  <a:pt x="3464206" y="56384"/>
                  <a:pt x="3461409" y="52763"/>
                </a:cubicBezTo>
                <a:cubicBezTo>
                  <a:pt x="3458613" y="49142"/>
                  <a:pt x="3449027" y="48684"/>
                  <a:pt x="3432650" y="51387"/>
                </a:cubicBezTo>
                <a:cubicBezTo>
                  <a:pt x="3416274" y="54090"/>
                  <a:pt x="3402023" y="57015"/>
                  <a:pt x="3389898" y="60163"/>
                </a:cubicBezTo>
                <a:cubicBezTo>
                  <a:pt x="3377774" y="63311"/>
                  <a:pt x="3367112" y="60808"/>
                  <a:pt x="3357912" y="52656"/>
                </a:cubicBezTo>
                <a:cubicBezTo>
                  <a:pt x="3348714" y="44503"/>
                  <a:pt x="3349882" y="40886"/>
                  <a:pt x="3361419" y="41804"/>
                </a:cubicBezTo>
                <a:cubicBezTo>
                  <a:pt x="3372956" y="42722"/>
                  <a:pt x="3390386" y="40757"/>
                  <a:pt x="3413710" y="35910"/>
                </a:cubicBezTo>
                <a:cubicBezTo>
                  <a:pt x="3437035" y="31063"/>
                  <a:pt x="3450938" y="27005"/>
                  <a:pt x="3455419" y="23735"/>
                </a:cubicBezTo>
                <a:cubicBezTo>
                  <a:pt x="3457659" y="22100"/>
                  <a:pt x="3460315" y="21235"/>
                  <a:pt x="3463386" y="21138"/>
                </a:cubicBezTo>
                <a:close/>
                <a:moveTo>
                  <a:pt x="5752674" y="17763"/>
                </a:moveTo>
                <a:cubicBezTo>
                  <a:pt x="5756858" y="17679"/>
                  <a:pt x="5761453" y="18587"/>
                  <a:pt x="5766462" y="20487"/>
                </a:cubicBezTo>
                <a:cubicBezTo>
                  <a:pt x="5776479" y="24287"/>
                  <a:pt x="5785129" y="29633"/>
                  <a:pt x="5792414" y="36523"/>
                </a:cubicBezTo>
                <a:cubicBezTo>
                  <a:pt x="5799699" y="43414"/>
                  <a:pt x="5798685" y="50096"/>
                  <a:pt x="5789371" y="56571"/>
                </a:cubicBezTo>
                <a:cubicBezTo>
                  <a:pt x="5780057" y="63045"/>
                  <a:pt x="5771664" y="73940"/>
                  <a:pt x="5764193" y="89256"/>
                </a:cubicBezTo>
                <a:cubicBezTo>
                  <a:pt x="5772295" y="104499"/>
                  <a:pt x="5770473" y="112121"/>
                  <a:pt x="5758729" y="112121"/>
                </a:cubicBezTo>
                <a:cubicBezTo>
                  <a:pt x="5750799" y="112121"/>
                  <a:pt x="5737631" y="112795"/>
                  <a:pt x="5719225" y="114143"/>
                </a:cubicBezTo>
                <a:lnTo>
                  <a:pt x="5697213" y="116033"/>
                </a:lnTo>
                <a:lnTo>
                  <a:pt x="5712697" y="123887"/>
                </a:lnTo>
                <a:cubicBezTo>
                  <a:pt x="5718233" y="128806"/>
                  <a:pt x="5719118" y="133384"/>
                  <a:pt x="5715353" y="137622"/>
                </a:cubicBezTo>
                <a:cubicBezTo>
                  <a:pt x="5711589" y="141859"/>
                  <a:pt x="5708523" y="146351"/>
                  <a:pt x="5706157" y="151098"/>
                </a:cubicBezTo>
                <a:cubicBezTo>
                  <a:pt x="5727353" y="148560"/>
                  <a:pt x="5741341" y="145003"/>
                  <a:pt x="5748125" y="140429"/>
                </a:cubicBezTo>
                <a:cubicBezTo>
                  <a:pt x="5754907" y="135854"/>
                  <a:pt x="5763246" y="135904"/>
                  <a:pt x="5773141" y="140579"/>
                </a:cubicBezTo>
                <a:cubicBezTo>
                  <a:pt x="5783035" y="145254"/>
                  <a:pt x="5791217" y="149778"/>
                  <a:pt x="5797684" y="154152"/>
                </a:cubicBezTo>
                <a:cubicBezTo>
                  <a:pt x="5804151" y="158526"/>
                  <a:pt x="5804843" y="163323"/>
                  <a:pt x="5799760" y="168543"/>
                </a:cubicBezTo>
                <a:cubicBezTo>
                  <a:pt x="5794677" y="173762"/>
                  <a:pt x="5790360" y="185683"/>
                  <a:pt x="5786811" y="204304"/>
                </a:cubicBezTo>
                <a:cubicBezTo>
                  <a:pt x="5783261" y="222924"/>
                  <a:pt x="5778257" y="241463"/>
                  <a:pt x="5771797" y="259919"/>
                </a:cubicBezTo>
                <a:cubicBezTo>
                  <a:pt x="5765337" y="278374"/>
                  <a:pt x="5754373" y="292102"/>
                  <a:pt x="5738907" y="301100"/>
                </a:cubicBezTo>
                <a:cubicBezTo>
                  <a:pt x="5723441" y="310099"/>
                  <a:pt x="5714389" y="310238"/>
                  <a:pt x="5711751" y="301519"/>
                </a:cubicBezTo>
                <a:cubicBezTo>
                  <a:pt x="5709112" y="292801"/>
                  <a:pt x="5701870" y="282200"/>
                  <a:pt x="5690025" y="269716"/>
                </a:cubicBezTo>
                <a:cubicBezTo>
                  <a:pt x="5678180" y="257233"/>
                  <a:pt x="5680406" y="253465"/>
                  <a:pt x="5696704" y="258413"/>
                </a:cubicBezTo>
                <a:cubicBezTo>
                  <a:pt x="5713002" y="263360"/>
                  <a:pt x="5723463" y="265497"/>
                  <a:pt x="5728087" y="264823"/>
                </a:cubicBezTo>
                <a:cubicBezTo>
                  <a:pt x="5732713" y="264149"/>
                  <a:pt x="5738513" y="255319"/>
                  <a:pt x="5745489" y="238333"/>
                </a:cubicBezTo>
                <a:cubicBezTo>
                  <a:pt x="5752466" y="221347"/>
                  <a:pt x="5756851" y="206472"/>
                  <a:pt x="5758643" y="193710"/>
                </a:cubicBezTo>
                <a:cubicBezTo>
                  <a:pt x="5760435" y="180947"/>
                  <a:pt x="5760823" y="172931"/>
                  <a:pt x="5759805" y="169661"/>
                </a:cubicBezTo>
                <a:cubicBezTo>
                  <a:pt x="5758787" y="166392"/>
                  <a:pt x="5753925" y="164757"/>
                  <a:pt x="5745221" y="164757"/>
                </a:cubicBezTo>
                <a:cubicBezTo>
                  <a:pt x="5735756" y="164757"/>
                  <a:pt x="5721129" y="166406"/>
                  <a:pt x="5701340" y="169704"/>
                </a:cubicBezTo>
                <a:cubicBezTo>
                  <a:pt x="5698084" y="183614"/>
                  <a:pt x="5691158" y="199091"/>
                  <a:pt x="5680561" y="216134"/>
                </a:cubicBezTo>
                <a:cubicBezTo>
                  <a:pt x="5669963" y="233178"/>
                  <a:pt x="5656365" y="248615"/>
                  <a:pt x="5639767" y="262446"/>
                </a:cubicBezTo>
                <a:cubicBezTo>
                  <a:pt x="5623167" y="276277"/>
                  <a:pt x="5603962" y="286175"/>
                  <a:pt x="5582151" y="292141"/>
                </a:cubicBezTo>
                <a:cubicBezTo>
                  <a:pt x="5560339" y="298106"/>
                  <a:pt x="5559275" y="294478"/>
                  <a:pt x="5578957" y="281257"/>
                </a:cubicBezTo>
                <a:cubicBezTo>
                  <a:pt x="5598639" y="268035"/>
                  <a:pt x="5616227" y="253677"/>
                  <a:pt x="5631721" y="238182"/>
                </a:cubicBezTo>
                <a:cubicBezTo>
                  <a:pt x="5647216" y="222688"/>
                  <a:pt x="5660277" y="200916"/>
                  <a:pt x="5670902" y="172866"/>
                </a:cubicBezTo>
                <a:cubicBezTo>
                  <a:pt x="5664937" y="174487"/>
                  <a:pt x="5659015" y="175978"/>
                  <a:pt x="5653135" y="177340"/>
                </a:cubicBezTo>
                <a:cubicBezTo>
                  <a:pt x="5647255" y="178703"/>
                  <a:pt x="5640286" y="180097"/>
                  <a:pt x="5632227" y="181524"/>
                </a:cubicBezTo>
                <a:cubicBezTo>
                  <a:pt x="5624168" y="182951"/>
                  <a:pt x="5615101" y="179362"/>
                  <a:pt x="5605027" y="170758"/>
                </a:cubicBezTo>
                <a:cubicBezTo>
                  <a:pt x="5594953" y="162154"/>
                  <a:pt x="5597291" y="158311"/>
                  <a:pt x="5612039" y="159229"/>
                </a:cubicBezTo>
                <a:cubicBezTo>
                  <a:pt x="5626789" y="160146"/>
                  <a:pt x="5647995" y="158928"/>
                  <a:pt x="5675656" y="155572"/>
                </a:cubicBezTo>
                <a:cubicBezTo>
                  <a:pt x="5680589" y="142020"/>
                  <a:pt x="5681705" y="130688"/>
                  <a:pt x="5679001" y="121575"/>
                </a:cubicBezTo>
                <a:lnTo>
                  <a:pt x="5678414" y="117647"/>
                </a:lnTo>
                <a:lnTo>
                  <a:pt x="5667117" y="118617"/>
                </a:lnTo>
                <a:cubicBezTo>
                  <a:pt x="5661768" y="127781"/>
                  <a:pt x="5656809" y="128508"/>
                  <a:pt x="5652243" y="120800"/>
                </a:cubicBezTo>
                <a:cubicBezTo>
                  <a:pt x="5647675" y="113093"/>
                  <a:pt x="5643391" y="100803"/>
                  <a:pt x="5639389" y="83932"/>
                </a:cubicBezTo>
                <a:cubicBezTo>
                  <a:pt x="5635389" y="67061"/>
                  <a:pt x="5630643" y="54696"/>
                  <a:pt x="5625149" y="46837"/>
                </a:cubicBezTo>
                <a:cubicBezTo>
                  <a:pt x="5619657" y="38979"/>
                  <a:pt x="5621436" y="35050"/>
                  <a:pt x="5630485" y="35050"/>
                </a:cubicBezTo>
                <a:cubicBezTo>
                  <a:pt x="5638271" y="35050"/>
                  <a:pt x="5644567" y="35720"/>
                  <a:pt x="5649371" y="37061"/>
                </a:cubicBezTo>
                <a:cubicBezTo>
                  <a:pt x="5654175" y="38402"/>
                  <a:pt x="5669027" y="37093"/>
                  <a:pt x="5693929" y="33135"/>
                </a:cubicBezTo>
                <a:cubicBezTo>
                  <a:pt x="5718831" y="29177"/>
                  <a:pt x="5734641" y="25130"/>
                  <a:pt x="5741359" y="20993"/>
                </a:cubicBezTo>
                <a:cubicBezTo>
                  <a:pt x="5744719" y="18924"/>
                  <a:pt x="5748491" y="17848"/>
                  <a:pt x="5752674" y="17763"/>
                </a:cubicBezTo>
                <a:close/>
                <a:moveTo>
                  <a:pt x="1590878" y="16255"/>
                </a:moveTo>
                <a:cubicBezTo>
                  <a:pt x="1594550" y="16685"/>
                  <a:pt x="1599062" y="17587"/>
                  <a:pt x="1604415" y="18960"/>
                </a:cubicBezTo>
                <a:cubicBezTo>
                  <a:pt x="1620003" y="23305"/>
                  <a:pt x="1626449" y="28980"/>
                  <a:pt x="1623753" y="35985"/>
                </a:cubicBezTo>
                <a:cubicBezTo>
                  <a:pt x="1621057" y="42991"/>
                  <a:pt x="1621738" y="59320"/>
                  <a:pt x="1625796" y="84975"/>
                </a:cubicBezTo>
                <a:cubicBezTo>
                  <a:pt x="1627603" y="84330"/>
                  <a:pt x="1633658" y="81691"/>
                  <a:pt x="1643962" y="77059"/>
                </a:cubicBezTo>
                <a:cubicBezTo>
                  <a:pt x="1654265" y="72427"/>
                  <a:pt x="1663145" y="73320"/>
                  <a:pt x="1670602" y="79737"/>
                </a:cubicBezTo>
                <a:cubicBezTo>
                  <a:pt x="1678059" y="86155"/>
                  <a:pt x="1676345" y="91561"/>
                  <a:pt x="1665461" y="95956"/>
                </a:cubicBezTo>
                <a:cubicBezTo>
                  <a:pt x="1654577" y="100351"/>
                  <a:pt x="1642474" y="104449"/>
                  <a:pt x="1629152" y="108249"/>
                </a:cubicBezTo>
                <a:cubicBezTo>
                  <a:pt x="1634486" y="132083"/>
                  <a:pt x="1643298" y="158963"/>
                  <a:pt x="1655588" y="188891"/>
                </a:cubicBezTo>
                <a:cubicBezTo>
                  <a:pt x="1658585" y="176975"/>
                  <a:pt x="1661202" y="165352"/>
                  <a:pt x="1663439" y="154023"/>
                </a:cubicBezTo>
                <a:cubicBezTo>
                  <a:pt x="1665676" y="142694"/>
                  <a:pt x="1665443" y="133302"/>
                  <a:pt x="1662740" y="125845"/>
                </a:cubicBezTo>
                <a:cubicBezTo>
                  <a:pt x="1660037" y="118388"/>
                  <a:pt x="1663102" y="115860"/>
                  <a:pt x="1671936" y="118262"/>
                </a:cubicBezTo>
                <a:cubicBezTo>
                  <a:pt x="1680769" y="120664"/>
                  <a:pt x="1688445" y="123988"/>
                  <a:pt x="1694963" y="128232"/>
                </a:cubicBezTo>
                <a:cubicBezTo>
                  <a:pt x="1701480" y="132477"/>
                  <a:pt x="1703104" y="137220"/>
                  <a:pt x="1699835" y="142461"/>
                </a:cubicBezTo>
                <a:cubicBezTo>
                  <a:pt x="1696565" y="147703"/>
                  <a:pt x="1692915" y="157024"/>
                  <a:pt x="1688886" y="170425"/>
                </a:cubicBezTo>
                <a:cubicBezTo>
                  <a:pt x="1684856" y="183826"/>
                  <a:pt x="1678446" y="198184"/>
                  <a:pt x="1669656" y="213499"/>
                </a:cubicBezTo>
                <a:cubicBezTo>
                  <a:pt x="1680067" y="228685"/>
                  <a:pt x="1689714" y="240979"/>
                  <a:pt x="1698598" y="250379"/>
                </a:cubicBezTo>
                <a:cubicBezTo>
                  <a:pt x="1707481" y="259779"/>
                  <a:pt x="1712296" y="262790"/>
                  <a:pt x="1713042" y="259413"/>
                </a:cubicBezTo>
                <a:cubicBezTo>
                  <a:pt x="1713788" y="256036"/>
                  <a:pt x="1717315" y="247715"/>
                  <a:pt x="1723625" y="234450"/>
                </a:cubicBezTo>
                <a:cubicBezTo>
                  <a:pt x="1729935" y="221186"/>
                  <a:pt x="1733090" y="225373"/>
                  <a:pt x="1733090" y="247012"/>
                </a:cubicBezTo>
                <a:cubicBezTo>
                  <a:pt x="1733090" y="265798"/>
                  <a:pt x="1734889" y="281081"/>
                  <a:pt x="1738489" y="292862"/>
                </a:cubicBezTo>
                <a:cubicBezTo>
                  <a:pt x="1742088" y="304642"/>
                  <a:pt x="1733473" y="305420"/>
                  <a:pt x="1712644" y="295195"/>
                </a:cubicBezTo>
                <a:cubicBezTo>
                  <a:pt x="1691815" y="284971"/>
                  <a:pt x="1672265" y="263539"/>
                  <a:pt x="1653996" y="230901"/>
                </a:cubicBezTo>
                <a:cubicBezTo>
                  <a:pt x="1639900" y="248439"/>
                  <a:pt x="1624111" y="260696"/>
                  <a:pt x="1606631" y="267673"/>
                </a:cubicBezTo>
                <a:cubicBezTo>
                  <a:pt x="1589150" y="274650"/>
                  <a:pt x="1587232" y="271846"/>
                  <a:pt x="1600877" y="259262"/>
                </a:cubicBezTo>
                <a:cubicBezTo>
                  <a:pt x="1614521" y="246679"/>
                  <a:pt x="1628392" y="230148"/>
                  <a:pt x="1642488" y="209670"/>
                </a:cubicBezTo>
                <a:cubicBezTo>
                  <a:pt x="1631905" y="195301"/>
                  <a:pt x="1620161" y="163237"/>
                  <a:pt x="1607254" y="113476"/>
                </a:cubicBezTo>
                <a:cubicBezTo>
                  <a:pt x="1593502" y="117965"/>
                  <a:pt x="1575555" y="121851"/>
                  <a:pt x="1553414" y="125135"/>
                </a:cubicBezTo>
                <a:cubicBezTo>
                  <a:pt x="1552553" y="161258"/>
                  <a:pt x="1549004" y="183865"/>
                  <a:pt x="1542766" y="192957"/>
                </a:cubicBezTo>
                <a:cubicBezTo>
                  <a:pt x="1545376" y="192053"/>
                  <a:pt x="1547972" y="191828"/>
                  <a:pt x="1550553" y="192279"/>
                </a:cubicBezTo>
                <a:cubicBezTo>
                  <a:pt x="1553134" y="192731"/>
                  <a:pt x="1556271" y="192545"/>
                  <a:pt x="1559964" y="191720"/>
                </a:cubicBezTo>
                <a:cubicBezTo>
                  <a:pt x="1563657" y="190895"/>
                  <a:pt x="1567066" y="189899"/>
                  <a:pt x="1570192" y="188730"/>
                </a:cubicBezTo>
                <a:cubicBezTo>
                  <a:pt x="1573318" y="187561"/>
                  <a:pt x="1576692" y="185048"/>
                  <a:pt x="1580313" y="181191"/>
                </a:cubicBezTo>
                <a:cubicBezTo>
                  <a:pt x="1583934" y="177333"/>
                  <a:pt x="1588601" y="176380"/>
                  <a:pt x="1594316" y="178330"/>
                </a:cubicBezTo>
                <a:cubicBezTo>
                  <a:pt x="1600030" y="180280"/>
                  <a:pt x="1605917" y="183220"/>
                  <a:pt x="1611976" y="187149"/>
                </a:cubicBezTo>
                <a:cubicBezTo>
                  <a:pt x="1618034" y="191078"/>
                  <a:pt x="1618519" y="195664"/>
                  <a:pt x="1613428" y="200905"/>
                </a:cubicBezTo>
                <a:cubicBezTo>
                  <a:pt x="1608337" y="206146"/>
                  <a:pt x="1604580" y="214073"/>
                  <a:pt x="1602156" y="224685"/>
                </a:cubicBezTo>
                <a:cubicBezTo>
                  <a:pt x="1610259" y="233059"/>
                  <a:pt x="1610778" y="238215"/>
                  <a:pt x="1603716" y="240150"/>
                </a:cubicBezTo>
                <a:cubicBezTo>
                  <a:pt x="1596653" y="242086"/>
                  <a:pt x="1584331" y="245865"/>
                  <a:pt x="1566750" y="251486"/>
                </a:cubicBezTo>
                <a:cubicBezTo>
                  <a:pt x="1564929" y="261166"/>
                  <a:pt x="1561373" y="261707"/>
                  <a:pt x="1556081" y="253110"/>
                </a:cubicBezTo>
                <a:cubicBezTo>
                  <a:pt x="1550790" y="244513"/>
                  <a:pt x="1546843" y="236099"/>
                  <a:pt x="1544240" y="227868"/>
                </a:cubicBezTo>
                <a:cubicBezTo>
                  <a:pt x="1541637" y="219637"/>
                  <a:pt x="1539353" y="213449"/>
                  <a:pt x="1537389" y="209305"/>
                </a:cubicBezTo>
                <a:cubicBezTo>
                  <a:pt x="1526046" y="238975"/>
                  <a:pt x="1510583" y="259890"/>
                  <a:pt x="1491002" y="272050"/>
                </a:cubicBezTo>
                <a:cubicBezTo>
                  <a:pt x="1471420" y="284211"/>
                  <a:pt x="1467968" y="281128"/>
                  <a:pt x="1480645" y="262801"/>
                </a:cubicBezTo>
                <a:cubicBezTo>
                  <a:pt x="1493321" y="244474"/>
                  <a:pt x="1503445" y="226839"/>
                  <a:pt x="1511017" y="209896"/>
                </a:cubicBezTo>
                <a:cubicBezTo>
                  <a:pt x="1518589" y="192953"/>
                  <a:pt x="1523271" y="174867"/>
                  <a:pt x="1525063" y="155636"/>
                </a:cubicBezTo>
                <a:cubicBezTo>
                  <a:pt x="1526856" y="136406"/>
                  <a:pt x="1525504" y="123199"/>
                  <a:pt x="1521009" y="116014"/>
                </a:cubicBezTo>
                <a:cubicBezTo>
                  <a:pt x="1516513" y="108830"/>
                  <a:pt x="1517893" y="105238"/>
                  <a:pt x="1525149" y="105238"/>
                </a:cubicBezTo>
                <a:cubicBezTo>
                  <a:pt x="1530011" y="105238"/>
                  <a:pt x="1534840" y="105682"/>
                  <a:pt x="1539637" y="106571"/>
                </a:cubicBezTo>
                <a:cubicBezTo>
                  <a:pt x="1544433" y="107460"/>
                  <a:pt x="1551958" y="107048"/>
                  <a:pt x="1562212" y="105335"/>
                </a:cubicBezTo>
                <a:cubicBezTo>
                  <a:pt x="1572465" y="103621"/>
                  <a:pt x="1585729" y="99588"/>
                  <a:pt x="1602006" y="93235"/>
                </a:cubicBezTo>
                <a:cubicBezTo>
                  <a:pt x="1597546" y="78479"/>
                  <a:pt x="1594215" y="65834"/>
                  <a:pt x="1592014" y="55302"/>
                </a:cubicBezTo>
                <a:cubicBezTo>
                  <a:pt x="1589813" y="44769"/>
                  <a:pt x="1585977" y="34705"/>
                  <a:pt x="1580506" y="25112"/>
                </a:cubicBezTo>
                <a:cubicBezTo>
                  <a:pt x="1576403" y="17917"/>
                  <a:pt x="1579860" y="14964"/>
                  <a:pt x="1590878" y="16255"/>
                </a:cubicBezTo>
                <a:close/>
                <a:moveTo>
                  <a:pt x="3773695" y="13193"/>
                </a:moveTo>
                <a:cubicBezTo>
                  <a:pt x="3775583" y="13135"/>
                  <a:pt x="3777917" y="13520"/>
                  <a:pt x="3780698" y="14346"/>
                </a:cubicBezTo>
                <a:cubicBezTo>
                  <a:pt x="3791818" y="17651"/>
                  <a:pt x="3800168" y="21498"/>
                  <a:pt x="3805746" y="25886"/>
                </a:cubicBezTo>
                <a:cubicBezTo>
                  <a:pt x="3811325" y="30274"/>
                  <a:pt x="3811981" y="35093"/>
                  <a:pt x="3807715" y="40341"/>
                </a:cubicBezTo>
                <a:cubicBezTo>
                  <a:pt x="3803449" y="45590"/>
                  <a:pt x="3798408" y="54022"/>
                  <a:pt x="3792593" y="65637"/>
                </a:cubicBezTo>
                <a:cubicBezTo>
                  <a:pt x="3786778" y="77253"/>
                  <a:pt x="3778206" y="89098"/>
                  <a:pt x="3766877" y="101172"/>
                </a:cubicBezTo>
                <a:cubicBezTo>
                  <a:pt x="3795228" y="100384"/>
                  <a:pt x="3812756" y="97487"/>
                  <a:pt x="3819459" y="92482"/>
                </a:cubicBezTo>
                <a:cubicBezTo>
                  <a:pt x="3826163" y="87477"/>
                  <a:pt x="3833932" y="86904"/>
                  <a:pt x="3842766" y="90761"/>
                </a:cubicBezTo>
                <a:cubicBezTo>
                  <a:pt x="3851599" y="94619"/>
                  <a:pt x="3858709" y="99441"/>
                  <a:pt x="3864093" y="105227"/>
                </a:cubicBezTo>
                <a:cubicBezTo>
                  <a:pt x="3869478" y="111013"/>
                  <a:pt x="3869883" y="116398"/>
                  <a:pt x="3865308" y="121381"/>
                </a:cubicBezTo>
                <a:cubicBezTo>
                  <a:pt x="3860734" y="126364"/>
                  <a:pt x="3857562" y="138181"/>
                  <a:pt x="3855790" y="156830"/>
                </a:cubicBezTo>
                <a:cubicBezTo>
                  <a:pt x="3854019" y="175480"/>
                  <a:pt x="3852460" y="194237"/>
                  <a:pt x="3851112" y="213101"/>
                </a:cubicBezTo>
                <a:cubicBezTo>
                  <a:pt x="3849764" y="231966"/>
                  <a:pt x="3845785" y="248238"/>
                  <a:pt x="3839173" y="261919"/>
                </a:cubicBezTo>
                <a:cubicBezTo>
                  <a:pt x="3832563" y="275600"/>
                  <a:pt x="3822306" y="286000"/>
                  <a:pt x="3808403" y="293120"/>
                </a:cubicBezTo>
                <a:cubicBezTo>
                  <a:pt x="3794500" y="300240"/>
                  <a:pt x="3787022" y="298451"/>
                  <a:pt x="3785968" y="287753"/>
                </a:cubicBezTo>
                <a:cubicBezTo>
                  <a:pt x="3784914" y="277055"/>
                  <a:pt x="3779192" y="264880"/>
                  <a:pt x="3768802" y="251228"/>
                </a:cubicBezTo>
                <a:cubicBezTo>
                  <a:pt x="3758413" y="237576"/>
                  <a:pt x="3759819" y="233948"/>
                  <a:pt x="3773018" y="240344"/>
                </a:cubicBezTo>
                <a:cubicBezTo>
                  <a:pt x="3786219" y="246740"/>
                  <a:pt x="3795436" y="250339"/>
                  <a:pt x="3800670" y="251142"/>
                </a:cubicBezTo>
                <a:cubicBezTo>
                  <a:pt x="3805905" y="251945"/>
                  <a:pt x="3810777" y="247138"/>
                  <a:pt x="3815286" y="236720"/>
                </a:cubicBezTo>
                <a:cubicBezTo>
                  <a:pt x="3819796" y="226301"/>
                  <a:pt x="3822951" y="210524"/>
                  <a:pt x="3824751" y="189386"/>
                </a:cubicBezTo>
                <a:cubicBezTo>
                  <a:pt x="3826551" y="168249"/>
                  <a:pt x="3827450" y="150567"/>
                  <a:pt x="3827450" y="136342"/>
                </a:cubicBezTo>
                <a:cubicBezTo>
                  <a:pt x="3827450" y="123507"/>
                  <a:pt x="3826213" y="116262"/>
                  <a:pt x="3823740" y="114606"/>
                </a:cubicBezTo>
                <a:cubicBezTo>
                  <a:pt x="3821266" y="112949"/>
                  <a:pt x="3815118" y="113354"/>
                  <a:pt x="3805295" y="115821"/>
                </a:cubicBezTo>
                <a:lnTo>
                  <a:pt x="3777159" y="122876"/>
                </a:lnTo>
                <a:cubicBezTo>
                  <a:pt x="3770333" y="123808"/>
                  <a:pt x="3764268" y="121571"/>
                  <a:pt x="3758961" y="116165"/>
                </a:cubicBezTo>
                <a:cubicBezTo>
                  <a:pt x="3745238" y="131753"/>
                  <a:pt x="3730952" y="143748"/>
                  <a:pt x="3716102" y="152152"/>
                </a:cubicBezTo>
                <a:cubicBezTo>
                  <a:pt x="3712390" y="154253"/>
                  <a:pt x="3709595" y="155531"/>
                  <a:pt x="3707717" y="155987"/>
                </a:cubicBezTo>
                <a:lnTo>
                  <a:pt x="3706055" y="155354"/>
                </a:lnTo>
                <a:lnTo>
                  <a:pt x="3705737" y="160917"/>
                </a:lnTo>
                <a:cubicBezTo>
                  <a:pt x="3705531" y="168249"/>
                  <a:pt x="3705652" y="177312"/>
                  <a:pt x="3706100" y="188106"/>
                </a:cubicBezTo>
                <a:cubicBezTo>
                  <a:pt x="3706996" y="209695"/>
                  <a:pt x="3706286" y="226043"/>
                  <a:pt x="3703970" y="237150"/>
                </a:cubicBezTo>
                <a:cubicBezTo>
                  <a:pt x="3701655" y="248256"/>
                  <a:pt x="3698543" y="257190"/>
                  <a:pt x="3694635" y="263952"/>
                </a:cubicBezTo>
                <a:cubicBezTo>
                  <a:pt x="3690728" y="270713"/>
                  <a:pt x="3686544" y="270813"/>
                  <a:pt x="3682084" y="264253"/>
                </a:cubicBezTo>
                <a:cubicBezTo>
                  <a:pt x="3677624" y="257692"/>
                  <a:pt x="3674211" y="252243"/>
                  <a:pt x="3671845" y="247905"/>
                </a:cubicBezTo>
                <a:cubicBezTo>
                  <a:pt x="3669479" y="243567"/>
                  <a:pt x="3667166" y="241222"/>
                  <a:pt x="3664908" y="240871"/>
                </a:cubicBezTo>
                <a:cubicBezTo>
                  <a:pt x="3662649" y="240520"/>
                  <a:pt x="3651424" y="241993"/>
                  <a:pt x="3631233" y="245291"/>
                </a:cubicBezTo>
                <a:cubicBezTo>
                  <a:pt x="3626530" y="265396"/>
                  <a:pt x="3621163" y="270896"/>
                  <a:pt x="3615133" y="261790"/>
                </a:cubicBezTo>
                <a:cubicBezTo>
                  <a:pt x="3609103" y="252684"/>
                  <a:pt x="3606088" y="240559"/>
                  <a:pt x="3606088" y="225416"/>
                </a:cubicBezTo>
                <a:cubicBezTo>
                  <a:pt x="3606088" y="211147"/>
                  <a:pt x="3605647" y="193419"/>
                  <a:pt x="3604765" y="172232"/>
                </a:cubicBezTo>
                <a:cubicBezTo>
                  <a:pt x="3603883" y="151044"/>
                  <a:pt x="3600735" y="135707"/>
                  <a:pt x="3595322" y="126221"/>
                </a:cubicBezTo>
                <a:cubicBezTo>
                  <a:pt x="3589909" y="116735"/>
                  <a:pt x="3590830" y="111992"/>
                  <a:pt x="3598086" y="111992"/>
                </a:cubicBezTo>
                <a:cubicBezTo>
                  <a:pt x="3602876" y="111992"/>
                  <a:pt x="3608475" y="112429"/>
                  <a:pt x="3614885" y="113304"/>
                </a:cubicBezTo>
                <a:cubicBezTo>
                  <a:pt x="3621769" y="104657"/>
                  <a:pt x="3629448" y="91285"/>
                  <a:pt x="3637923" y="73187"/>
                </a:cubicBezTo>
                <a:cubicBezTo>
                  <a:pt x="3646398" y="55090"/>
                  <a:pt x="3649062" y="40832"/>
                  <a:pt x="3645914" y="30414"/>
                </a:cubicBezTo>
                <a:cubicBezTo>
                  <a:pt x="3642766" y="19996"/>
                  <a:pt x="3650693" y="18910"/>
                  <a:pt x="3669694" y="27155"/>
                </a:cubicBezTo>
                <a:cubicBezTo>
                  <a:pt x="3685898" y="34985"/>
                  <a:pt x="3690907" y="41879"/>
                  <a:pt x="3684719" y="47837"/>
                </a:cubicBezTo>
                <a:cubicBezTo>
                  <a:pt x="3678531" y="53796"/>
                  <a:pt x="3671866" y="62131"/>
                  <a:pt x="3664725" y="72843"/>
                </a:cubicBezTo>
                <a:cubicBezTo>
                  <a:pt x="3657583" y="83555"/>
                  <a:pt x="3646642" y="97042"/>
                  <a:pt x="3631900" y="113304"/>
                </a:cubicBezTo>
                <a:cubicBezTo>
                  <a:pt x="3649252" y="110809"/>
                  <a:pt x="3661312" y="106586"/>
                  <a:pt x="3668080" y="100635"/>
                </a:cubicBezTo>
                <a:cubicBezTo>
                  <a:pt x="3674849" y="94683"/>
                  <a:pt x="3682177" y="93629"/>
                  <a:pt x="3690064" y="97473"/>
                </a:cubicBezTo>
                <a:cubicBezTo>
                  <a:pt x="3697951" y="101316"/>
                  <a:pt x="3704852" y="105317"/>
                  <a:pt x="3710768" y="109475"/>
                </a:cubicBezTo>
                <a:cubicBezTo>
                  <a:pt x="3716683" y="113634"/>
                  <a:pt x="3718020" y="118513"/>
                  <a:pt x="3714779" y="124113"/>
                </a:cubicBezTo>
                <a:cubicBezTo>
                  <a:pt x="3711539" y="129713"/>
                  <a:pt x="3709058" y="136381"/>
                  <a:pt x="3707337" y="144118"/>
                </a:cubicBezTo>
                <a:cubicBezTo>
                  <a:pt x="3706906" y="146052"/>
                  <a:pt x="3706558" y="148419"/>
                  <a:pt x="3706291" y="151219"/>
                </a:cubicBezTo>
                <a:lnTo>
                  <a:pt x="3706270" y="151591"/>
                </a:lnTo>
                <a:lnTo>
                  <a:pt x="3707459" y="148857"/>
                </a:lnTo>
                <a:cubicBezTo>
                  <a:pt x="3709251" y="146024"/>
                  <a:pt x="3711960" y="142368"/>
                  <a:pt x="3715586" y="137890"/>
                </a:cubicBezTo>
                <a:cubicBezTo>
                  <a:pt x="3730091" y="119980"/>
                  <a:pt x="3743363" y="99505"/>
                  <a:pt x="3755401" y="76468"/>
                </a:cubicBezTo>
                <a:cubicBezTo>
                  <a:pt x="3767440" y="53430"/>
                  <a:pt x="3771886" y="36491"/>
                  <a:pt x="3768738" y="25650"/>
                </a:cubicBezTo>
                <a:cubicBezTo>
                  <a:pt x="3766377" y="17519"/>
                  <a:pt x="3768029" y="13367"/>
                  <a:pt x="3773695" y="13193"/>
                </a:cubicBezTo>
                <a:close/>
                <a:moveTo>
                  <a:pt x="3290210" y="12979"/>
                </a:moveTo>
                <a:cubicBezTo>
                  <a:pt x="3292041" y="12725"/>
                  <a:pt x="3294471" y="12955"/>
                  <a:pt x="3297501" y="13668"/>
                </a:cubicBezTo>
                <a:cubicBezTo>
                  <a:pt x="3309619" y="16522"/>
                  <a:pt x="3319054" y="21333"/>
                  <a:pt x="3325808" y="28102"/>
                </a:cubicBezTo>
                <a:cubicBezTo>
                  <a:pt x="3333609" y="35143"/>
                  <a:pt x="3335800" y="43708"/>
                  <a:pt x="3332380" y="53796"/>
                </a:cubicBezTo>
                <a:cubicBezTo>
                  <a:pt x="3328959" y="63884"/>
                  <a:pt x="3322790" y="65318"/>
                  <a:pt x="3313870" y="58098"/>
                </a:cubicBezTo>
                <a:cubicBezTo>
                  <a:pt x="3304951" y="50878"/>
                  <a:pt x="3296963" y="40954"/>
                  <a:pt x="3289908" y="28328"/>
                </a:cubicBezTo>
                <a:cubicBezTo>
                  <a:pt x="3284616" y="18858"/>
                  <a:pt x="3284717" y="13742"/>
                  <a:pt x="3290210" y="12979"/>
                </a:cubicBezTo>
                <a:close/>
                <a:moveTo>
                  <a:pt x="2605088" y="10797"/>
                </a:moveTo>
                <a:cubicBezTo>
                  <a:pt x="2619256" y="11736"/>
                  <a:pt x="2629405" y="14765"/>
                  <a:pt x="2635536" y="19885"/>
                </a:cubicBezTo>
                <a:cubicBezTo>
                  <a:pt x="2641666" y="25004"/>
                  <a:pt x="2644434" y="31984"/>
                  <a:pt x="2643839" y="40825"/>
                </a:cubicBezTo>
                <a:cubicBezTo>
                  <a:pt x="2643244" y="49666"/>
                  <a:pt x="2638361" y="52190"/>
                  <a:pt x="2629190" y="48397"/>
                </a:cubicBezTo>
                <a:cubicBezTo>
                  <a:pt x="2620020" y="44604"/>
                  <a:pt x="2610200" y="38434"/>
                  <a:pt x="2599732" y="29887"/>
                </a:cubicBezTo>
                <a:cubicBezTo>
                  <a:pt x="2589135" y="16221"/>
                  <a:pt x="2590920" y="9857"/>
                  <a:pt x="2605088" y="10797"/>
                </a:cubicBezTo>
                <a:close/>
                <a:moveTo>
                  <a:pt x="436103" y="10075"/>
                </a:moveTo>
                <a:cubicBezTo>
                  <a:pt x="437927" y="9934"/>
                  <a:pt x="440281" y="10218"/>
                  <a:pt x="443163" y="10926"/>
                </a:cubicBezTo>
                <a:cubicBezTo>
                  <a:pt x="454693" y="13758"/>
                  <a:pt x="463494" y="17329"/>
                  <a:pt x="469567" y="21638"/>
                </a:cubicBezTo>
                <a:cubicBezTo>
                  <a:pt x="475641" y="25947"/>
                  <a:pt x="476425" y="31522"/>
                  <a:pt x="471922" y="38362"/>
                </a:cubicBezTo>
                <a:cubicBezTo>
                  <a:pt x="468546" y="43492"/>
                  <a:pt x="466435" y="55798"/>
                  <a:pt x="465590" y="75278"/>
                </a:cubicBezTo>
                <a:lnTo>
                  <a:pt x="465185" y="96270"/>
                </a:lnTo>
                <a:lnTo>
                  <a:pt x="480024" y="91076"/>
                </a:lnTo>
                <a:cubicBezTo>
                  <a:pt x="485023" y="90189"/>
                  <a:pt x="489238" y="90439"/>
                  <a:pt x="492669" y="91826"/>
                </a:cubicBezTo>
                <a:cubicBezTo>
                  <a:pt x="499531" y="94601"/>
                  <a:pt x="501815" y="98369"/>
                  <a:pt x="499520" y="103130"/>
                </a:cubicBezTo>
                <a:cubicBezTo>
                  <a:pt x="497226" y="107891"/>
                  <a:pt x="485718" y="112867"/>
                  <a:pt x="464996" y="118058"/>
                </a:cubicBezTo>
                <a:lnTo>
                  <a:pt x="463813" y="155163"/>
                </a:lnTo>
                <a:cubicBezTo>
                  <a:pt x="485409" y="145254"/>
                  <a:pt x="493960" y="143985"/>
                  <a:pt x="489464" y="151356"/>
                </a:cubicBezTo>
                <a:cubicBezTo>
                  <a:pt x="484968" y="158727"/>
                  <a:pt x="476418" y="166191"/>
                  <a:pt x="463813" y="173748"/>
                </a:cubicBezTo>
                <a:cubicBezTo>
                  <a:pt x="463813" y="211319"/>
                  <a:pt x="464035" y="237193"/>
                  <a:pt x="464480" y="251368"/>
                </a:cubicBezTo>
                <a:cubicBezTo>
                  <a:pt x="464924" y="265543"/>
                  <a:pt x="460640" y="278048"/>
                  <a:pt x="451628" y="288882"/>
                </a:cubicBezTo>
                <a:cubicBezTo>
                  <a:pt x="442615" y="299716"/>
                  <a:pt x="436384" y="301014"/>
                  <a:pt x="432935" y="292776"/>
                </a:cubicBezTo>
                <a:cubicBezTo>
                  <a:pt x="429486" y="284537"/>
                  <a:pt x="422947" y="275062"/>
                  <a:pt x="413317" y="264350"/>
                </a:cubicBezTo>
                <a:cubicBezTo>
                  <a:pt x="403688" y="253637"/>
                  <a:pt x="404929" y="249859"/>
                  <a:pt x="417039" y="253014"/>
                </a:cubicBezTo>
                <a:cubicBezTo>
                  <a:pt x="429149" y="256169"/>
                  <a:pt x="435900" y="257176"/>
                  <a:pt x="437291" y="256036"/>
                </a:cubicBezTo>
                <a:cubicBezTo>
                  <a:pt x="438682" y="254896"/>
                  <a:pt x="439599" y="247934"/>
                  <a:pt x="440044" y="235149"/>
                </a:cubicBezTo>
                <a:cubicBezTo>
                  <a:pt x="440489" y="222365"/>
                  <a:pt x="440711" y="205655"/>
                  <a:pt x="440711" y="185020"/>
                </a:cubicBezTo>
                <a:cubicBezTo>
                  <a:pt x="414770" y="203232"/>
                  <a:pt x="399379" y="215206"/>
                  <a:pt x="394539" y="220942"/>
                </a:cubicBezTo>
                <a:cubicBezTo>
                  <a:pt x="389700" y="226678"/>
                  <a:pt x="381787" y="224086"/>
                  <a:pt x="370803" y="213166"/>
                </a:cubicBezTo>
                <a:cubicBezTo>
                  <a:pt x="359818" y="202246"/>
                  <a:pt x="359284" y="195950"/>
                  <a:pt x="369200" y="194280"/>
                </a:cubicBezTo>
                <a:cubicBezTo>
                  <a:pt x="379116" y="192609"/>
                  <a:pt x="389732" y="189383"/>
                  <a:pt x="401046" y="184600"/>
                </a:cubicBezTo>
                <a:cubicBezTo>
                  <a:pt x="412360" y="179818"/>
                  <a:pt x="425582" y="172802"/>
                  <a:pt x="440711" y="163552"/>
                </a:cubicBezTo>
                <a:lnTo>
                  <a:pt x="440711" y="124274"/>
                </a:lnTo>
                <a:cubicBezTo>
                  <a:pt x="431605" y="127788"/>
                  <a:pt x="422725" y="130692"/>
                  <a:pt x="414070" y="132986"/>
                </a:cubicBezTo>
                <a:cubicBezTo>
                  <a:pt x="405416" y="135281"/>
                  <a:pt x="396894" y="133581"/>
                  <a:pt x="388506" y="127888"/>
                </a:cubicBezTo>
                <a:cubicBezTo>
                  <a:pt x="380116" y="122195"/>
                  <a:pt x="381773" y="117932"/>
                  <a:pt x="393474" y="115100"/>
                </a:cubicBezTo>
                <a:cubicBezTo>
                  <a:pt x="405176" y="112268"/>
                  <a:pt x="420936" y="107962"/>
                  <a:pt x="440754" y="102183"/>
                </a:cubicBezTo>
                <a:cubicBezTo>
                  <a:pt x="441629" y="60009"/>
                  <a:pt x="439367" y="33547"/>
                  <a:pt x="433967" y="22799"/>
                </a:cubicBezTo>
                <a:cubicBezTo>
                  <a:pt x="429918" y="14738"/>
                  <a:pt x="430630" y="10497"/>
                  <a:pt x="436103" y="10075"/>
                </a:cubicBezTo>
                <a:close/>
                <a:moveTo>
                  <a:pt x="1960726" y="7808"/>
                </a:moveTo>
                <a:cubicBezTo>
                  <a:pt x="1962370" y="7576"/>
                  <a:pt x="1964458" y="7697"/>
                  <a:pt x="1966989" y="8172"/>
                </a:cubicBezTo>
                <a:cubicBezTo>
                  <a:pt x="1977113" y="10073"/>
                  <a:pt x="1986136" y="13855"/>
                  <a:pt x="1994059" y="19519"/>
                </a:cubicBezTo>
                <a:cubicBezTo>
                  <a:pt x="2001982" y="25184"/>
                  <a:pt x="2003904" y="31439"/>
                  <a:pt x="1999824" y="38287"/>
                </a:cubicBezTo>
                <a:cubicBezTo>
                  <a:pt x="1995744" y="45134"/>
                  <a:pt x="1993289" y="62497"/>
                  <a:pt x="1992457" y="90374"/>
                </a:cubicBezTo>
                <a:cubicBezTo>
                  <a:pt x="2001291" y="88725"/>
                  <a:pt x="2010181" y="86513"/>
                  <a:pt x="2019130" y="83738"/>
                </a:cubicBezTo>
                <a:cubicBezTo>
                  <a:pt x="2028078" y="80963"/>
                  <a:pt x="2035994" y="82806"/>
                  <a:pt x="2042877" y="89266"/>
                </a:cubicBezTo>
                <a:cubicBezTo>
                  <a:pt x="2049760" y="95727"/>
                  <a:pt x="2046799" y="101370"/>
                  <a:pt x="2033993" y="106195"/>
                </a:cubicBezTo>
                <a:cubicBezTo>
                  <a:pt x="2021188" y="111020"/>
                  <a:pt x="2007285" y="114616"/>
                  <a:pt x="1992285" y="116982"/>
                </a:cubicBezTo>
                <a:lnTo>
                  <a:pt x="1991102" y="156497"/>
                </a:lnTo>
                <a:cubicBezTo>
                  <a:pt x="2024772" y="152051"/>
                  <a:pt x="2047401" y="148692"/>
                  <a:pt x="2058988" y="146419"/>
                </a:cubicBezTo>
                <a:cubicBezTo>
                  <a:pt x="2070575" y="144146"/>
                  <a:pt x="2080667" y="144487"/>
                  <a:pt x="2089264" y="147441"/>
                </a:cubicBezTo>
                <a:cubicBezTo>
                  <a:pt x="2097861" y="150395"/>
                  <a:pt x="2103898" y="155597"/>
                  <a:pt x="2107376" y="163047"/>
                </a:cubicBezTo>
                <a:cubicBezTo>
                  <a:pt x="2110853" y="170496"/>
                  <a:pt x="2106289" y="173995"/>
                  <a:pt x="2093684" y="173544"/>
                </a:cubicBezTo>
                <a:cubicBezTo>
                  <a:pt x="2081079" y="173092"/>
                  <a:pt x="2065606" y="173540"/>
                  <a:pt x="2047265" y="174888"/>
                </a:cubicBezTo>
                <a:cubicBezTo>
                  <a:pt x="2028924" y="176236"/>
                  <a:pt x="2004352" y="178430"/>
                  <a:pt x="1973549" y="181470"/>
                </a:cubicBezTo>
                <a:cubicBezTo>
                  <a:pt x="1983458" y="189759"/>
                  <a:pt x="1986366" y="195646"/>
                  <a:pt x="1982272" y="199130"/>
                </a:cubicBezTo>
                <a:cubicBezTo>
                  <a:pt x="1978178" y="202615"/>
                  <a:pt x="1972882" y="208039"/>
                  <a:pt x="1966386" y="215403"/>
                </a:cubicBezTo>
                <a:cubicBezTo>
                  <a:pt x="1959890" y="222767"/>
                  <a:pt x="1954738" y="228065"/>
                  <a:pt x="1950931" y="231299"/>
                </a:cubicBezTo>
                <a:cubicBezTo>
                  <a:pt x="1947124" y="234533"/>
                  <a:pt x="1947307" y="235942"/>
                  <a:pt x="1951480" y="235526"/>
                </a:cubicBezTo>
                <a:cubicBezTo>
                  <a:pt x="1955653" y="235110"/>
                  <a:pt x="1978253" y="232830"/>
                  <a:pt x="2019280" y="228685"/>
                </a:cubicBezTo>
                <a:cubicBezTo>
                  <a:pt x="2013888" y="220784"/>
                  <a:pt x="2009167" y="212402"/>
                  <a:pt x="2005116" y="203540"/>
                </a:cubicBezTo>
                <a:cubicBezTo>
                  <a:pt x="2001065" y="194678"/>
                  <a:pt x="2003309" y="191706"/>
                  <a:pt x="2011848" y="194624"/>
                </a:cubicBezTo>
                <a:cubicBezTo>
                  <a:pt x="2020388" y="197542"/>
                  <a:pt x="2028859" y="202737"/>
                  <a:pt x="2037263" y="210208"/>
                </a:cubicBezTo>
                <a:cubicBezTo>
                  <a:pt x="2045666" y="217679"/>
                  <a:pt x="2053123" y="226556"/>
                  <a:pt x="2059633" y="236838"/>
                </a:cubicBezTo>
                <a:cubicBezTo>
                  <a:pt x="2066144" y="247120"/>
                  <a:pt x="2067700" y="258151"/>
                  <a:pt x="2064301" y="269932"/>
                </a:cubicBezTo>
                <a:cubicBezTo>
                  <a:pt x="2060903" y="281712"/>
                  <a:pt x="2055608" y="284419"/>
                  <a:pt x="2048416" y="278052"/>
                </a:cubicBezTo>
                <a:cubicBezTo>
                  <a:pt x="2041224" y="271685"/>
                  <a:pt x="2033498" y="260471"/>
                  <a:pt x="2025239" y="244410"/>
                </a:cubicBezTo>
                <a:cubicBezTo>
                  <a:pt x="1981343" y="252483"/>
                  <a:pt x="1952383" y="258933"/>
                  <a:pt x="1938358" y="263758"/>
                </a:cubicBezTo>
                <a:cubicBezTo>
                  <a:pt x="1924334" y="268584"/>
                  <a:pt x="1912718" y="273538"/>
                  <a:pt x="1903512" y="278622"/>
                </a:cubicBezTo>
                <a:cubicBezTo>
                  <a:pt x="1894305" y="283705"/>
                  <a:pt x="1889702" y="279471"/>
                  <a:pt x="1889702" y="265920"/>
                </a:cubicBezTo>
                <a:cubicBezTo>
                  <a:pt x="1889702" y="253114"/>
                  <a:pt x="1893370" y="245489"/>
                  <a:pt x="1900705" y="243044"/>
                </a:cubicBezTo>
                <a:cubicBezTo>
                  <a:pt x="1908040" y="240599"/>
                  <a:pt x="1914012" y="237698"/>
                  <a:pt x="1918623" y="234343"/>
                </a:cubicBezTo>
                <a:cubicBezTo>
                  <a:pt x="1923233" y="230987"/>
                  <a:pt x="1929697" y="224272"/>
                  <a:pt x="1938014" y="214198"/>
                </a:cubicBezTo>
                <a:cubicBezTo>
                  <a:pt x="1946332" y="204124"/>
                  <a:pt x="1951379" y="193946"/>
                  <a:pt x="1953157" y="183664"/>
                </a:cubicBezTo>
                <a:cubicBezTo>
                  <a:pt x="1936838" y="187178"/>
                  <a:pt x="1924312" y="190082"/>
                  <a:pt x="1915579" y="192376"/>
                </a:cubicBezTo>
                <a:cubicBezTo>
                  <a:pt x="1906846" y="194671"/>
                  <a:pt x="1897876" y="191745"/>
                  <a:pt x="1888670" y="183600"/>
                </a:cubicBezTo>
                <a:cubicBezTo>
                  <a:pt x="1879463" y="175455"/>
                  <a:pt x="1881636" y="171382"/>
                  <a:pt x="1895187" y="171382"/>
                </a:cubicBezTo>
                <a:cubicBezTo>
                  <a:pt x="1906559" y="171382"/>
                  <a:pt x="1929926" y="167589"/>
                  <a:pt x="1965289" y="160003"/>
                </a:cubicBezTo>
                <a:lnTo>
                  <a:pt x="1965289" y="121564"/>
                </a:lnTo>
                <a:cubicBezTo>
                  <a:pt x="1953272" y="123371"/>
                  <a:pt x="1942395" y="121707"/>
                  <a:pt x="1932658" y="116574"/>
                </a:cubicBezTo>
                <a:cubicBezTo>
                  <a:pt x="1922921" y="111440"/>
                  <a:pt x="1923057" y="107615"/>
                  <a:pt x="1933067" y="105098"/>
                </a:cubicBezTo>
                <a:cubicBezTo>
                  <a:pt x="1943076" y="102581"/>
                  <a:pt x="1953817" y="99796"/>
                  <a:pt x="1965289" y="96741"/>
                </a:cubicBezTo>
                <a:cubicBezTo>
                  <a:pt x="1965289" y="81870"/>
                  <a:pt x="1965074" y="67623"/>
                  <a:pt x="1964644" y="54000"/>
                </a:cubicBezTo>
                <a:cubicBezTo>
                  <a:pt x="1964214" y="40377"/>
                  <a:pt x="1961966" y="28858"/>
                  <a:pt x="1957901" y="19444"/>
                </a:cubicBezTo>
                <a:cubicBezTo>
                  <a:pt x="1954851" y="12383"/>
                  <a:pt x="1955793" y="8505"/>
                  <a:pt x="1960726" y="7808"/>
                </a:cubicBezTo>
                <a:close/>
                <a:moveTo>
                  <a:pt x="5315464" y="6054"/>
                </a:moveTo>
                <a:cubicBezTo>
                  <a:pt x="5317623" y="5914"/>
                  <a:pt x="5320385" y="6201"/>
                  <a:pt x="5323752" y="6914"/>
                </a:cubicBezTo>
                <a:cubicBezTo>
                  <a:pt x="5337217" y="9768"/>
                  <a:pt x="5346693" y="14020"/>
                  <a:pt x="5352178" y="19670"/>
                </a:cubicBezTo>
                <a:cubicBezTo>
                  <a:pt x="5357663" y="25320"/>
                  <a:pt x="5359258" y="30855"/>
                  <a:pt x="5356963" y="36276"/>
                </a:cubicBezTo>
                <a:cubicBezTo>
                  <a:pt x="5354669" y="41696"/>
                  <a:pt x="5352859" y="51939"/>
                  <a:pt x="5351532" y="67003"/>
                </a:cubicBezTo>
                <a:cubicBezTo>
                  <a:pt x="5350206" y="82068"/>
                  <a:pt x="5349112" y="104255"/>
                  <a:pt x="5348252" y="133567"/>
                </a:cubicBezTo>
                <a:cubicBezTo>
                  <a:pt x="5380216" y="129107"/>
                  <a:pt x="5401863" y="126124"/>
                  <a:pt x="5413191" y="124619"/>
                </a:cubicBezTo>
                <a:cubicBezTo>
                  <a:pt x="5415687" y="109389"/>
                  <a:pt x="5415135" y="96497"/>
                  <a:pt x="5411535" y="85943"/>
                </a:cubicBezTo>
                <a:cubicBezTo>
                  <a:pt x="5407936" y="75389"/>
                  <a:pt x="5411758" y="71789"/>
                  <a:pt x="5423000" y="75145"/>
                </a:cubicBezTo>
                <a:cubicBezTo>
                  <a:pt x="5434243" y="78500"/>
                  <a:pt x="5442593" y="82831"/>
                  <a:pt x="5448049" y="88137"/>
                </a:cubicBezTo>
                <a:cubicBezTo>
                  <a:pt x="5453506" y="93443"/>
                  <a:pt x="5454395" y="98380"/>
                  <a:pt x="5450716" y="102947"/>
                </a:cubicBezTo>
                <a:cubicBezTo>
                  <a:pt x="5447038" y="107514"/>
                  <a:pt x="5444321" y="115287"/>
                  <a:pt x="5442564" y="126264"/>
                </a:cubicBezTo>
                <a:cubicBezTo>
                  <a:pt x="5440807" y="137242"/>
                  <a:pt x="5437434" y="148879"/>
                  <a:pt x="5432444" y="161175"/>
                </a:cubicBezTo>
                <a:cubicBezTo>
                  <a:pt x="5427453" y="173472"/>
                  <a:pt x="5421821" y="175931"/>
                  <a:pt x="5415547" y="168553"/>
                </a:cubicBezTo>
                <a:cubicBezTo>
                  <a:pt x="5409273" y="161175"/>
                  <a:pt x="5407936" y="153163"/>
                  <a:pt x="5411535" y="144516"/>
                </a:cubicBezTo>
                <a:cubicBezTo>
                  <a:pt x="5382382" y="148101"/>
                  <a:pt x="5361244" y="151435"/>
                  <a:pt x="5348123" y="154518"/>
                </a:cubicBezTo>
                <a:cubicBezTo>
                  <a:pt x="5347277" y="193824"/>
                  <a:pt x="5346423" y="222835"/>
                  <a:pt x="5345563" y="241549"/>
                </a:cubicBezTo>
                <a:cubicBezTo>
                  <a:pt x="5375319" y="238050"/>
                  <a:pt x="5397826" y="235490"/>
                  <a:pt x="5413084" y="233869"/>
                </a:cubicBezTo>
                <a:cubicBezTo>
                  <a:pt x="5414748" y="216159"/>
                  <a:pt x="5413780" y="202662"/>
                  <a:pt x="5410180" y="193376"/>
                </a:cubicBezTo>
                <a:cubicBezTo>
                  <a:pt x="5406581" y="184091"/>
                  <a:pt x="5410883" y="181592"/>
                  <a:pt x="5423086" y="185880"/>
                </a:cubicBezTo>
                <a:cubicBezTo>
                  <a:pt x="5435290" y="190168"/>
                  <a:pt x="5443191" y="194204"/>
                  <a:pt x="5446791" y="197990"/>
                </a:cubicBezTo>
                <a:cubicBezTo>
                  <a:pt x="5450390" y="201776"/>
                  <a:pt x="5451039" y="206153"/>
                  <a:pt x="5448737" y="211122"/>
                </a:cubicBezTo>
                <a:cubicBezTo>
                  <a:pt x="5446436" y="216091"/>
                  <a:pt x="5444396" y="226129"/>
                  <a:pt x="5442618" y="241237"/>
                </a:cubicBezTo>
                <a:cubicBezTo>
                  <a:pt x="5440840" y="256344"/>
                  <a:pt x="5439240" y="267221"/>
                  <a:pt x="5437821" y="273868"/>
                </a:cubicBezTo>
                <a:cubicBezTo>
                  <a:pt x="5436402" y="280515"/>
                  <a:pt x="5433419" y="286487"/>
                  <a:pt x="5428872" y="291786"/>
                </a:cubicBezTo>
                <a:cubicBezTo>
                  <a:pt x="5424327" y="297085"/>
                  <a:pt x="5419853" y="296522"/>
                  <a:pt x="5415450" y="290097"/>
                </a:cubicBezTo>
                <a:cubicBezTo>
                  <a:pt x="5411048" y="283673"/>
                  <a:pt x="5409076" y="277693"/>
                  <a:pt x="5409535" y="272158"/>
                </a:cubicBezTo>
                <a:cubicBezTo>
                  <a:pt x="5409994" y="266623"/>
                  <a:pt x="5411112" y="260069"/>
                  <a:pt x="5412890" y="252497"/>
                </a:cubicBezTo>
                <a:cubicBezTo>
                  <a:pt x="5373010" y="258793"/>
                  <a:pt x="5342283" y="263952"/>
                  <a:pt x="5320708" y="267974"/>
                </a:cubicBezTo>
                <a:cubicBezTo>
                  <a:pt x="5299133" y="271997"/>
                  <a:pt x="5282903" y="275750"/>
                  <a:pt x="5272019" y="279235"/>
                </a:cubicBezTo>
                <a:cubicBezTo>
                  <a:pt x="5261135" y="282719"/>
                  <a:pt x="5251925" y="286785"/>
                  <a:pt x="5244390" y="291431"/>
                </a:cubicBezTo>
                <a:cubicBezTo>
                  <a:pt x="5236854" y="296077"/>
                  <a:pt x="5230885" y="293622"/>
                  <a:pt x="5226482" y="284064"/>
                </a:cubicBezTo>
                <a:cubicBezTo>
                  <a:pt x="5222080" y="274506"/>
                  <a:pt x="5221951" y="267562"/>
                  <a:pt x="5226095" y="263231"/>
                </a:cubicBezTo>
                <a:cubicBezTo>
                  <a:pt x="5230239" y="258900"/>
                  <a:pt x="5234287" y="251590"/>
                  <a:pt x="5238238" y="241301"/>
                </a:cubicBezTo>
                <a:cubicBezTo>
                  <a:pt x="5242188" y="231012"/>
                  <a:pt x="5241690" y="219931"/>
                  <a:pt x="5236742" y="208057"/>
                </a:cubicBezTo>
                <a:cubicBezTo>
                  <a:pt x="5231795" y="196183"/>
                  <a:pt x="5234480" y="191451"/>
                  <a:pt x="5244798" y="193860"/>
                </a:cubicBezTo>
                <a:cubicBezTo>
                  <a:pt x="5255116" y="196269"/>
                  <a:pt x="5262566" y="199858"/>
                  <a:pt x="5267147" y="204626"/>
                </a:cubicBezTo>
                <a:cubicBezTo>
                  <a:pt x="5271729" y="209394"/>
                  <a:pt x="5272851" y="214302"/>
                  <a:pt x="5270513" y="219350"/>
                </a:cubicBezTo>
                <a:cubicBezTo>
                  <a:pt x="5268176" y="224398"/>
                  <a:pt x="5266151" y="230998"/>
                  <a:pt x="5264437" y="239150"/>
                </a:cubicBezTo>
                <a:cubicBezTo>
                  <a:pt x="5262723" y="247303"/>
                  <a:pt x="5261866" y="252627"/>
                  <a:pt x="5261866" y="255122"/>
                </a:cubicBezTo>
                <a:cubicBezTo>
                  <a:pt x="5261866" y="254161"/>
                  <a:pt x="5267746" y="252806"/>
                  <a:pt x="5279505" y="251056"/>
                </a:cubicBezTo>
                <a:cubicBezTo>
                  <a:pt x="5291264" y="249307"/>
                  <a:pt x="5305131" y="247629"/>
                  <a:pt x="5321106" y="246023"/>
                </a:cubicBezTo>
                <a:lnTo>
                  <a:pt x="5321106" y="158024"/>
                </a:lnTo>
                <a:cubicBezTo>
                  <a:pt x="5283649" y="165940"/>
                  <a:pt x="5260752" y="172866"/>
                  <a:pt x="5252413" y="178803"/>
                </a:cubicBezTo>
                <a:cubicBezTo>
                  <a:pt x="5244074" y="184740"/>
                  <a:pt x="5237689" y="182972"/>
                  <a:pt x="5233258" y="173501"/>
                </a:cubicBezTo>
                <a:cubicBezTo>
                  <a:pt x="5228826" y="164029"/>
                  <a:pt x="5228863" y="156271"/>
                  <a:pt x="5233365" y="150227"/>
                </a:cubicBezTo>
                <a:cubicBezTo>
                  <a:pt x="5237868" y="144182"/>
                  <a:pt x="5240119" y="135503"/>
                  <a:pt x="5240119" y="124188"/>
                </a:cubicBezTo>
                <a:cubicBezTo>
                  <a:pt x="5240119" y="113103"/>
                  <a:pt x="5238768" y="103571"/>
                  <a:pt x="5236065" y="95590"/>
                </a:cubicBezTo>
                <a:cubicBezTo>
                  <a:pt x="5233362" y="87610"/>
                  <a:pt x="5236194" y="84581"/>
                  <a:pt x="5244562" y="86502"/>
                </a:cubicBezTo>
                <a:cubicBezTo>
                  <a:pt x="5252929" y="88424"/>
                  <a:pt x="5260157" y="91496"/>
                  <a:pt x="5266244" y="95719"/>
                </a:cubicBezTo>
                <a:cubicBezTo>
                  <a:pt x="5272331" y="99943"/>
                  <a:pt x="5273998" y="105059"/>
                  <a:pt x="5271245" y="111067"/>
                </a:cubicBezTo>
                <a:cubicBezTo>
                  <a:pt x="5268492" y="117076"/>
                  <a:pt x="5266681" y="123332"/>
                  <a:pt x="5265814" y="129835"/>
                </a:cubicBezTo>
                <a:cubicBezTo>
                  <a:pt x="5264946" y="136338"/>
                  <a:pt x="5264297" y="140608"/>
                  <a:pt x="5263867" y="142644"/>
                </a:cubicBezTo>
                <a:cubicBezTo>
                  <a:pt x="5263437" y="144681"/>
                  <a:pt x="5264362" y="145727"/>
                  <a:pt x="5266642" y="145785"/>
                </a:cubicBezTo>
                <a:cubicBezTo>
                  <a:pt x="5268922" y="145842"/>
                  <a:pt x="5287076" y="143311"/>
                  <a:pt x="5321106" y="138192"/>
                </a:cubicBezTo>
                <a:lnTo>
                  <a:pt x="5321106" y="62110"/>
                </a:lnTo>
                <a:cubicBezTo>
                  <a:pt x="5321106" y="44055"/>
                  <a:pt x="5318180" y="29629"/>
                  <a:pt x="5312330" y="18831"/>
                </a:cubicBezTo>
                <a:cubicBezTo>
                  <a:pt x="5307941" y="10732"/>
                  <a:pt x="5308986" y="6473"/>
                  <a:pt x="5315464" y="6054"/>
                </a:cubicBezTo>
                <a:close/>
                <a:moveTo>
                  <a:pt x="2993027" y="5365"/>
                </a:moveTo>
                <a:cubicBezTo>
                  <a:pt x="3008313" y="5365"/>
                  <a:pt x="3019266" y="10797"/>
                  <a:pt x="3025884" y="21659"/>
                </a:cubicBezTo>
                <a:cubicBezTo>
                  <a:pt x="3032501" y="32522"/>
                  <a:pt x="3043877" y="46468"/>
                  <a:pt x="3060010" y="63497"/>
                </a:cubicBezTo>
                <a:cubicBezTo>
                  <a:pt x="3076142" y="80526"/>
                  <a:pt x="3091719" y="95447"/>
                  <a:pt x="3106741" y="108260"/>
                </a:cubicBezTo>
                <a:cubicBezTo>
                  <a:pt x="3121762" y="121073"/>
                  <a:pt x="3138748" y="131678"/>
                  <a:pt x="3157699" y="140074"/>
                </a:cubicBezTo>
                <a:cubicBezTo>
                  <a:pt x="3176650" y="148470"/>
                  <a:pt x="3181697" y="154009"/>
                  <a:pt x="3172842" y="156690"/>
                </a:cubicBezTo>
                <a:cubicBezTo>
                  <a:pt x="3163987" y="159372"/>
                  <a:pt x="3149195" y="160247"/>
                  <a:pt x="3128466" y="159315"/>
                </a:cubicBezTo>
                <a:cubicBezTo>
                  <a:pt x="3107738" y="158383"/>
                  <a:pt x="3095186" y="154783"/>
                  <a:pt x="3090812" y="148517"/>
                </a:cubicBezTo>
                <a:cubicBezTo>
                  <a:pt x="3086439" y="142250"/>
                  <a:pt x="3078447" y="130831"/>
                  <a:pt x="3066839" y="114261"/>
                </a:cubicBezTo>
                <a:cubicBezTo>
                  <a:pt x="3055231" y="97691"/>
                  <a:pt x="3045544" y="84147"/>
                  <a:pt x="3037779" y="73628"/>
                </a:cubicBezTo>
                <a:cubicBezTo>
                  <a:pt x="3030014" y="63110"/>
                  <a:pt x="3022628" y="53025"/>
                  <a:pt x="3015623" y="43374"/>
                </a:cubicBezTo>
                <a:cubicBezTo>
                  <a:pt x="3008618" y="33723"/>
                  <a:pt x="3002825" y="27650"/>
                  <a:pt x="2998243" y="25155"/>
                </a:cubicBezTo>
                <a:cubicBezTo>
                  <a:pt x="2993661" y="22660"/>
                  <a:pt x="2989553" y="20892"/>
                  <a:pt x="2985918" y="19853"/>
                </a:cubicBezTo>
                <a:cubicBezTo>
                  <a:pt x="2982282" y="18813"/>
                  <a:pt x="2979848" y="16138"/>
                  <a:pt x="2978615" y="11829"/>
                </a:cubicBezTo>
                <a:cubicBezTo>
                  <a:pt x="2977381" y="7520"/>
                  <a:pt x="2982185" y="5365"/>
                  <a:pt x="2993027" y="5365"/>
                </a:cubicBezTo>
                <a:close/>
                <a:moveTo>
                  <a:pt x="2265526" y="4149"/>
                </a:moveTo>
                <a:cubicBezTo>
                  <a:pt x="2267311" y="4230"/>
                  <a:pt x="2269449" y="4754"/>
                  <a:pt x="2271940" y="5720"/>
                </a:cubicBezTo>
                <a:cubicBezTo>
                  <a:pt x="2281907" y="9585"/>
                  <a:pt x="2289357" y="14206"/>
                  <a:pt x="2294290" y="19584"/>
                </a:cubicBezTo>
                <a:cubicBezTo>
                  <a:pt x="2299222" y="24961"/>
                  <a:pt x="2299495" y="29797"/>
                  <a:pt x="2295107" y="34092"/>
                </a:cubicBezTo>
                <a:cubicBezTo>
                  <a:pt x="2290719" y="38387"/>
                  <a:pt x="2284811" y="45676"/>
                  <a:pt x="2277383" y="55958"/>
                </a:cubicBezTo>
                <a:cubicBezTo>
                  <a:pt x="2282617" y="55499"/>
                  <a:pt x="2289245" y="54861"/>
                  <a:pt x="2297269" y="54043"/>
                </a:cubicBezTo>
                <a:cubicBezTo>
                  <a:pt x="2305292" y="53226"/>
                  <a:pt x="2312975" y="50978"/>
                  <a:pt x="2320317" y="47300"/>
                </a:cubicBezTo>
                <a:cubicBezTo>
                  <a:pt x="2327659" y="43621"/>
                  <a:pt x="2333987" y="43238"/>
                  <a:pt x="2339300" y="46149"/>
                </a:cubicBezTo>
                <a:cubicBezTo>
                  <a:pt x="2344613" y="49060"/>
                  <a:pt x="2350919" y="53445"/>
                  <a:pt x="2358218" y="59302"/>
                </a:cubicBezTo>
                <a:cubicBezTo>
                  <a:pt x="2365517" y="65160"/>
                  <a:pt x="2365385" y="71180"/>
                  <a:pt x="2357820" y="77360"/>
                </a:cubicBezTo>
                <a:cubicBezTo>
                  <a:pt x="2350256" y="83541"/>
                  <a:pt x="2342243" y="93084"/>
                  <a:pt x="2333782" y="105991"/>
                </a:cubicBezTo>
                <a:cubicBezTo>
                  <a:pt x="2325322" y="118897"/>
                  <a:pt x="2318675" y="128053"/>
                  <a:pt x="2313842" y="133459"/>
                </a:cubicBezTo>
                <a:cubicBezTo>
                  <a:pt x="2343283" y="152862"/>
                  <a:pt x="2364015" y="165452"/>
                  <a:pt x="2376039" y="171231"/>
                </a:cubicBezTo>
                <a:cubicBezTo>
                  <a:pt x="2388064" y="177011"/>
                  <a:pt x="2400246" y="181883"/>
                  <a:pt x="2412585" y="185848"/>
                </a:cubicBezTo>
                <a:cubicBezTo>
                  <a:pt x="2424925" y="189813"/>
                  <a:pt x="2437423" y="193226"/>
                  <a:pt x="2450078" y="196087"/>
                </a:cubicBezTo>
                <a:cubicBezTo>
                  <a:pt x="2462733" y="198947"/>
                  <a:pt x="2465860" y="202529"/>
                  <a:pt x="2459456" y="206831"/>
                </a:cubicBezTo>
                <a:cubicBezTo>
                  <a:pt x="2453054" y="211133"/>
                  <a:pt x="2438172" y="213972"/>
                  <a:pt x="2414812" y="215349"/>
                </a:cubicBezTo>
                <a:cubicBezTo>
                  <a:pt x="2391452" y="216726"/>
                  <a:pt x="2373806" y="212377"/>
                  <a:pt x="2361875" y="202303"/>
                </a:cubicBezTo>
                <a:cubicBezTo>
                  <a:pt x="2349944" y="192229"/>
                  <a:pt x="2329452" y="175218"/>
                  <a:pt x="2300398" y="151270"/>
                </a:cubicBezTo>
                <a:cubicBezTo>
                  <a:pt x="2274873" y="175992"/>
                  <a:pt x="2250466" y="194516"/>
                  <a:pt x="2227177" y="206842"/>
                </a:cubicBezTo>
                <a:cubicBezTo>
                  <a:pt x="2203889" y="219167"/>
                  <a:pt x="2181662" y="227384"/>
                  <a:pt x="2160495" y="231493"/>
                </a:cubicBezTo>
                <a:cubicBezTo>
                  <a:pt x="2139329" y="235601"/>
                  <a:pt x="2139781" y="231457"/>
                  <a:pt x="2161850" y="219060"/>
                </a:cubicBezTo>
                <a:cubicBezTo>
                  <a:pt x="2183920" y="206663"/>
                  <a:pt x="2204760" y="193774"/>
                  <a:pt x="2224370" y="180395"/>
                </a:cubicBezTo>
                <a:cubicBezTo>
                  <a:pt x="2243981" y="167015"/>
                  <a:pt x="2262497" y="151592"/>
                  <a:pt x="2279921" y="134126"/>
                </a:cubicBezTo>
                <a:cubicBezTo>
                  <a:pt x="2264763" y="118954"/>
                  <a:pt x="2251606" y="108471"/>
                  <a:pt x="2240449" y="102678"/>
                </a:cubicBezTo>
                <a:cubicBezTo>
                  <a:pt x="2227887" y="116660"/>
                  <a:pt x="2214006" y="126680"/>
                  <a:pt x="2198805" y="132739"/>
                </a:cubicBezTo>
                <a:cubicBezTo>
                  <a:pt x="2183605" y="138797"/>
                  <a:pt x="2183942" y="133968"/>
                  <a:pt x="2199816" y="118252"/>
                </a:cubicBezTo>
                <a:cubicBezTo>
                  <a:pt x="2215691" y="102535"/>
                  <a:pt x="2229862" y="84029"/>
                  <a:pt x="2242331" y="62733"/>
                </a:cubicBezTo>
                <a:cubicBezTo>
                  <a:pt x="2254800" y="41438"/>
                  <a:pt x="2260361" y="25646"/>
                  <a:pt x="2259013" y="15357"/>
                </a:cubicBezTo>
                <a:cubicBezTo>
                  <a:pt x="2258002" y="7640"/>
                  <a:pt x="2260173" y="3904"/>
                  <a:pt x="2265526" y="4149"/>
                </a:cubicBezTo>
                <a:close/>
                <a:moveTo>
                  <a:pt x="4136348" y="3688"/>
                </a:moveTo>
                <a:cubicBezTo>
                  <a:pt x="4137940" y="3700"/>
                  <a:pt x="4139853" y="4127"/>
                  <a:pt x="4142089" y="4967"/>
                </a:cubicBezTo>
                <a:cubicBezTo>
                  <a:pt x="4151030" y="8330"/>
                  <a:pt x="4159154" y="13184"/>
                  <a:pt x="4166460" y="19530"/>
                </a:cubicBezTo>
                <a:cubicBezTo>
                  <a:pt x="4173766" y="25875"/>
                  <a:pt x="4174494" y="31475"/>
                  <a:pt x="4168643" y="36329"/>
                </a:cubicBezTo>
                <a:cubicBezTo>
                  <a:pt x="4162792" y="41184"/>
                  <a:pt x="4155500" y="48859"/>
                  <a:pt x="4146767" y="59356"/>
                </a:cubicBezTo>
                <a:lnTo>
                  <a:pt x="4113986" y="93063"/>
                </a:lnTo>
                <a:cubicBezTo>
                  <a:pt x="4122102" y="92289"/>
                  <a:pt x="4131072" y="90521"/>
                  <a:pt x="4140895" y="87761"/>
                </a:cubicBezTo>
                <a:cubicBezTo>
                  <a:pt x="4150718" y="85000"/>
                  <a:pt x="4159935" y="87933"/>
                  <a:pt x="4168546" y="96558"/>
                </a:cubicBezTo>
                <a:cubicBezTo>
                  <a:pt x="4177158" y="105184"/>
                  <a:pt x="4173720" y="110827"/>
                  <a:pt x="4158232" y="113487"/>
                </a:cubicBezTo>
                <a:cubicBezTo>
                  <a:pt x="4142745" y="116147"/>
                  <a:pt x="4131165" y="117703"/>
                  <a:pt x="4123493" y="118155"/>
                </a:cubicBezTo>
                <a:cubicBezTo>
                  <a:pt x="4115821" y="118606"/>
                  <a:pt x="4105905" y="119427"/>
                  <a:pt x="4093744" y="120618"/>
                </a:cubicBezTo>
                <a:cubicBezTo>
                  <a:pt x="4100943" y="125594"/>
                  <a:pt x="4103607" y="130136"/>
                  <a:pt x="4101735" y="134244"/>
                </a:cubicBezTo>
                <a:cubicBezTo>
                  <a:pt x="4099864" y="138353"/>
                  <a:pt x="4097200" y="145770"/>
                  <a:pt x="4093744" y="156497"/>
                </a:cubicBezTo>
                <a:cubicBezTo>
                  <a:pt x="4106306" y="155708"/>
                  <a:pt x="4118987" y="154400"/>
                  <a:pt x="4131785" y="152571"/>
                </a:cubicBezTo>
                <a:cubicBezTo>
                  <a:pt x="4144584" y="150743"/>
                  <a:pt x="4156461" y="148692"/>
                  <a:pt x="4167417" y="146419"/>
                </a:cubicBezTo>
                <a:cubicBezTo>
                  <a:pt x="4178373" y="144146"/>
                  <a:pt x="4188114" y="143734"/>
                  <a:pt x="4196639" y="145182"/>
                </a:cubicBezTo>
                <a:cubicBezTo>
                  <a:pt x="4205164" y="146631"/>
                  <a:pt x="4212865" y="151833"/>
                  <a:pt x="4219741" y="160788"/>
                </a:cubicBezTo>
                <a:cubicBezTo>
                  <a:pt x="4226617" y="169744"/>
                  <a:pt x="4216532" y="174221"/>
                  <a:pt x="4189487" y="174221"/>
                </a:cubicBezTo>
                <a:cubicBezTo>
                  <a:pt x="4165366" y="174221"/>
                  <a:pt x="4133452" y="175412"/>
                  <a:pt x="4093744" y="177792"/>
                </a:cubicBezTo>
                <a:cubicBezTo>
                  <a:pt x="4114853" y="201410"/>
                  <a:pt x="4133409" y="220780"/>
                  <a:pt x="4149413" y="235902"/>
                </a:cubicBezTo>
                <a:cubicBezTo>
                  <a:pt x="4165417" y="251024"/>
                  <a:pt x="4180216" y="261876"/>
                  <a:pt x="4193810" y="268458"/>
                </a:cubicBezTo>
                <a:cubicBezTo>
                  <a:pt x="4207405" y="275040"/>
                  <a:pt x="4220444" y="280755"/>
                  <a:pt x="4232927" y="285602"/>
                </a:cubicBezTo>
                <a:cubicBezTo>
                  <a:pt x="4245410" y="290449"/>
                  <a:pt x="4245650" y="294468"/>
                  <a:pt x="4233647" y="297658"/>
                </a:cubicBezTo>
                <a:cubicBezTo>
                  <a:pt x="4221645" y="300849"/>
                  <a:pt x="4206028" y="302444"/>
                  <a:pt x="4186798" y="302444"/>
                </a:cubicBezTo>
                <a:cubicBezTo>
                  <a:pt x="4167238" y="302444"/>
                  <a:pt x="4153256" y="295443"/>
                  <a:pt x="4144853" y="281440"/>
                </a:cubicBezTo>
                <a:cubicBezTo>
                  <a:pt x="4136450" y="267436"/>
                  <a:pt x="4127720" y="253871"/>
                  <a:pt x="4118664" y="240742"/>
                </a:cubicBezTo>
                <a:cubicBezTo>
                  <a:pt x="4109608" y="227614"/>
                  <a:pt x="4099072" y="210387"/>
                  <a:pt x="4087055" y="189063"/>
                </a:cubicBezTo>
                <a:cubicBezTo>
                  <a:pt x="4078522" y="222146"/>
                  <a:pt x="4064268" y="246586"/>
                  <a:pt x="4044292" y="262381"/>
                </a:cubicBezTo>
                <a:cubicBezTo>
                  <a:pt x="4024316" y="278177"/>
                  <a:pt x="4003240" y="287678"/>
                  <a:pt x="3981062" y="290883"/>
                </a:cubicBezTo>
                <a:cubicBezTo>
                  <a:pt x="3958885" y="294088"/>
                  <a:pt x="3958118" y="290624"/>
                  <a:pt x="3978761" y="280493"/>
                </a:cubicBezTo>
                <a:cubicBezTo>
                  <a:pt x="3999403" y="270362"/>
                  <a:pt x="4017196" y="256943"/>
                  <a:pt x="4032139" y="240237"/>
                </a:cubicBezTo>
                <a:cubicBezTo>
                  <a:pt x="4047081" y="223530"/>
                  <a:pt x="4057212" y="203769"/>
                  <a:pt x="4062533" y="180954"/>
                </a:cubicBezTo>
                <a:cubicBezTo>
                  <a:pt x="4031472" y="185457"/>
                  <a:pt x="4009832" y="188608"/>
                  <a:pt x="3997615" y="190408"/>
                </a:cubicBezTo>
                <a:cubicBezTo>
                  <a:pt x="3985397" y="192208"/>
                  <a:pt x="3974039" y="188813"/>
                  <a:pt x="3963542" y="180223"/>
                </a:cubicBezTo>
                <a:cubicBezTo>
                  <a:pt x="3953045" y="171633"/>
                  <a:pt x="3955476" y="167338"/>
                  <a:pt x="3970834" y="167338"/>
                </a:cubicBezTo>
                <a:cubicBezTo>
                  <a:pt x="3983339" y="167338"/>
                  <a:pt x="3997496" y="166460"/>
                  <a:pt x="4013306" y="164703"/>
                </a:cubicBezTo>
                <a:cubicBezTo>
                  <a:pt x="4029116" y="162946"/>
                  <a:pt x="4046558" y="161236"/>
                  <a:pt x="4065630" y="159573"/>
                </a:cubicBezTo>
                <a:cubicBezTo>
                  <a:pt x="4068957" y="141705"/>
                  <a:pt x="4069660" y="129487"/>
                  <a:pt x="4067738" y="122919"/>
                </a:cubicBezTo>
                <a:cubicBezTo>
                  <a:pt x="4058417" y="124726"/>
                  <a:pt x="4049444" y="126304"/>
                  <a:pt x="4040818" y="127652"/>
                </a:cubicBezTo>
                <a:cubicBezTo>
                  <a:pt x="4032192" y="128999"/>
                  <a:pt x="4023305" y="125687"/>
                  <a:pt x="4014156" y="117714"/>
                </a:cubicBezTo>
                <a:cubicBezTo>
                  <a:pt x="4005007" y="109741"/>
                  <a:pt x="4005771" y="105449"/>
                  <a:pt x="4016447" y="104840"/>
                </a:cubicBezTo>
                <a:cubicBezTo>
                  <a:pt x="4027123" y="104230"/>
                  <a:pt x="4036846" y="103488"/>
                  <a:pt x="4045615" y="102614"/>
                </a:cubicBezTo>
                <a:cubicBezTo>
                  <a:pt x="4054384" y="101739"/>
                  <a:pt x="4070821" y="99581"/>
                  <a:pt x="4094927" y="96139"/>
                </a:cubicBezTo>
                <a:cubicBezTo>
                  <a:pt x="4102399" y="86172"/>
                  <a:pt x="4110565" y="72589"/>
                  <a:pt x="4119428" y="55388"/>
                </a:cubicBezTo>
                <a:cubicBezTo>
                  <a:pt x="4128290" y="38187"/>
                  <a:pt x="4132047" y="24642"/>
                  <a:pt x="4130699" y="14755"/>
                </a:cubicBezTo>
                <a:cubicBezTo>
                  <a:pt x="4129688" y="7339"/>
                  <a:pt x="4131571" y="3650"/>
                  <a:pt x="4136348" y="3688"/>
                </a:cubicBezTo>
                <a:close/>
                <a:moveTo>
                  <a:pt x="4498312" y="3137"/>
                </a:moveTo>
                <a:cubicBezTo>
                  <a:pt x="4503068" y="2165"/>
                  <a:pt x="4510668" y="6124"/>
                  <a:pt x="4521111" y="15013"/>
                </a:cubicBezTo>
                <a:cubicBezTo>
                  <a:pt x="4535036" y="26865"/>
                  <a:pt x="4535789" y="33637"/>
                  <a:pt x="4523370" y="35329"/>
                </a:cubicBezTo>
                <a:cubicBezTo>
                  <a:pt x="4510951" y="37021"/>
                  <a:pt x="4485662" y="41632"/>
                  <a:pt x="4447503" y="49160"/>
                </a:cubicBezTo>
                <a:cubicBezTo>
                  <a:pt x="4454013" y="50279"/>
                  <a:pt x="4459018" y="53172"/>
                  <a:pt x="4462517" y="57840"/>
                </a:cubicBezTo>
                <a:cubicBezTo>
                  <a:pt x="4466016" y="62508"/>
                  <a:pt x="4463837" y="67222"/>
                  <a:pt x="4455978" y="71983"/>
                </a:cubicBezTo>
                <a:cubicBezTo>
                  <a:pt x="4448120" y="76744"/>
                  <a:pt x="4440025" y="82193"/>
                  <a:pt x="4431693" y="88331"/>
                </a:cubicBezTo>
                <a:cubicBezTo>
                  <a:pt x="4423361" y="94468"/>
                  <a:pt x="4415592" y="99491"/>
                  <a:pt x="4408386" y="103399"/>
                </a:cubicBezTo>
                <a:cubicBezTo>
                  <a:pt x="4401181" y="107306"/>
                  <a:pt x="4401686" y="109264"/>
                  <a:pt x="4409903" y="109271"/>
                </a:cubicBezTo>
                <a:cubicBezTo>
                  <a:pt x="4418120" y="109278"/>
                  <a:pt x="4434446" y="109282"/>
                  <a:pt x="4458882" y="109282"/>
                </a:cubicBezTo>
                <a:cubicBezTo>
                  <a:pt x="4477338" y="92518"/>
                  <a:pt x="4486863" y="81351"/>
                  <a:pt x="4487458" y="75779"/>
                </a:cubicBezTo>
                <a:cubicBezTo>
                  <a:pt x="4488053" y="70208"/>
                  <a:pt x="4491961" y="69169"/>
                  <a:pt x="4499182" y="72660"/>
                </a:cubicBezTo>
                <a:cubicBezTo>
                  <a:pt x="4506402" y="76152"/>
                  <a:pt x="4511969" y="80928"/>
                  <a:pt x="4515884" y="86986"/>
                </a:cubicBezTo>
                <a:cubicBezTo>
                  <a:pt x="4519799" y="93045"/>
                  <a:pt x="4516730" y="99082"/>
                  <a:pt x="4506678" y="105098"/>
                </a:cubicBezTo>
                <a:cubicBezTo>
                  <a:pt x="4496625" y="111114"/>
                  <a:pt x="4480102" y="122012"/>
                  <a:pt x="4457107" y="137794"/>
                </a:cubicBezTo>
                <a:cubicBezTo>
                  <a:pt x="4434113" y="153575"/>
                  <a:pt x="4418891" y="162437"/>
                  <a:pt x="4411441" y="164380"/>
                </a:cubicBezTo>
                <a:cubicBezTo>
                  <a:pt x="4403991" y="166323"/>
                  <a:pt x="4405128" y="167084"/>
                  <a:pt x="4414850" y="166660"/>
                </a:cubicBezTo>
                <a:cubicBezTo>
                  <a:pt x="4424573" y="166237"/>
                  <a:pt x="4450256" y="163990"/>
                  <a:pt x="4491900" y="159917"/>
                </a:cubicBezTo>
                <a:cubicBezTo>
                  <a:pt x="4483798" y="151485"/>
                  <a:pt x="4479747" y="145426"/>
                  <a:pt x="4479747" y="141741"/>
                </a:cubicBezTo>
                <a:cubicBezTo>
                  <a:pt x="4479747" y="135388"/>
                  <a:pt x="4487308" y="135546"/>
                  <a:pt x="4502430" y="142214"/>
                </a:cubicBezTo>
                <a:cubicBezTo>
                  <a:pt x="4517551" y="148882"/>
                  <a:pt x="4527027" y="156407"/>
                  <a:pt x="4530855" y="164789"/>
                </a:cubicBezTo>
                <a:cubicBezTo>
                  <a:pt x="4534684" y="173171"/>
                  <a:pt x="4534455" y="180660"/>
                  <a:pt x="4530167" y="187257"/>
                </a:cubicBezTo>
                <a:cubicBezTo>
                  <a:pt x="4525879" y="193853"/>
                  <a:pt x="4520810" y="194416"/>
                  <a:pt x="4514959" y="188945"/>
                </a:cubicBezTo>
                <a:cubicBezTo>
                  <a:pt x="4509109" y="183474"/>
                  <a:pt x="4504412" y="178115"/>
                  <a:pt x="4500870" y="172866"/>
                </a:cubicBezTo>
                <a:cubicBezTo>
                  <a:pt x="4485727" y="175562"/>
                  <a:pt x="4466138" y="178810"/>
                  <a:pt x="4442104" y="182610"/>
                </a:cubicBezTo>
                <a:cubicBezTo>
                  <a:pt x="4456502" y="185937"/>
                  <a:pt x="4463026" y="190817"/>
                  <a:pt x="4461678" y="197248"/>
                </a:cubicBezTo>
                <a:cubicBezTo>
                  <a:pt x="4460330" y="203680"/>
                  <a:pt x="4459656" y="213972"/>
                  <a:pt x="4459656" y="228126"/>
                </a:cubicBezTo>
                <a:cubicBezTo>
                  <a:pt x="4459656" y="241878"/>
                  <a:pt x="4460330" y="255613"/>
                  <a:pt x="4461678" y="269329"/>
                </a:cubicBezTo>
                <a:cubicBezTo>
                  <a:pt x="4463026" y="283046"/>
                  <a:pt x="4459344" y="296493"/>
                  <a:pt x="4450633" y="309672"/>
                </a:cubicBezTo>
                <a:cubicBezTo>
                  <a:pt x="4441921" y="322851"/>
                  <a:pt x="4434608" y="324030"/>
                  <a:pt x="4428692" y="313210"/>
                </a:cubicBezTo>
                <a:cubicBezTo>
                  <a:pt x="4422777" y="302391"/>
                  <a:pt x="4415410" y="292464"/>
                  <a:pt x="4406590" y="283429"/>
                </a:cubicBezTo>
                <a:cubicBezTo>
                  <a:pt x="4397771" y="274395"/>
                  <a:pt x="4397112" y="270799"/>
                  <a:pt x="4404611" y="272642"/>
                </a:cubicBezTo>
                <a:cubicBezTo>
                  <a:pt x="4412111" y="274485"/>
                  <a:pt x="4418349" y="275610"/>
                  <a:pt x="4423325" y="276019"/>
                </a:cubicBezTo>
                <a:cubicBezTo>
                  <a:pt x="4428302" y="276428"/>
                  <a:pt x="4431298" y="275241"/>
                  <a:pt x="4432317" y="272459"/>
                </a:cubicBezTo>
                <a:cubicBezTo>
                  <a:pt x="4433335" y="269677"/>
                  <a:pt x="4434070" y="258775"/>
                  <a:pt x="4434521" y="239753"/>
                </a:cubicBezTo>
                <a:cubicBezTo>
                  <a:pt x="4434973" y="220730"/>
                  <a:pt x="4433464" y="203841"/>
                  <a:pt x="4429994" y="189085"/>
                </a:cubicBezTo>
                <a:lnTo>
                  <a:pt x="4428854" y="186353"/>
                </a:lnTo>
                <a:cubicBezTo>
                  <a:pt x="4397018" y="191702"/>
                  <a:pt x="4376350" y="196191"/>
                  <a:pt x="4366850" y="199819"/>
                </a:cubicBezTo>
                <a:cubicBezTo>
                  <a:pt x="4357350" y="203447"/>
                  <a:pt x="4351520" y="199776"/>
                  <a:pt x="4349362" y="188805"/>
                </a:cubicBezTo>
                <a:cubicBezTo>
                  <a:pt x="4347204" y="177835"/>
                  <a:pt x="4352087" y="170898"/>
                  <a:pt x="4364011" y="167994"/>
                </a:cubicBezTo>
                <a:cubicBezTo>
                  <a:pt x="4375935" y="165090"/>
                  <a:pt x="4390300" y="158558"/>
                  <a:pt x="4407107" y="148398"/>
                </a:cubicBezTo>
                <a:cubicBezTo>
                  <a:pt x="4423913" y="138238"/>
                  <a:pt x="4437780" y="130197"/>
                  <a:pt x="4448708" y="124274"/>
                </a:cubicBezTo>
                <a:cubicBezTo>
                  <a:pt x="4412613" y="128720"/>
                  <a:pt x="4388740" y="132979"/>
                  <a:pt x="4377089" y="137052"/>
                </a:cubicBezTo>
                <a:cubicBezTo>
                  <a:pt x="4365438" y="141124"/>
                  <a:pt x="4359612" y="137740"/>
                  <a:pt x="4359612" y="126899"/>
                </a:cubicBezTo>
                <a:cubicBezTo>
                  <a:pt x="4359612" y="116717"/>
                  <a:pt x="4362207" y="110852"/>
                  <a:pt x="4367399" y="109303"/>
                </a:cubicBezTo>
                <a:cubicBezTo>
                  <a:pt x="4372590" y="107754"/>
                  <a:pt x="4378362" y="105073"/>
                  <a:pt x="4384714" y="101258"/>
                </a:cubicBezTo>
                <a:cubicBezTo>
                  <a:pt x="4391067" y="97444"/>
                  <a:pt x="4400180" y="89600"/>
                  <a:pt x="4412054" y="77726"/>
                </a:cubicBezTo>
                <a:cubicBezTo>
                  <a:pt x="4423928" y="65852"/>
                  <a:pt x="4430295" y="58424"/>
                  <a:pt x="4431155" y="55441"/>
                </a:cubicBezTo>
                <a:cubicBezTo>
                  <a:pt x="4397972" y="63529"/>
                  <a:pt x="4374827" y="65892"/>
                  <a:pt x="4361720" y="62529"/>
                </a:cubicBezTo>
                <a:cubicBezTo>
                  <a:pt x="4348613" y="59166"/>
                  <a:pt x="4349237" y="55585"/>
                  <a:pt x="4363591" y="51785"/>
                </a:cubicBezTo>
                <a:cubicBezTo>
                  <a:pt x="4377946" y="47984"/>
                  <a:pt x="4392766" y="44285"/>
                  <a:pt x="4408053" y="40685"/>
                </a:cubicBezTo>
                <a:cubicBezTo>
                  <a:pt x="4423340" y="37086"/>
                  <a:pt x="4440616" y="31784"/>
                  <a:pt x="4459882" y="24778"/>
                </a:cubicBezTo>
                <a:cubicBezTo>
                  <a:pt x="4479148" y="17773"/>
                  <a:pt x="4490688" y="11431"/>
                  <a:pt x="4494503" y="5753"/>
                </a:cubicBezTo>
                <a:cubicBezTo>
                  <a:pt x="4495457" y="4333"/>
                  <a:pt x="4496726" y="3461"/>
                  <a:pt x="4498312" y="3137"/>
                </a:cubicBezTo>
                <a:close/>
                <a:moveTo>
                  <a:pt x="6744871" y="2220"/>
                </a:moveTo>
                <a:cubicBezTo>
                  <a:pt x="6746577" y="2306"/>
                  <a:pt x="6748662" y="2766"/>
                  <a:pt x="6751125" y="3602"/>
                </a:cubicBezTo>
                <a:cubicBezTo>
                  <a:pt x="6760977" y="6943"/>
                  <a:pt x="6769330" y="11496"/>
                  <a:pt x="6776184" y="17261"/>
                </a:cubicBezTo>
                <a:cubicBezTo>
                  <a:pt x="6783039" y="23025"/>
                  <a:pt x="6784728" y="27894"/>
                  <a:pt x="6781250" y="31866"/>
                </a:cubicBezTo>
                <a:cubicBezTo>
                  <a:pt x="6777773" y="35838"/>
                  <a:pt x="6774557" y="39674"/>
                  <a:pt x="6771603" y="43374"/>
                </a:cubicBezTo>
                <a:cubicBezTo>
                  <a:pt x="6802577" y="75568"/>
                  <a:pt x="6824289" y="96999"/>
                  <a:pt x="6836735" y="107668"/>
                </a:cubicBezTo>
                <a:cubicBezTo>
                  <a:pt x="6849183" y="118338"/>
                  <a:pt x="6862003" y="127415"/>
                  <a:pt x="6875196" y="134901"/>
                </a:cubicBezTo>
                <a:cubicBezTo>
                  <a:pt x="6888389" y="142386"/>
                  <a:pt x="6903443" y="149269"/>
                  <a:pt x="6920357" y="155550"/>
                </a:cubicBezTo>
                <a:cubicBezTo>
                  <a:pt x="6937271" y="161831"/>
                  <a:pt x="6938583" y="166513"/>
                  <a:pt x="6924293" y="169597"/>
                </a:cubicBezTo>
                <a:cubicBezTo>
                  <a:pt x="6910004" y="172680"/>
                  <a:pt x="6894330" y="173752"/>
                  <a:pt x="6877272" y="172812"/>
                </a:cubicBezTo>
                <a:cubicBezTo>
                  <a:pt x="6860215" y="171873"/>
                  <a:pt x="6848211" y="166937"/>
                  <a:pt x="6841264" y="158003"/>
                </a:cubicBezTo>
                <a:cubicBezTo>
                  <a:pt x="6834316" y="149069"/>
                  <a:pt x="6824729" y="136521"/>
                  <a:pt x="6812505" y="120360"/>
                </a:cubicBezTo>
                <a:cubicBezTo>
                  <a:pt x="6800279" y="104198"/>
                  <a:pt x="6783699" y="82559"/>
                  <a:pt x="6762761" y="55441"/>
                </a:cubicBezTo>
                <a:cubicBezTo>
                  <a:pt x="6752910" y="75833"/>
                  <a:pt x="6742323" y="93952"/>
                  <a:pt x="6731002" y="109798"/>
                </a:cubicBezTo>
                <a:cubicBezTo>
                  <a:pt x="6719681" y="125644"/>
                  <a:pt x="6705799" y="142243"/>
                  <a:pt x="6689358" y="159594"/>
                </a:cubicBezTo>
                <a:cubicBezTo>
                  <a:pt x="6672917" y="176946"/>
                  <a:pt x="6653694" y="190695"/>
                  <a:pt x="6631689" y="200840"/>
                </a:cubicBezTo>
                <a:cubicBezTo>
                  <a:pt x="6609684" y="210986"/>
                  <a:pt x="6607113" y="208380"/>
                  <a:pt x="6623977" y="193021"/>
                </a:cubicBezTo>
                <a:cubicBezTo>
                  <a:pt x="6640841" y="177663"/>
                  <a:pt x="6656909" y="161222"/>
                  <a:pt x="6672182" y="143698"/>
                </a:cubicBezTo>
                <a:cubicBezTo>
                  <a:pt x="6687454" y="126174"/>
                  <a:pt x="6700407" y="109217"/>
                  <a:pt x="6711041" y="92826"/>
                </a:cubicBezTo>
                <a:cubicBezTo>
                  <a:pt x="6721673" y="76435"/>
                  <a:pt x="6729675" y="60955"/>
                  <a:pt x="6735046" y="46386"/>
                </a:cubicBezTo>
                <a:cubicBezTo>
                  <a:pt x="6740417" y="31816"/>
                  <a:pt x="6741975" y="20207"/>
                  <a:pt x="6739724" y="11560"/>
                </a:cubicBezTo>
                <a:cubicBezTo>
                  <a:pt x="6738036" y="5075"/>
                  <a:pt x="6739751" y="1961"/>
                  <a:pt x="6744871" y="2220"/>
                </a:cubicBezTo>
                <a:close/>
                <a:moveTo>
                  <a:pt x="69704" y="1393"/>
                </a:moveTo>
                <a:cubicBezTo>
                  <a:pt x="71401" y="1293"/>
                  <a:pt x="73624" y="1538"/>
                  <a:pt x="76373" y="2128"/>
                </a:cubicBezTo>
                <a:cubicBezTo>
                  <a:pt x="87372" y="4487"/>
                  <a:pt x="96622" y="7753"/>
                  <a:pt x="104121" y="11926"/>
                </a:cubicBezTo>
                <a:cubicBezTo>
                  <a:pt x="111621" y="16099"/>
                  <a:pt x="113120" y="22523"/>
                  <a:pt x="108617" y="31199"/>
                </a:cubicBezTo>
                <a:cubicBezTo>
                  <a:pt x="104115" y="39875"/>
                  <a:pt x="101863" y="60496"/>
                  <a:pt x="101863" y="93063"/>
                </a:cubicBezTo>
                <a:cubicBezTo>
                  <a:pt x="109091" y="90467"/>
                  <a:pt x="116845" y="88470"/>
                  <a:pt x="125126" y="87072"/>
                </a:cubicBezTo>
                <a:cubicBezTo>
                  <a:pt x="133408" y="85674"/>
                  <a:pt x="138126" y="87753"/>
                  <a:pt x="139280" y="93310"/>
                </a:cubicBezTo>
                <a:cubicBezTo>
                  <a:pt x="140434" y="98867"/>
                  <a:pt x="138155" y="103782"/>
                  <a:pt x="132440" y="108056"/>
                </a:cubicBezTo>
                <a:cubicBezTo>
                  <a:pt x="126725" y="112329"/>
                  <a:pt x="116533" y="116904"/>
                  <a:pt x="101863" y="121779"/>
                </a:cubicBezTo>
                <a:lnTo>
                  <a:pt x="101863" y="155787"/>
                </a:lnTo>
                <a:cubicBezTo>
                  <a:pt x="118254" y="158368"/>
                  <a:pt x="127976" y="162480"/>
                  <a:pt x="131031" y="168123"/>
                </a:cubicBezTo>
                <a:cubicBezTo>
                  <a:pt x="134085" y="173766"/>
                  <a:pt x="134974" y="179793"/>
                  <a:pt x="133698" y="186203"/>
                </a:cubicBezTo>
                <a:cubicBezTo>
                  <a:pt x="132422" y="192613"/>
                  <a:pt x="128378" y="194337"/>
                  <a:pt x="121566" y="191376"/>
                </a:cubicBezTo>
                <a:cubicBezTo>
                  <a:pt x="114755" y="188415"/>
                  <a:pt x="108065" y="181793"/>
                  <a:pt x="101498" y="171511"/>
                </a:cubicBezTo>
                <a:cubicBezTo>
                  <a:pt x="100852" y="195301"/>
                  <a:pt x="100530" y="217773"/>
                  <a:pt x="100530" y="238924"/>
                </a:cubicBezTo>
                <a:cubicBezTo>
                  <a:pt x="100530" y="257825"/>
                  <a:pt x="99343" y="275162"/>
                  <a:pt x="96970" y="290936"/>
                </a:cubicBezTo>
                <a:cubicBezTo>
                  <a:pt x="94596" y="306711"/>
                  <a:pt x="88943" y="307481"/>
                  <a:pt x="80009" y="293249"/>
                </a:cubicBezTo>
                <a:cubicBezTo>
                  <a:pt x="71075" y="279016"/>
                  <a:pt x="67963" y="266314"/>
                  <a:pt x="70673" y="255143"/>
                </a:cubicBezTo>
                <a:cubicBezTo>
                  <a:pt x="73383" y="243972"/>
                  <a:pt x="75409" y="231467"/>
                  <a:pt x="76750" y="217629"/>
                </a:cubicBezTo>
                <a:cubicBezTo>
                  <a:pt x="78090" y="203791"/>
                  <a:pt x="78761" y="183471"/>
                  <a:pt x="78761" y="156669"/>
                </a:cubicBezTo>
                <a:cubicBezTo>
                  <a:pt x="68365" y="186339"/>
                  <a:pt x="50468" y="209728"/>
                  <a:pt x="25072" y="226836"/>
                </a:cubicBezTo>
                <a:cubicBezTo>
                  <a:pt x="-325" y="243943"/>
                  <a:pt x="-6427" y="244187"/>
                  <a:pt x="6766" y="227567"/>
                </a:cubicBezTo>
                <a:cubicBezTo>
                  <a:pt x="19959" y="210947"/>
                  <a:pt x="32611" y="193663"/>
                  <a:pt x="44721" y="175716"/>
                </a:cubicBezTo>
                <a:cubicBezTo>
                  <a:pt x="56831" y="157770"/>
                  <a:pt x="66378" y="141970"/>
                  <a:pt x="73362" y="128318"/>
                </a:cubicBezTo>
                <a:cubicBezTo>
                  <a:pt x="68759" y="130928"/>
                  <a:pt x="59839" y="133380"/>
                  <a:pt x="46603" y="135675"/>
                </a:cubicBezTo>
                <a:cubicBezTo>
                  <a:pt x="33367" y="137969"/>
                  <a:pt x="22594" y="136134"/>
                  <a:pt x="14284" y="130168"/>
                </a:cubicBezTo>
                <a:cubicBezTo>
                  <a:pt x="5973" y="124203"/>
                  <a:pt x="6798" y="120600"/>
                  <a:pt x="16758" y="119359"/>
                </a:cubicBezTo>
                <a:cubicBezTo>
                  <a:pt x="26717" y="118119"/>
                  <a:pt x="47385" y="111985"/>
                  <a:pt x="78761" y="100957"/>
                </a:cubicBezTo>
                <a:cubicBezTo>
                  <a:pt x="78761" y="86832"/>
                  <a:pt x="78542" y="70574"/>
                  <a:pt x="78105" y="52183"/>
                </a:cubicBezTo>
                <a:cubicBezTo>
                  <a:pt x="77668" y="33791"/>
                  <a:pt x="74520" y="20261"/>
                  <a:pt x="68662" y="11593"/>
                </a:cubicBezTo>
                <a:cubicBezTo>
                  <a:pt x="64268" y="5091"/>
                  <a:pt x="64616" y="1691"/>
                  <a:pt x="69704" y="1393"/>
                </a:cubicBezTo>
                <a:close/>
                <a:moveTo>
                  <a:pt x="6074296" y="289"/>
                </a:moveTo>
                <a:cubicBezTo>
                  <a:pt x="6079480" y="-844"/>
                  <a:pt x="6088507" y="1357"/>
                  <a:pt x="6101377" y="6893"/>
                </a:cubicBezTo>
                <a:cubicBezTo>
                  <a:pt x="6114248" y="12428"/>
                  <a:pt x="6118417" y="19404"/>
                  <a:pt x="6113885" y="27822"/>
                </a:cubicBezTo>
                <a:cubicBezTo>
                  <a:pt x="6109355" y="36240"/>
                  <a:pt x="6106665" y="63042"/>
                  <a:pt x="6105819" y="108228"/>
                </a:cubicBezTo>
                <a:cubicBezTo>
                  <a:pt x="6117980" y="108988"/>
                  <a:pt x="6129833" y="110522"/>
                  <a:pt x="6141376" y="112831"/>
                </a:cubicBezTo>
                <a:cubicBezTo>
                  <a:pt x="6152920" y="115140"/>
                  <a:pt x="6165116" y="118911"/>
                  <a:pt x="6177965" y="124145"/>
                </a:cubicBezTo>
                <a:cubicBezTo>
                  <a:pt x="6190814" y="129380"/>
                  <a:pt x="6198425" y="138070"/>
                  <a:pt x="6200799" y="150216"/>
                </a:cubicBezTo>
                <a:cubicBezTo>
                  <a:pt x="6203171" y="162362"/>
                  <a:pt x="6200752" y="168722"/>
                  <a:pt x="6193539" y="169295"/>
                </a:cubicBezTo>
                <a:cubicBezTo>
                  <a:pt x="6186325" y="169869"/>
                  <a:pt x="6173613" y="163351"/>
                  <a:pt x="6155401" y="149743"/>
                </a:cubicBezTo>
                <a:cubicBezTo>
                  <a:pt x="6137189" y="136134"/>
                  <a:pt x="6120661" y="126741"/>
                  <a:pt x="6105819" y="121564"/>
                </a:cubicBezTo>
                <a:cubicBezTo>
                  <a:pt x="6105819" y="122468"/>
                  <a:pt x="6106035" y="139547"/>
                  <a:pt x="6106465" y="172802"/>
                </a:cubicBezTo>
                <a:cubicBezTo>
                  <a:pt x="6106895" y="206057"/>
                  <a:pt x="6107339" y="232468"/>
                  <a:pt x="6107798" y="252035"/>
                </a:cubicBezTo>
                <a:cubicBezTo>
                  <a:pt x="6108257" y="271602"/>
                  <a:pt x="6106457" y="288721"/>
                  <a:pt x="6102399" y="303391"/>
                </a:cubicBezTo>
                <a:cubicBezTo>
                  <a:pt x="6098341" y="318061"/>
                  <a:pt x="6092473" y="318742"/>
                  <a:pt x="6084793" y="305434"/>
                </a:cubicBezTo>
                <a:cubicBezTo>
                  <a:pt x="6077114" y="292127"/>
                  <a:pt x="6074177" y="279203"/>
                  <a:pt x="6075985" y="266662"/>
                </a:cubicBezTo>
                <a:cubicBezTo>
                  <a:pt x="6077791" y="254121"/>
                  <a:pt x="6079365" y="233550"/>
                  <a:pt x="6080706" y="204949"/>
                </a:cubicBezTo>
                <a:cubicBezTo>
                  <a:pt x="6082047" y="176347"/>
                  <a:pt x="6082495" y="140852"/>
                  <a:pt x="6082051" y="98462"/>
                </a:cubicBezTo>
                <a:cubicBezTo>
                  <a:pt x="6081606" y="56072"/>
                  <a:pt x="6078907" y="29396"/>
                  <a:pt x="6073952" y="18433"/>
                </a:cubicBezTo>
                <a:cubicBezTo>
                  <a:pt x="6068997" y="7470"/>
                  <a:pt x="6069112" y="1422"/>
                  <a:pt x="6074296" y="2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45994" y="1486829"/>
            <a:ext cx="720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动脑筋。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2402645" y="2201721"/>
            <a:ext cx="7386710" cy="966871"/>
          </a:xfrm>
          <a:custGeom>
            <a:avLst/>
            <a:gdLst/>
            <a:ahLst/>
            <a:cxnLst/>
            <a:rect l="l" t="t" r="r" b="b"/>
            <a:pathLst>
              <a:path w="7386710" h="966871">
                <a:moveTo>
                  <a:pt x="5964019" y="882130"/>
                </a:moveTo>
                <a:cubicBezTo>
                  <a:pt x="5970817" y="882130"/>
                  <a:pt x="5976356" y="884270"/>
                  <a:pt x="5980636" y="888551"/>
                </a:cubicBezTo>
                <a:cubicBezTo>
                  <a:pt x="5984917" y="892832"/>
                  <a:pt x="5987057" y="897904"/>
                  <a:pt x="5987057" y="903770"/>
                </a:cubicBezTo>
                <a:cubicBezTo>
                  <a:pt x="5987057" y="910337"/>
                  <a:pt x="5984859" y="915819"/>
                  <a:pt x="5980464" y="920214"/>
                </a:cubicBezTo>
                <a:cubicBezTo>
                  <a:pt x="5976069" y="924609"/>
                  <a:pt x="5970588" y="926807"/>
                  <a:pt x="5964019" y="926807"/>
                </a:cubicBezTo>
                <a:cubicBezTo>
                  <a:pt x="5957423" y="926807"/>
                  <a:pt x="5951938" y="924620"/>
                  <a:pt x="5947564" y="920246"/>
                </a:cubicBezTo>
                <a:cubicBezTo>
                  <a:pt x="5943190" y="915873"/>
                  <a:pt x="5941003" y="910380"/>
                  <a:pt x="5941003" y="903770"/>
                </a:cubicBezTo>
                <a:cubicBezTo>
                  <a:pt x="5941003" y="897861"/>
                  <a:pt x="5943133" y="892778"/>
                  <a:pt x="5947392" y="888519"/>
                </a:cubicBezTo>
                <a:cubicBezTo>
                  <a:pt x="5951651" y="884260"/>
                  <a:pt x="5957194" y="882130"/>
                  <a:pt x="5964019" y="882130"/>
                </a:cubicBezTo>
                <a:close/>
                <a:moveTo>
                  <a:pt x="3100283" y="870687"/>
                </a:moveTo>
                <a:cubicBezTo>
                  <a:pt x="3096911" y="870877"/>
                  <a:pt x="3093632" y="872157"/>
                  <a:pt x="3090445" y="874526"/>
                </a:cubicBezTo>
                <a:cubicBezTo>
                  <a:pt x="3084070" y="879266"/>
                  <a:pt x="3080883" y="885583"/>
                  <a:pt x="3080883" y="893477"/>
                </a:cubicBezTo>
                <a:cubicBezTo>
                  <a:pt x="3080883" y="901371"/>
                  <a:pt x="3084432" y="907297"/>
                  <a:pt x="3091531" y="911255"/>
                </a:cubicBezTo>
                <a:cubicBezTo>
                  <a:pt x="3098629" y="915213"/>
                  <a:pt x="3105577" y="915012"/>
                  <a:pt x="3112374" y="910653"/>
                </a:cubicBezTo>
                <a:cubicBezTo>
                  <a:pt x="3119172" y="906279"/>
                  <a:pt x="3122366" y="899969"/>
                  <a:pt x="3121957" y="891724"/>
                </a:cubicBezTo>
                <a:cubicBezTo>
                  <a:pt x="3121549" y="883478"/>
                  <a:pt x="3117788" y="877366"/>
                  <a:pt x="3110675" y="873386"/>
                </a:cubicBezTo>
                <a:cubicBezTo>
                  <a:pt x="3107119" y="871397"/>
                  <a:pt x="3103655" y="870497"/>
                  <a:pt x="3100283" y="870687"/>
                </a:cubicBezTo>
                <a:close/>
                <a:moveTo>
                  <a:pt x="3102764" y="847767"/>
                </a:moveTo>
                <a:cubicBezTo>
                  <a:pt x="3108286" y="847889"/>
                  <a:pt x="3113930" y="849162"/>
                  <a:pt x="3119699" y="851586"/>
                </a:cubicBezTo>
                <a:cubicBezTo>
                  <a:pt x="3131235" y="856432"/>
                  <a:pt x="3138897" y="864112"/>
                  <a:pt x="3142682" y="874623"/>
                </a:cubicBezTo>
                <a:cubicBezTo>
                  <a:pt x="3146468" y="885134"/>
                  <a:pt x="3146913" y="895531"/>
                  <a:pt x="3144016" y="905813"/>
                </a:cubicBezTo>
                <a:cubicBezTo>
                  <a:pt x="3141119" y="916095"/>
                  <a:pt x="3135699" y="923964"/>
                  <a:pt x="3127754" y="929421"/>
                </a:cubicBezTo>
                <a:cubicBezTo>
                  <a:pt x="3119810" y="934877"/>
                  <a:pt x="3110370" y="937605"/>
                  <a:pt x="3099436" y="937605"/>
                </a:cubicBezTo>
                <a:cubicBezTo>
                  <a:pt x="3088501" y="937605"/>
                  <a:pt x="3078600" y="933167"/>
                  <a:pt x="3069730" y="924290"/>
                </a:cubicBezTo>
                <a:cubicBezTo>
                  <a:pt x="3060861" y="915414"/>
                  <a:pt x="3056426" y="905870"/>
                  <a:pt x="3056426" y="895660"/>
                </a:cubicBezTo>
                <a:cubicBezTo>
                  <a:pt x="3056426" y="885450"/>
                  <a:pt x="3058814" y="876520"/>
                  <a:pt x="3063589" y="868869"/>
                </a:cubicBezTo>
                <a:cubicBezTo>
                  <a:pt x="3068364" y="861219"/>
                  <a:pt x="3076025" y="855214"/>
                  <a:pt x="3086573" y="850854"/>
                </a:cubicBezTo>
                <a:cubicBezTo>
                  <a:pt x="3091846" y="848674"/>
                  <a:pt x="3097244" y="847646"/>
                  <a:pt x="3102764" y="847767"/>
                </a:cubicBezTo>
                <a:close/>
                <a:moveTo>
                  <a:pt x="4684095" y="846076"/>
                </a:moveTo>
                <a:cubicBezTo>
                  <a:pt x="4687783" y="847010"/>
                  <a:pt x="4691223" y="848983"/>
                  <a:pt x="4694418" y="851994"/>
                </a:cubicBezTo>
                <a:cubicBezTo>
                  <a:pt x="4700806" y="858017"/>
                  <a:pt x="4698727" y="862986"/>
                  <a:pt x="4688180" y="866901"/>
                </a:cubicBezTo>
                <a:cubicBezTo>
                  <a:pt x="4677632" y="870816"/>
                  <a:pt x="4663109" y="873741"/>
                  <a:pt x="4644611" y="875677"/>
                </a:cubicBezTo>
                <a:cubicBezTo>
                  <a:pt x="4650906" y="877742"/>
                  <a:pt x="4653136" y="881976"/>
                  <a:pt x="4651300" y="888379"/>
                </a:cubicBezTo>
                <a:cubicBezTo>
                  <a:pt x="4649465" y="894782"/>
                  <a:pt x="4648131" y="903490"/>
                  <a:pt x="4647299" y="914503"/>
                </a:cubicBezTo>
                <a:cubicBezTo>
                  <a:pt x="4670860" y="912782"/>
                  <a:pt x="4690194" y="910552"/>
                  <a:pt x="4705302" y="907814"/>
                </a:cubicBezTo>
                <a:cubicBezTo>
                  <a:pt x="4720409" y="905075"/>
                  <a:pt x="4732294" y="906695"/>
                  <a:pt x="4740955" y="912675"/>
                </a:cubicBezTo>
                <a:cubicBezTo>
                  <a:pt x="4749617" y="918655"/>
                  <a:pt x="4753948" y="923788"/>
                  <a:pt x="4753948" y="928076"/>
                </a:cubicBezTo>
                <a:cubicBezTo>
                  <a:pt x="4753948" y="934429"/>
                  <a:pt x="4745784" y="936705"/>
                  <a:pt x="4729458" y="934906"/>
                </a:cubicBezTo>
                <a:cubicBezTo>
                  <a:pt x="4713132" y="933106"/>
                  <a:pt x="4696311" y="932654"/>
                  <a:pt x="4678995" y="933551"/>
                </a:cubicBezTo>
                <a:cubicBezTo>
                  <a:pt x="4661679" y="934447"/>
                  <a:pt x="4640018" y="936243"/>
                  <a:pt x="4614012" y="938939"/>
                </a:cubicBezTo>
                <a:cubicBezTo>
                  <a:pt x="4588006" y="941635"/>
                  <a:pt x="4570690" y="943886"/>
                  <a:pt x="4562065" y="945693"/>
                </a:cubicBezTo>
                <a:cubicBezTo>
                  <a:pt x="4553439" y="947500"/>
                  <a:pt x="4544093" y="943876"/>
                  <a:pt x="4534026" y="934820"/>
                </a:cubicBezTo>
                <a:cubicBezTo>
                  <a:pt x="4523959" y="925764"/>
                  <a:pt x="4526999" y="921695"/>
                  <a:pt x="4543146" y="922613"/>
                </a:cubicBezTo>
                <a:cubicBezTo>
                  <a:pt x="4559293" y="923530"/>
                  <a:pt x="4586310" y="922304"/>
                  <a:pt x="4624197" y="918934"/>
                </a:cubicBezTo>
                <a:cubicBezTo>
                  <a:pt x="4624197" y="892032"/>
                  <a:pt x="4624161" y="878459"/>
                  <a:pt x="4624090" y="878215"/>
                </a:cubicBezTo>
                <a:cubicBezTo>
                  <a:pt x="4610194" y="880008"/>
                  <a:pt x="4598639" y="877972"/>
                  <a:pt x="4589426" y="872106"/>
                </a:cubicBezTo>
                <a:cubicBezTo>
                  <a:pt x="4580212" y="866241"/>
                  <a:pt x="4581729" y="862412"/>
                  <a:pt x="4593975" y="860620"/>
                </a:cubicBezTo>
                <a:cubicBezTo>
                  <a:pt x="4606222" y="858827"/>
                  <a:pt x="4620246" y="856580"/>
                  <a:pt x="4636050" y="853876"/>
                </a:cubicBezTo>
                <a:cubicBezTo>
                  <a:pt x="4651852" y="851173"/>
                  <a:pt x="4663934" y="848678"/>
                  <a:pt x="4672294" y="846391"/>
                </a:cubicBezTo>
                <a:cubicBezTo>
                  <a:pt x="4676474" y="845247"/>
                  <a:pt x="4680408" y="845142"/>
                  <a:pt x="4684095" y="846076"/>
                </a:cubicBezTo>
                <a:close/>
                <a:moveTo>
                  <a:pt x="2007570" y="846076"/>
                </a:moveTo>
                <a:cubicBezTo>
                  <a:pt x="2011258" y="847010"/>
                  <a:pt x="2014698" y="848983"/>
                  <a:pt x="2017893" y="851994"/>
                </a:cubicBezTo>
                <a:cubicBezTo>
                  <a:pt x="2024281" y="858017"/>
                  <a:pt x="2022202" y="862986"/>
                  <a:pt x="2011655" y="866901"/>
                </a:cubicBezTo>
                <a:cubicBezTo>
                  <a:pt x="2001107" y="870816"/>
                  <a:pt x="1986584" y="873741"/>
                  <a:pt x="1968086" y="875677"/>
                </a:cubicBezTo>
                <a:cubicBezTo>
                  <a:pt x="1974381" y="877742"/>
                  <a:pt x="1976611" y="881976"/>
                  <a:pt x="1974775" y="888379"/>
                </a:cubicBezTo>
                <a:cubicBezTo>
                  <a:pt x="1972940" y="894782"/>
                  <a:pt x="1971606" y="903490"/>
                  <a:pt x="1970774" y="914503"/>
                </a:cubicBezTo>
                <a:cubicBezTo>
                  <a:pt x="1994335" y="912782"/>
                  <a:pt x="2013669" y="910552"/>
                  <a:pt x="2028777" y="907814"/>
                </a:cubicBezTo>
                <a:cubicBezTo>
                  <a:pt x="2043884" y="905075"/>
                  <a:pt x="2055769" y="906695"/>
                  <a:pt x="2064430" y="912675"/>
                </a:cubicBezTo>
                <a:cubicBezTo>
                  <a:pt x="2073092" y="918655"/>
                  <a:pt x="2077422" y="923788"/>
                  <a:pt x="2077422" y="928076"/>
                </a:cubicBezTo>
                <a:cubicBezTo>
                  <a:pt x="2077422" y="934429"/>
                  <a:pt x="2069259" y="936705"/>
                  <a:pt x="2052933" y="934906"/>
                </a:cubicBezTo>
                <a:cubicBezTo>
                  <a:pt x="2036607" y="933106"/>
                  <a:pt x="2019786" y="932654"/>
                  <a:pt x="2002470" y="933551"/>
                </a:cubicBezTo>
                <a:cubicBezTo>
                  <a:pt x="1985154" y="934447"/>
                  <a:pt x="1963493" y="936243"/>
                  <a:pt x="1937487" y="938939"/>
                </a:cubicBezTo>
                <a:cubicBezTo>
                  <a:pt x="1911481" y="941635"/>
                  <a:pt x="1894165" y="943886"/>
                  <a:pt x="1885540" y="945693"/>
                </a:cubicBezTo>
                <a:cubicBezTo>
                  <a:pt x="1876914" y="947500"/>
                  <a:pt x="1867568" y="943876"/>
                  <a:pt x="1857501" y="934820"/>
                </a:cubicBezTo>
                <a:cubicBezTo>
                  <a:pt x="1847434" y="925764"/>
                  <a:pt x="1850474" y="921695"/>
                  <a:pt x="1866621" y="922613"/>
                </a:cubicBezTo>
                <a:cubicBezTo>
                  <a:pt x="1882769" y="923530"/>
                  <a:pt x="1909785" y="922304"/>
                  <a:pt x="1947672" y="918934"/>
                </a:cubicBezTo>
                <a:cubicBezTo>
                  <a:pt x="1947672" y="892032"/>
                  <a:pt x="1947636" y="878459"/>
                  <a:pt x="1947565" y="878215"/>
                </a:cubicBezTo>
                <a:cubicBezTo>
                  <a:pt x="1933669" y="880008"/>
                  <a:pt x="1922114" y="877972"/>
                  <a:pt x="1912901" y="872106"/>
                </a:cubicBezTo>
                <a:cubicBezTo>
                  <a:pt x="1903687" y="866241"/>
                  <a:pt x="1905204" y="862412"/>
                  <a:pt x="1917450" y="860620"/>
                </a:cubicBezTo>
                <a:cubicBezTo>
                  <a:pt x="1929697" y="858827"/>
                  <a:pt x="1943721" y="856580"/>
                  <a:pt x="1959524" y="853876"/>
                </a:cubicBezTo>
                <a:cubicBezTo>
                  <a:pt x="1975327" y="851173"/>
                  <a:pt x="1987409" y="848678"/>
                  <a:pt x="1995769" y="846391"/>
                </a:cubicBezTo>
                <a:cubicBezTo>
                  <a:pt x="1999950" y="845247"/>
                  <a:pt x="2003883" y="845142"/>
                  <a:pt x="2007570" y="846076"/>
                </a:cubicBezTo>
                <a:close/>
                <a:moveTo>
                  <a:pt x="497920" y="805807"/>
                </a:moveTo>
                <a:cubicBezTo>
                  <a:pt x="500401" y="805353"/>
                  <a:pt x="503620" y="805423"/>
                  <a:pt x="507576" y="806016"/>
                </a:cubicBezTo>
                <a:cubicBezTo>
                  <a:pt x="523401" y="808389"/>
                  <a:pt x="533549" y="813340"/>
                  <a:pt x="538024" y="820869"/>
                </a:cubicBezTo>
                <a:cubicBezTo>
                  <a:pt x="542498" y="828397"/>
                  <a:pt x="543545" y="836238"/>
                  <a:pt x="541164" y="844390"/>
                </a:cubicBezTo>
                <a:cubicBezTo>
                  <a:pt x="538784" y="852543"/>
                  <a:pt x="532675" y="853518"/>
                  <a:pt x="522838" y="847316"/>
                </a:cubicBezTo>
                <a:cubicBezTo>
                  <a:pt x="513000" y="841114"/>
                  <a:pt x="503887" y="833352"/>
                  <a:pt x="495498" y="824031"/>
                </a:cubicBezTo>
                <a:cubicBezTo>
                  <a:pt x="489668" y="813243"/>
                  <a:pt x="490476" y="807169"/>
                  <a:pt x="497920" y="805807"/>
                </a:cubicBezTo>
                <a:close/>
                <a:moveTo>
                  <a:pt x="4973693" y="805317"/>
                </a:moveTo>
                <a:lnTo>
                  <a:pt x="4922567" y="817573"/>
                </a:lnTo>
                <a:lnTo>
                  <a:pt x="4928188" y="820428"/>
                </a:lnTo>
                <a:cubicBezTo>
                  <a:pt x="4939939" y="827003"/>
                  <a:pt x="4944822" y="832538"/>
                  <a:pt x="4942836" y="837034"/>
                </a:cubicBezTo>
                <a:cubicBezTo>
                  <a:pt x="4940850" y="841529"/>
                  <a:pt x="4938244" y="845269"/>
                  <a:pt x="4935017" y="848251"/>
                </a:cubicBezTo>
                <a:lnTo>
                  <a:pt x="4975349" y="876710"/>
                </a:lnTo>
                <a:lnTo>
                  <a:pt x="4975349" y="826849"/>
                </a:lnTo>
                <a:cubicBezTo>
                  <a:pt x="4975349" y="814330"/>
                  <a:pt x="4974797" y="807152"/>
                  <a:pt x="4973693" y="805317"/>
                </a:cubicBezTo>
                <a:close/>
                <a:moveTo>
                  <a:pt x="2287643" y="805317"/>
                </a:moveTo>
                <a:lnTo>
                  <a:pt x="2236517" y="817573"/>
                </a:lnTo>
                <a:lnTo>
                  <a:pt x="2242138" y="820428"/>
                </a:lnTo>
                <a:cubicBezTo>
                  <a:pt x="2253889" y="827003"/>
                  <a:pt x="2258772" y="832538"/>
                  <a:pt x="2256786" y="837034"/>
                </a:cubicBezTo>
                <a:cubicBezTo>
                  <a:pt x="2254800" y="841529"/>
                  <a:pt x="2252194" y="845269"/>
                  <a:pt x="2248967" y="848251"/>
                </a:cubicBezTo>
                <a:lnTo>
                  <a:pt x="2289299" y="876710"/>
                </a:lnTo>
                <a:lnTo>
                  <a:pt x="2289299" y="826849"/>
                </a:lnTo>
                <a:cubicBezTo>
                  <a:pt x="2289299" y="814330"/>
                  <a:pt x="2288747" y="807152"/>
                  <a:pt x="2287643" y="805317"/>
                </a:cubicBezTo>
                <a:close/>
                <a:moveTo>
                  <a:pt x="4276350" y="799572"/>
                </a:moveTo>
                <a:cubicBezTo>
                  <a:pt x="4278669" y="799883"/>
                  <a:pt x="4281473" y="800518"/>
                  <a:pt x="4284765" y="801477"/>
                </a:cubicBezTo>
                <a:cubicBezTo>
                  <a:pt x="4297929" y="805313"/>
                  <a:pt x="4307404" y="811125"/>
                  <a:pt x="4313190" y="818911"/>
                </a:cubicBezTo>
                <a:cubicBezTo>
                  <a:pt x="4318977" y="826698"/>
                  <a:pt x="4320403" y="836277"/>
                  <a:pt x="4317471" y="847649"/>
                </a:cubicBezTo>
                <a:cubicBezTo>
                  <a:pt x="4314538" y="859021"/>
                  <a:pt x="4305292" y="856339"/>
                  <a:pt x="4289733" y="839604"/>
                </a:cubicBezTo>
                <a:cubicBezTo>
                  <a:pt x="4278046" y="823414"/>
                  <a:pt x="4271005" y="812053"/>
                  <a:pt x="4268610" y="805521"/>
                </a:cubicBezTo>
                <a:cubicBezTo>
                  <a:pt x="4266814" y="800622"/>
                  <a:pt x="4269394" y="798639"/>
                  <a:pt x="4276350" y="799572"/>
                </a:cubicBezTo>
                <a:close/>
                <a:moveTo>
                  <a:pt x="1590300" y="799572"/>
                </a:moveTo>
                <a:cubicBezTo>
                  <a:pt x="1592619" y="799883"/>
                  <a:pt x="1595424" y="800518"/>
                  <a:pt x="1598715" y="801477"/>
                </a:cubicBezTo>
                <a:cubicBezTo>
                  <a:pt x="1611879" y="805313"/>
                  <a:pt x="1621355" y="811125"/>
                  <a:pt x="1627141" y="818911"/>
                </a:cubicBezTo>
                <a:cubicBezTo>
                  <a:pt x="1632927" y="826698"/>
                  <a:pt x="1634354" y="836277"/>
                  <a:pt x="1631421" y="847649"/>
                </a:cubicBezTo>
                <a:cubicBezTo>
                  <a:pt x="1628489" y="859021"/>
                  <a:pt x="1619243" y="856339"/>
                  <a:pt x="1603684" y="839604"/>
                </a:cubicBezTo>
                <a:cubicBezTo>
                  <a:pt x="1591997" y="823414"/>
                  <a:pt x="1584956" y="812053"/>
                  <a:pt x="1582561" y="805521"/>
                </a:cubicBezTo>
                <a:cubicBezTo>
                  <a:pt x="1580765" y="800622"/>
                  <a:pt x="1583345" y="798639"/>
                  <a:pt x="1590300" y="799572"/>
                </a:cubicBezTo>
                <a:close/>
                <a:moveTo>
                  <a:pt x="3841782" y="799055"/>
                </a:moveTo>
                <a:cubicBezTo>
                  <a:pt x="3839615" y="798952"/>
                  <a:pt x="3836364" y="799459"/>
                  <a:pt x="3832030" y="800574"/>
                </a:cubicBezTo>
                <a:cubicBezTo>
                  <a:pt x="3823361" y="802804"/>
                  <a:pt x="3818303" y="804105"/>
                  <a:pt x="3816855" y="804478"/>
                </a:cubicBezTo>
                <a:lnTo>
                  <a:pt x="3816855" y="837561"/>
                </a:lnTo>
                <a:cubicBezTo>
                  <a:pt x="3823996" y="835897"/>
                  <a:pt x="3832113" y="833553"/>
                  <a:pt x="3841204" y="830527"/>
                </a:cubicBezTo>
                <a:cubicBezTo>
                  <a:pt x="3843757" y="816043"/>
                  <a:pt x="3845033" y="806263"/>
                  <a:pt x="3845033" y="801187"/>
                </a:cubicBezTo>
                <a:cubicBezTo>
                  <a:pt x="3845033" y="799868"/>
                  <a:pt x="3843949" y="799157"/>
                  <a:pt x="3841782" y="799055"/>
                </a:cubicBezTo>
                <a:close/>
                <a:moveTo>
                  <a:pt x="4200218" y="772245"/>
                </a:moveTo>
                <a:cubicBezTo>
                  <a:pt x="4195292" y="772682"/>
                  <a:pt x="4182756" y="774908"/>
                  <a:pt x="4162607" y="778924"/>
                </a:cubicBezTo>
                <a:lnTo>
                  <a:pt x="4163791" y="817320"/>
                </a:lnTo>
                <a:cubicBezTo>
                  <a:pt x="4171721" y="816574"/>
                  <a:pt x="4178321" y="814810"/>
                  <a:pt x="4183591" y="812028"/>
                </a:cubicBezTo>
                <a:cubicBezTo>
                  <a:pt x="4188861" y="809246"/>
                  <a:pt x="4194554" y="810863"/>
                  <a:pt x="4200670" y="816879"/>
                </a:cubicBezTo>
                <a:cubicBezTo>
                  <a:pt x="4206786" y="822894"/>
                  <a:pt x="4205030" y="827870"/>
                  <a:pt x="4195400" y="831807"/>
                </a:cubicBezTo>
                <a:cubicBezTo>
                  <a:pt x="4185771" y="835743"/>
                  <a:pt x="4175291" y="837711"/>
                  <a:pt x="4163963" y="837711"/>
                </a:cubicBezTo>
                <a:lnTo>
                  <a:pt x="4165124" y="872644"/>
                </a:lnTo>
                <a:cubicBezTo>
                  <a:pt x="4169656" y="872773"/>
                  <a:pt x="4176410" y="871006"/>
                  <a:pt x="4185387" y="867342"/>
                </a:cubicBezTo>
                <a:cubicBezTo>
                  <a:pt x="4194364" y="863678"/>
                  <a:pt x="4200383" y="863872"/>
                  <a:pt x="4203445" y="867923"/>
                </a:cubicBezTo>
                <a:cubicBezTo>
                  <a:pt x="4206507" y="871974"/>
                  <a:pt x="4208761" y="871716"/>
                  <a:pt x="4210210" y="867148"/>
                </a:cubicBezTo>
                <a:cubicBezTo>
                  <a:pt x="4211658" y="862581"/>
                  <a:pt x="4212608" y="847065"/>
                  <a:pt x="4213060" y="820600"/>
                </a:cubicBezTo>
                <a:cubicBezTo>
                  <a:pt x="4213512" y="794135"/>
                  <a:pt x="4212716" y="779350"/>
                  <a:pt x="4210672" y="776246"/>
                </a:cubicBezTo>
                <a:cubicBezTo>
                  <a:pt x="4208629" y="773141"/>
                  <a:pt x="4205144" y="771807"/>
                  <a:pt x="4200218" y="772245"/>
                </a:cubicBezTo>
                <a:close/>
                <a:moveTo>
                  <a:pt x="1514169" y="772245"/>
                </a:moveTo>
                <a:cubicBezTo>
                  <a:pt x="1509243" y="772682"/>
                  <a:pt x="1496706" y="774908"/>
                  <a:pt x="1476558" y="778924"/>
                </a:cubicBezTo>
                <a:lnTo>
                  <a:pt x="1477741" y="817320"/>
                </a:lnTo>
                <a:cubicBezTo>
                  <a:pt x="1485671" y="816574"/>
                  <a:pt x="1492271" y="814810"/>
                  <a:pt x="1497541" y="812028"/>
                </a:cubicBezTo>
                <a:cubicBezTo>
                  <a:pt x="1502811" y="809246"/>
                  <a:pt x="1508505" y="810863"/>
                  <a:pt x="1514621" y="816879"/>
                </a:cubicBezTo>
                <a:cubicBezTo>
                  <a:pt x="1520736" y="822894"/>
                  <a:pt x="1518980" y="827870"/>
                  <a:pt x="1509351" y="831807"/>
                </a:cubicBezTo>
                <a:cubicBezTo>
                  <a:pt x="1499721" y="835743"/>
                  <a:pt x="1489242" y="837711"/>
                  <a:pt x="1477914" y="837711"/>
                </a:cubicBezTo>
                <a:lnTo>
                  <a:pt x="1479075" y="872644"/>
                </a:lnTo>
                <a:cubicBezTo>
                  <a:pt x="1483606" y="872773"/>
                  <a:pt x="1490360" y="871006"/>
                  <a:pt x="1499337" y="867342"/>
                </a:cubicBezTo>
                <a:cubicBezTo>
                  <a:pt x="1508314" y="863678"/>
                  <a:pt x="1514333" y="863872"/>
                  <a:pt x="1517395" y="867923"/>
                </a:cubicBezTo>
                <a:cubicBezTo>
                  <a:pt x="1520457" y="871974"/>
                  <a:pt x="1522712" y="871716"/>
                  <a:pt x="1524160" y="867148"/>
                </a:cubicBezTo>
                <a:cubicBezTo>
                  <a:pt x="1525608" y="862581"/>
                  <a:pt x="1526559" y="847065"/>
                  <a:pt x="1527010" y="820600"/>
                </a:cubicBezTo>
                <a:cubicBezTo>
                  <a:pt x="1527462" y="794135"/>
                  <a:pt x="1526666" y="779350"/>
                  <a:pt x="1524622" y="776246"/>
                </a:cubicBezTo>
                <a:cubicBezTo>
                  <a:pt x="1522579" y="773141"/>
                  <a:pt x="1519095" y="771807"/>
                  <a:pt x="1514169" y="772245"/>
                </a:cubicBezTo>
                <a:close/>
                <a:moveTo>
                  <a:pt x="949180" y="768478"/>
                </a:moveTo>
                <a:cubicBezTo>
                  <a:pt x="952824" y="769168"/>
                  <a:pt x="956507" y="770678"/>
                  <a:pt x="960228" y="773008"/>
                </a:cubicBezTo>
                <a:cubicBezTo>
                  <a:pt x="967671" y="777669"/>
                  <a:pt x="968238" y="782175"/>
                  <a:pt x="961927" y="786528"/>
                </a:cubicBezTo>
                <a:cubicBezTo>
                  <a:pt x="955618" y="790880"/>
                  <a:pt x="945723" y="793945"/>
                  <a:pt x="932244" y="795723"/>
                </a:cubicBezTo>
                <a:cubicBezTo>
                  <a:pt x="941249" y="799767"/>
                  <a:pt x="945300" y="803800"/>
                  <a:pt x="944397" y="807823"/>
                </a:cubicBezTo>
                <a:cubicBezTo>
                  <a:pt x="943493" y="811845"/>
                  <a:pt x="943042" y="815455"/>
                  <a:pt x="943042" y="818653"/>
                </a:cubicBezTo>
                <a:cubicBezTo>
                  <a:pt x="956464" y="815957"/>
                  <a:pt x="970442" y="813261"/>
                  <a:pt x="984976" y="810565"/>
                </a:cubicBezTo>
                <a:cubicBezTo>
                  <a:pt x="999510" y="807869"/>
                  <a:pt x="1011003" y="811946"/>
                  <a:pt x="1019457" y="822794"/>
                </a:cubicBezTo>
                <a:cubicBezTo>
                  <a:pt x="1027910" y="833642"/>
                  <a:pt x="1024257" y="838393"/>
                  <a:pt x="1008497" y="837045"/>
                </a:cubicBezTo>
                <a:cubicBezTo>
                  <a:pt x="992737" y="835697"/>
                  <a:pt x="971371" y="836672"/>
                  <a:pt x="944397" y="839970"/>
                </a:cubicBezTo>
                <a:cubicBezTo>
                  <a:pt x="946161" y="866213"/>
                  <a:pt x="947498" y="887354"/>
                  <a:pt x="948409" y="903393"/>
                </a:cubicBezTo>
                <a:cubicBezTo>
                  <a:pt x="949319" y="919433"/>
                  <a:pt x="948337" y="931539"/>
                  <a:pt x="945462" y="939713"/>
                </a:cubicBezTo>
                <a:cubicBezTo>
                  <a:pt x="942586" y="947887"/>
                  <a:pt x="937226" y="955427"/>
                  <a:pt x="929382" y="962331"/>
                </a:cubicBezTo>
                <a:cubicBezTo>
                  <a:pt x="921539" y="969236"/>
                  <a:pt x="915046" y="968265"/>
                  <a:pt x="909905" y="959417"/>
                </a:cubicBezTo>
                <a:cubicBezTo>
                  <a:pt x="904764" y="950569"/>
                  <a:pt x="895705" y="941993"/>
                  <a:pt x="882727" y="933690"/>
                </a:cubicBezTo>
                <a:cubicBezTo>
                  <a:pt x="869748" y="925387"/>
                  <a:pt x="870907" y="922136"/>
                  <a:pt x="886200" y="923936"/>
                </a:cubicBezTo>
                <a:cubicBezTo>
                  <a:pt x="901494" y="925735"/>
                  <a:pt x="910951" y="926531"/>
                  <a:pt x="914572" y="926323"/>
                </a:cubicBezTo>
                <a:cubicBezTo>
                  <a:pt x="918193" y="926115"/>
                  <a:pt x="920219" y="918311"/>
                  <a:pt x="920649" y="902909"/>
                </a:cubicBezTo>
                <a:cubicBezTo>
                  <a:pt x="921080" y="887508"/>
                  <a:pt x="920485" y="867575"/>
                  <a:pt x="918864" y="843110"/>
                </a:cubicBezTo>
                <a:cubicBezTo>
                  <a:pt x="895288" y="845792"/>
                  <a:pt x="876642" y="848087"/>
                  <a:pt x="862924" y="849996"/>
                </a:cubicBezTo>
                <a:lnTo>
                  <a:pt x="861607" y="850225"/>
                </a:lnTo>
                <a:lnTo>
                  <a:pt x="875290" y="857232"/>
                </a:lnTo>
                <a:cubicBezTo>
                  <a:pt x="879351" y="860057"/>
                  <a:pt x="882834" y="863330"/>
                  <a:pt x="885738" y="867051"/>
                </a:cubicBezTo>
                <a:cubicBezTo>
                  <a:pt x="891546" y="874494"/>
                  <a:pt x="891797" y="882940"/>
                  <a:pt x="886491" y="892391"/>
                </a:cubicBezTo>
                <a:cubicBezTo>
                  <a:pt x="881185" y="901841"/>
                  <a:pt x="875373" y="902138"/>
                  <a:pt x="869057" y="893283"/>
                </a:cubicBezTo>
                <a:cubicBezTo>
                  <a:pt x="862740" y="884428"/>
                  <a:pt x="857316" y="875010"/>
                  <a:pt x="852784" y="865030"/>
                </a:cubicBezTo>
                <a:cubicBezTo>
                  <a:pt x="851605" y="861577"/>
                  <a:pt x="850899" y="858677"/>
                  <a:pt x="850667" y="856329"/>
                </a:cubicBezTo>
                <a:lnTo>
                  <a:pt x="851246" y="852019"/>
                </a:lnTo>
                <a:lnTo>
                  <a:pt x="836555" y="854565"/>
                </a:lnTo>
                <a:cubicBezTo>
                  <a:pt x="828833" y="856838"/>
                  <a:pt x="819655" y="853984"/>
                  <a:pt x="809022" y="846004"/>
                </a:cubicBezTo>
                <a:cubicBezTo>
                  <a:pt x="798389" y="838023"/>
                  <a:pt x="799306" y="833732"/>
                  <a:pt x="811775" y="833130"/>
                </a:cubicBezTo>
                <a:cubicBezTo>
                  <a:pt x="824244" y="832527"/>
                  <a:pt x="838803" y="831326"/>
                  <a:pt x="855452" y="829527"/>
                </a:cubicBezTo>
                <a:cubicBezTo>
                  <a:pt x="872101" y="827727"/>
                  <a:pt x="892249" y="825615"/>
                  <a:pt x="915896" y="823192"/>
                </a:cubicBezTo>
                <a:cubicBezTo>
                  <a:pt x="915035" y="813756"/>
                  <a:pt x="913314" y="805998"/>
                  <a:pt x="910733" y="799918"/>
                </a:cubicBezTo>
                <a:cubicBezTo>
                  <a:pt x="899232" y="801725"/>
                  <a:pt x="889173" y="803076"/>
                  <a:pt x="880554" y="803972"/>
                </a:cubicBezTo>
                <a:cubicBezTo>
                  <a:pt x="871936" y="804869"/>
                  <a:pt x="863522" y="801696"/>
                  <a:pt x="855312" y="794454"/>
                </a:cubicBezTo>
                <a:cubicBezTo>
                  <a:pt x="847102" y="787212"/>
                  <a:pt x="848424" y="783591"/>
                  <a:pt x="859280" y="783591"/>
                </a:cubicBezTo>
                <a:cubicBezTo>
                  <a:pt x="868071" y="783591"/>
                  <a:pt x="881393" y="781892"/>
                  <a:pt x="899247" y="778493"/>
                </a:cubicBezTo>
                <a:cubicBezTo>
                  <a:pt x="918190" y="773976"/>
                  <a:pt x="931229" y="770768"/>
                  <a:pt x="938363" y="768868"/>
                </a:cubicBezTo>
                <a:cubicBezTo>
                  <a:pt x="941930" y="767918"/>
                  <a:pt x="945536" y="767788"/>
                  <a:pt x="949180" y="768478"/>
                </a:cubicBezTo>
                <a:close/>
                <a:moveTo>
                  <a:pt x="5059810" y="766009"/>
                </a:moveTo>
                <a:cubicBezTo>
                  <a:pt x="5069727" y="765902"/>
                  <a:pt x="5077873" y="769723"/>
                  <a:pt x="5084245" y="777472"/>
                </a:cubicBezTo>
                <a:cubicBezTo>
                  <a:pt x="5092742" y="787804"/>
                  <a:pt x="5087210" y="793224"/>
                  <a:pt x="5067650" y="793734"/>
                </a:cubicBezTo>
                <a:cubicBezTo>
                  <a:pt x="5048090" y="794243"/>
                  <a:pt x="5025475" y="796455"/>
                  <a:pt x="4999806" y="800369"/>
                </a:cubicBezTo>
                <a:cubicBezTo>
                  <a:pt x="5003406" y="804442"/>
                  <a:pt x="5004513" y="809099"/>
                  <a:pt x="5003130" y="814340"/>
                </a:cubicBezTo>
                <a:cubicBezTo>
                  <a:pt x="5001746" y="819582"/>
                  <a:pt x="5000638" y="825522"/>
                  <a:pt x="4999806" y="832162"/>
                </a:cubicBezTo>
                <a:cubicBezTo>
                  <a:pt x="5010504" y="829595"/>
                  <a:pt x="5020044" y="826702"/>
                  <a:pt x="5028426" y="823482"/>
                </a:cubicBezTo>
                <a:cubicBezTo>
                  <a:pt x="5036808" y="820263"/>
                  <a:pt x="5044931" y="822159"/>
                  <a:pt x="5052797" y="829172"/>
                </a:cubicBezTo>
                <a:cubicBezTo>
                  <a:pt x="5060663" y="836184"/>
                  <a:pt x="5057458" y="841838"/>
                  <a:pt x="5043182" y="846133"/>
                </a:cubicBezTo>
                <a:cubicBezTo>
                  <a:pt x="5028906" y="850428"/>
                  <a:pt x="5014383" y="852123"/>
                  <a:pt x="4999613" y="851220"/>
                </a:cubicBezTo>
                <a:lnTo>
                  <a:pt x="4998429" y="888992"/>
                </a:lnTo>
                <a:cubicBezTo>
                  <a:pt x="5023783" y="901654"/>
                  <a:pt x="5046932" y="909767"/>
                  <a:pt x="5067876" y="913331"/>
                </a:cubicBezTo>
                <a:cubicBezTo>
                  <a:pt x="5088820" y="916894"/>
                  <a:pt x="5108580" y="920153"/>
                  <a:pt x="5127158" y="923107"/>
                </a:cubicBezTo>
                <a:cubicBezTo>
                  <a:pt x="5145736" y="926061"/>
                  <a:pt x="5147995" y="930095"/>
                  <a:pt x="5133934" y="935207"/>
                </a:cubicBezTo>
                <a:cubicBezTo>
                  <a:pt x="5119873" y="940319"/>
                  <a:pt x="5103826" y="944697"/>
                  <a:pt x="5085794" y="948339"/>
                </a:cubicBezTo>
                <a:cubicBezTo>
                  <a:pt x="5067761" y="951981"/>
                  <a:pt x="5053966" y="952161"/>
                  <a:pt x="5044408" y="948877"/>
                </a:cubicBezTo>
                <a:cubicBezTo>
                  <a:pt x="5034850" y="945593"/>
                  <a:pt x="5018140" y="934490"/>
                  <a:pt x="4994278" y="915568"/>
                </a:cubicBezTo>
                <a:cubicBezTo>
                  <a:pt x="4970416" y="896646"/>
                  <a:pt x="4947285" y="878344"/>
                  <a:pt x="4924886" y="860663"/>
                </a:cubicBezTo>
                <a:cubicBezTo>
                  <a:pt x="4920340" y="867618"/>
                  <a:pt x="4912317" y="877301"/>
                  <a:pt x="4900816" y="889713"/>
                </a:cubicBezTo>
                <a:cubicBezTo>
                  <a:pt x="4889315" y="902124"/>
                  <a:pt x="4878205" y="911825"/>
                  <a:pt x="4867486" y="918816"/>
                </a:cubicBezTo>
                <a:cubicBezTo>
                  <a:pt x="4856767" y="925807"/>
                  <a:pt x="4845068" y="930686"/>
                  <a:pt x="4832391" y="933454"/>
                </a:cubicBezTo>
                <a:cubicBezTo>
                  <a:pt x="4819715" y="936221"/>
                  <a:pt x="4820278" y="932357"/>
                  <a:pt x="4834080" y="921860"/>
                </a:cubicBezTo>
                <a:cubicBezTo>
                  <a:pt x="4847883" y="911363"/>
                  <a:pt x="4862316" y="896804"/>
                  <a:pt x="4877380" y="878183"/>
                </a:cubicBezTo>
                <a:cubicBezTo>
                  <a:pt x="4892445" y="859562"/>
                  <a:pt x="4901967" y="845875"/>
                  <a:pt x="4905946" y="837120"/>
                </a:cubicBezTo>
                <a:cubicBezTo>
                  <a:pt x="4907936" y="832743"/>
                  <a:pt x="4909371" y="828900"/>
                  <a:pt x="4910253" y="825593"/>
                </a:cubicBezTo>
                <a:lnTo>
                  <a:pt x="4910846" y="820586"/>
                </a:lnTo>
                <a:lnTo>
                  <a:pt x="4889770" y="826214"/>
                </a:lnTo>
                <a:cubicBezTo>
                  <a:pt x="4879768" y="829390"/>
                  <a:pt x="4869486" y="826003"/>
                  <a:pt x="4858925" y="816051"/>
                </a:cubicBezTo>
                <a:cubicBezTo>
                  <a:pt x="4848363" y="806098"/>
                  <a:pt x="4847097" y="801578"/>
                  <a:pt x="4855128" y="802488"/>
                </a:cubicBezTo>
                <a:cubicBezTo>
                  <a:pt x="4863159" y="803399"/>
                  <a:pt x="4870608" y="803424"/>
                  <a:pt x="4877477" y="802564"/>
                </a:cubicBezTo>
                <a:cubicBezTo>
                  <a:pt x="4884346" y="801703"/>
                  <a:pt x="4897503" y="799692"/>
                  <a:pt x="4916948" y="796530"/>
                </a:cubicBezTo>
                <a:cubicBezTo>
                  <a:pt x="4936394" y="793368"/>
                  <a:pt x="4959614" y="788636"/>
                  <a:pt x="4986610" y="782333"/>
                </a:cubicBezTo>
                <a:cubicBezTo>
                  <a:pt x="5013605" y="776031"/>
                  <a:pt x="5034502" y="771062"/>
                  <a:pt x="5049301" y="767426"/>
                </a:cubicBezTo>
                <a:cubicBezTo>
                  <a:pt x="5053001" y="766518"/>
                  <a:pt x="5056504" y="766045"/>
                  <a:pt x="5059810" y="766009"/>
                </a:cubicBezTo>
                <a:close/>
                <a:moveTo>
                  <a:pt x="2373760" y="766009"/>
                </a:moveTo>
                <a:cubicBezTo>
                  <a:pt x="2383678" y="765902"/>
                  <a:pt x="2391822" y="769723"/>
                  <a:pt x="2398195" y="777472"/>
                </a:cubicBezTo>
                <a:cubicBezTo>
                  <a:pt x="2406692" y="787804"/>
                  <a:pt x="2401160" y="793224"/>
                  <a:pt x="2381600" y="793734"/>
                </a:cubicBezTo>
                <a:cubicBezTo>
                  <a:pt x="2362040" y="794243"/>
                  <a:pt x="2339425" y="796455"/>
                  <a:pt x="2313756" y="800369"/>
                </a:cubicBezTo>
                <a:cubicBezTo>
                  <a:pt x="2317356" y="804442"/>
                  <a:pt x="2318463" y="809099"/>
                  <a:pt x="2317080" y="814340"/>
                </a:cubicBezTo>
                <a:cubicBezTo>
                  <a:pt x="2315696" y="819582"/>
                  <a:pt x="2314588" y="825522"/>
                  <a:pt x="2313756" y="832162"/>
                </a:cubicBezTo>
                <a:cubicBezTo>
                  <a:pt x="2324454" y="829595"/>
                  <a:pt x="2333994" y="826702"/>
                  <a:pt x="2342376" y="823482"/>
                </a:cubicBezTo>
                <a:cubicBezTo>
                  <a:pt x="2350757" y="820263"/>
                  <a:pt x="2358881" y="822159"/>
                  <a:pt x="2366747" y="829172"/>
                </a:cubicBezTo>
                <a:cubicBezTo>
                  <a:pt x="2374612" y="836184"/>
                  <a:pt x="2371407" y="841838"/>
                  <a:pt x="2357132" y="846133"/>
                </a:cubicBezTo>
                <a:cubicBezTo>
                  <a:pt x="2342856" y="850428"/>
                  <a:pt x="2328333" y="852123"/>
                  <a:pt x="2313563" y="851220"/>
                </a:cubicBezTo>
                <a:lnTo>
                  <a:pt x="2312380" y="888992"/>
                </a:lnTo>
                <a:cubicBezTo>
                  <a:pt x="2337733" y="901654"/>
                  <a:pt x="2360882" y="909767"/>
                  <a:pt x="2381826" y="913331"/>
                </a:cubicBezTo>
                <a:cubicBezTo>
                  <a:pt x="2402769" y="916894"/>
                  <a:pt x="2422530" y="920153"/>
                  <a:pt x="2441108" y="923107"/>
                </a:cubicBezTo>
                <a:cubicBezTo>
                  <a:pt x="2459686" y="926061"/>
                  <a:pt x="2461945" y="930095"/>
                  <a:pt x="2447884" y="935207"/>
                </a:cubicBezTo>
                <a:cubicBezTo>
                  <a:pt x="2433823" y="940319"/>
                  <a:pt x="2417777" y="944697"/>
                  <a:pt x="2399744" y="948339"/>
                </a:cubicBezTo>
                <a:cubicBezTo>
                  <a:pt x="2381711" y="951981"/>
                  <a:pt x="2367915" y="952161"/>
                  <a:pt x="2358358" y="948877"/>
                </a:cubicBezTo>
                <a:cubicBezTo>
                  <a:pt x="2348800" y="945593"/>
                  <a:pt x="2332090" y="934490"/>
                  <a:pt x="2308228" y="915568"/>
                </a:cubicBezTo>
                <a:cubicBezTo>
                  <a:pt x="2284366" y="896646"/>
                  <a:pt x="2261235" y="878344"/>
                  <a:pt x="2238836" y="860663"/>
                </a:cubicBezTo>
                <a:cubicBezTo>
                  <a:pt x="2234290" y="867618"/>
                  <a:pt x="2226267" y="877301"/>
                  <a:pt x="2214766" y="889713"/>
                </a:cubicBezTo>
                <a:cubicBezTo>
                  <a:pt x="2203265" y="902124"/>
                  <a:pt x="2192155" y="911825"/>
                  <a:pt x="2181436" y="918816"/>
                </a:cubicBezTo>
                <a:cubicBezTo>
                  <a:pt x="2170716" y="925807"/>
                  <a:pt x="2159018" y="930686"/>
                  <a:pt x="2146341" y="933454"/>
                </a:cubicBezTo>
                <a:cubicBezTo>
                  <a:pt x="2133665" y="936221"/>
                  <a:pt x="2134228" y="932357"/>
                  <a:pt x="2148030" y="921860"/>
                </a:cubicBezTo>
                <a:cubicBezTo>
                  <a:pt x="2161833" y="911363"/>
                  <a:pt x="2176266" y="896804"/>
                  <a:pt x="2191330" y="878183"/>
                </a:cubicBezTo>
                <a:cubicBezTo>
                  <a:pt x="2206395" y="859562"/>
                  <a:pt x="2215917" y="845875"/>
                  <a:pt x="2219896" y="837120"/>
                </a:cubicBezTo>
                <a:cubicBezTo>
                  <a:pt x="2221886" y="832743"/>
                  <a:pt x="2223322" y="828900"/>
                  <a:pt x="2224203" y="825593"/>
                </a:cubicBezTo>
                <a:lnTo>
                  <a:pt x="2224796" y="820586"/>
                </a:lnTo>
                <a:lnTo>
                  <a:pt x="2203720" y="826214"/>
                </a:lnTo>
                <a:cubicBezTo>
                  <a:pt x="2193718" y="829390"/>
                  <a:pt x="2183436" y="826003"/>
                  <a:pt x="2172874" y="816051"/>
                </a:cubicBezTo>
                <a:cubicBezTo>
                  <a:pt x="2162313" y="806098"/>
                  <a:pt x="2161047" y="801578"/>
                  <a:pt x="2169078" y="802488"/>
                </a:cubicBezTo>
                <a:cubicBezTo>
                  <a:pt x="2177108" y="803399"/>
                  <a:pt x="2184558" y="803424"/>
                  <a:pt x="2191427" y="802564"/>
                </a:cubicBezTo>
                <a:cubicBezTo>
                  <a:pt x="2198296" y="801703"/>
                  <a:pt x="2211453" y="799692"/>
                  <a:pt x="2230899" y="796530"/>
                </a:cubicBezTo>
                <a:cubicBezTo>
                  <a:pt x="2250344" y="793368"/>
                  <a:pt x="2273564" y="788636"/>
                  <a:pt x="2300560" y="782333"/>
                </a:cubicBezTo>
                <a:cubicBezTo>
                  <a:pt x="2327555" y="776031"/>
                  <a:pt x="2348452" y="771062"/>
                  <a:pt x="2363251" y="767426"/>
                </a:cubicBezTo>
                <a:cubicBezTo>
                  <a:pt x="2366951" y="766518"/>
                  <a:pt x="2370454" y="766045"/>
                  <a:pt x="2373760" y="766009"/>
                </a:cubicBezTo>
                <a:close/>
                <a:moveTo>
                  <a:pt x="5736924" y="756427"/>
                </a:moveTo>
                <a:cubicBezTo>
                  <a:pt x="5738827" y="756647"/>
                  <a:pt x="5741141" y="757227"/>
                  <a:pt x="5743865" y="758166"/>
                </a:cubicBezTo>
                <a:cubicBezTo>
                  <a:pt x="5752054" y="761235"/>
                  <a:pt x="5758826" y="765939"/>
                  <a:pt x="5764182" y="772277"/>
                </a:cubicBezTo>
                <a:cubicBezTo>
                  <a:pt x="5769538" y="778615"/>
                  <a:pt x="5769596" y="784118"/>
                  <a:pt x="5764354" y="788786"/>
                </a:cubicBezTo>
                <a:cubicBezTo>
                  <a:pt x="5759113" y="793454"/>
                  <a:pt x="5751107" y="805880"/>
                  <a:pt x="5740338" y="826064"/>
                </a:cubicBezTo>
                <a:cubicBezTo>
                  <a:pt x="5729569" y="846247"/>
                  <a:pt x="5716436" y="864775"/>
                  <a:pt x="5700942" y="881646"/>
                </a:cubicBezTo>
                <a:cubicBezTo>
                  <a:pt x="5685447" y="898517"/>
                  <a:pt x="5666923" y="913600"/>
                  <a:pt x="5645370" y="926893"/>
                </a:cubicBezTo>
                <a:cubicBezTo>
                  <a:pt x="5623816" y="940187"/>
                  <a:pt x="5600625" y="949569"/>
                  <a:pt x="5575795" y="955039"/>
                </a:cubicBezTo>
                <a:cubicBezTo>
                  <a:pt x="5550964" y="960510"/>
                  <a:pt x="5549359" y="957714"/>
                  <a:pt x="5570976" y="946650"/>
                </a:cubicBezTo>
                <a:cubicBezTo>
                  <a:pt x="5592594" y="935587"/>
                  <a:pt x="5613656" y="922035"/>
                  <a:pt x="5634163" y="905996"/>
                </a:cubicBezTo>
                <a:cubicBezTo>
                  <a:pt x="5654670" y="889956"/>
                  <a:pt x="5672251" y="873723"/>
                  <a:pt x="5686906" y="857297"/>
                </a:cubicBezTo>
                <a:cubicBezTo>
                  <a:pt x="5701562" y="840870"/>
                  <a:pt x="5713120" y="823174"/>
                  <a:pt x="5721581" y="804209"/>
                </a:cubicBezTo>
                <a:cubicBezTo>
                  <a:pt x="5730042" y="785244"/>
                  <a:pt x="5733146" y="771890"/>
                  <a:pt x="5730895" y="764146"/>
                </a:cubicBezTo>
                <a:cubicBezTo>
                  <a:pt x="5729206" y="758338"/>
                  <a:pt x="5731216" y="755765"/>
                  <a:pt x="5736924" y="756427"/>
                </a:cubicBezTo>
                <a:close/>
                <a:moveTo>
                  <a:pt x="793448" y="731112"/>
                </a:moveTo>
                <a:cubicBezTo>
                  <a:pt x="797298" y="731208"/>
                  <a:pt x="803074" y="733616"/>
                  <a:pt x="810775" y="738334"/>
                </a:cubicBezTo>
                <a:cubicBezTo>
                  <a:pt x="821573" y="747454"/>
                  <a:pt x="824075" y="754190"/>
                  <a:pt x="818282" y="758543"/>
                </a:cubicBezTo>
                <a:cubicBezTo>
                  <a:pt x="812488" y="762895"/>
                  <a:pt x="801883" y="776486"/>
                  <a:pt x="786468" y="799315"/>
                </a:cubicBezTo>
                <a:cubicBezTo>
                  <a:pt x="789149" y="806729"/>
                  <a:pt x="790261" y="816312"/>
                  <a:pt x="789802" y="828064"/>
                </a:cubicBezTo>
                <a:cubicBezTo>
                  <a:pt x="789343" y="839816"/>
                  <a:pt x="789340" y="856856"/>
                  <a:pt x="789791" y="879183"/>
                </a:cubicBezTo>
                <a:cubicBezTo>
                  <a:pt x="790243" y="901511"/>
                  <a:pt x="787554" y="919078"/>
                  <a:pt x="781725" y="931884"/>
                </a:cubicBezTo>
                <a:cubicBezTo>
                  <a:pt x="775896" y="944689"/>
                  <a:pt x="770031" y="945073"/>
                  <a:pt x="764130" y="933034"/>
                </a:cubicBezTo>
                <a:cubicBezTo>
                  <a:pt x="758228" y="920996"/>
                  <a:pt x="757300" y="908333"/>
                  <a:pt x="761344" y="895047"/>
                </a:cubicBezTo>
                <a:cubicBezTo>
                  <a:pt x="765388" y="881761"/>
                  <a:pt x="767051" y="855450"/>
                  <a:pt x="766334" y="816115"/>
                </a:cubicBezTo>
                <a:cubicBezTo>
                  <a:pt x="763725" y="825149"/>
                  <a:pt x="758013" y="833603"/>
                  <a:pt x="749201" y="841476"/>
                </a:cubicBezTo>
                <a:cubicBezTo>
                  <a:pt x="740389" y="849348"/>
                  <a:pt x="729974" y="856088"/>
                  <a:pt x="717958" y="861695"/>
                </a:cubicBezTo>
                <a:cubicBezTo>
                  <a:pt x="705941" y="867302"/>
                  <a:pt x="703650" y="865356"/>
                  <a:pt x="711085" y="855855"/>
                </a:cubicBezTo>
                <a:cubicBezTo>
                  <a:pt x="718521" y="846355"/>
                  <a:pt x="725533" y="837869"/>
                  <a:pt x="732122" y="830398"/>
                </a:cubicBezTo>
                <a:cubicBezTo>
                  <a:pt x="738712" y="822927"/>
                  <a:pt x="747850" y="810433"/>
                  <a:pt x="759537" y="792916"/>
                </a:cubicBezTo>
                <a:cubicBezTo>
                  <a:pt x="771225" y="775400"/>
                  <a:pt x="778835" y="763106"/>
                  <a:pt x="782370" y="756037"/>
                </a:cubicBezTo>
                <a:cubicBezTo>
                  <a:pt x="785905" y="748967"/>
                  <a:pt x="787673" y="742872"/>
                  <a:pt x="787673" y="737753"/>
                </a:cubicBezTo>
                <a:cubicBezTo>
                  <a:pt x="787673" y="733229"/>
                  <a:pt x="789597" y="731015"/>
                  <a:pt x="793448" y="731112"/>
                </a:cubicBezTo>
                <a:close/>
                <a:moveTo>
                  <a:pt x="5601336" y="727794"/>
                </a:moveTo>
                <a:cubicBezTo>
                  <a:pt x="5603259" y="727568"/>
                  <a:pt x="5605640" y="728998"/>
                  <a:pt x="5608479" y="732085"/>
                </a:cubicBezTo>
                <a:cubicBezTo>
                  <a:pt x="5614158" y="738258"/>
                  <a:pt x="5616997" y="747347"/>
                  <a:pt x="5616997" y="759349"/>
                </a:cubicBezTo>
                <a:cubicBezTo>
                  <a:pt x="5616997" y="770764"/>
                  <a:pt x="5612466" y="784430"/>
                  <a:pt x="5603403" y="800348"/>
                </a:cubicBezTo>
                <a:cubicBezTo>
                  <a:pt x="5594340" y="816266"/>
                  <a:pt x="5586891" y="819083"/>
                  <a:pt x="5581054" y="808802"/>
                </a:cubicBezTo>
                <a:cubicBezTo>
                  <a:pt x="5575217" y="798520"/>
                  <a:pt x="5574106" y="790098"/>
                  <a:pt x="5577720" y="783538"/>
                </a:cubicBezTo>
                <a:cubicBezTo>
                  <a:pt x="5581333" y="776977"/>
                  <a:pt x="5584990" y="768613"/>
                  <a:pt x="5588690" y="758446"/>
                </a:cubicBezTo>
                <a:cubicBezTo>
                  <a:pt x="5592175" y="748852"/>
                  <a:pt x="5594924" y="740517"/>
                  <a:pt x="5596939" y="733440"/>
                </a:cubicBezTo>
                <a:cubicBezTo>
                  <a:pt x="5597946" y="729902"/>
                  <a:pt x="5599412" y="728020"/>
                  <a:pt x="5601336" y="727794"/>
                </a:cubicBezTo>
                <a:close/>
                <a:moveTo>
                  <a:pt x="430499" y="722865"/>
                </a:moveTo>
                <a:cubicBezTo>
                  <a:pt x="424953" y="723505"/>
                  <a:pt x="417136" y="725456"/>
                  <a:pt x="407048" y="728719"/>
                </a:cubicBezTo>
                <a:lnTo>
                  <a:pt x="407048" y="788969"/>
                </a:lnTo>
                <a:cubicBezTo>
                  <a:pt x="409342" y="787420"/>
                  <a:pt x="414490" y="785459"/>
                  <a:pt x="422492" y="783086"/>
                </a:cubicBezTo>
                <a:cubicBezTo>
                  <a:pt x="430494" y="780713"/>
                  <a:pt x="436445" y="782652"/>
                  <a:pt x="440346" y="788904"/>
                </a:cubicBezTo>
                <a:cubicBezTo>
                  <a:pt x="444246" y="795157"/>
                  <a:pt x="441564" y="799681"/>
                  <a:pt x="432301" y="802477"/>
                </a:cubicBezTo>
                <a:cubicBezTo>
                  <a:pt x="423037" y="805274"/>
                  <a:pt x="414175" y="806672"/>
                  <a:pt x="405714" y="806672"/>
                </a:cubicBezTo>
                <a:lnTo>
                  <a:pt x="405714" y="871311"/>
                </a:lnTo>
                <a:cubicBezTo>
                  <a:pt x="417917" y="869518"/>
                  <a:pt x="429009" y="868622"/>
                  <a:pt x="438990" y="868622"/>
                </a:cubicBezTo>
                <a:cubicBezTo>
                  <a:pt x="441887" y="862111"/>
                  <a:pt x="443336" y="851335"/>
                  <a:pt x="443336" y="836292"/>
                </a:cubicBezTo>
                <a:lnTo>
                  <a:pt x="443336" y="771503"/>
                </a:lnTo>
                <a:cubicBezTo>
                  <a:pt x="443336" y="744385"/>
                  <a:pt x="442332" y="728844"/>
                  <a:pt x="440324" y="724879"/>
                </a:cubicBezTo>
                <a:cubicBezTo>
                  <a:pt x="439320" y="722896"/>
                  <a:pt x="436045" y="722225"/>
                  <a:pt x="430499" y="722865"/>
                </a:cubicBezTo>
                <a:close/>
                <a:moveTo>
                  <a:pt x="1258411" y="719335"/>
                </a:moveTo>
                <a:cubicBezTo>
                  <a:pt x="1262104" y="718628"/>
                  <a:pt x="1268768" y="720358"/>
                  <a:pt x="1278405" y="724524"/>
                </a:cubicBezTo>
                <a:cubicBezTo>
                  <a:pt x="1291641" y="728855"/>
                  <a:pt x="1296459" y="734792"/>
                  <a:pt x="1292859" y="742335"/>
                </a:cubicBezTo>
                <a:cubicBezTo>
                  <a:pt x="1289260" y="749878"/>
                  <a:pt x="1288134" y="766921"/>
                  <a:pt x="1289483" y="793465"/>
                </a:cubicBezTo>
                <a:cubicBezTo>
                  <a:pt x="1290831" y="820008"/>
                  <a:pt x="1288410" y="837844"/>
                  <a:pt x="1282223" y="846972"/>
                </a:cubicBezTo>
                <a:cubicBezTo>
                  <a:pt x="1276035" y="856099"/>
                  <a:pt x="1270607" y="854869"/>
                  <a:pt x="1265940" y="843283"/>
                </a:cubicBezTo>
                <a:cubicBezTo>
                  <a:pt x="1261272" y="831696"/>
                  <a:pt x="1259616" y="822862"/>
                  <a:pt x="1260971" y="816782"/>
                </a:cubicBezTo>
                <a:cubicBezTo>
                  <a:pt x="1262325" y="810702"/>
                  <a:pt x="1263004" y="797408"/>
                  <a:pt x="1263004" y="776902"/>
                </a:cubicBezTo>
                <a:cubicBezTo>
                  <a:pt x="1263004" y="755965"/>
                  <a:pt x="1260752" y="739918"/>
                  <a:pt x="1256249" y="728762"/>
                </a:cubicBezTo>
                <a:cubicBezTo>
                  <a:pt x="1253997" y="723183"/>
                  <a:pt x="1254719" y="720041"/>
                  <a:pt x="1258411" y="719335"/>
                </a:cubicBezTo>
                <a:close/>
                <a:moveTo>
                  <a:pt x="2926190" y="717598"/>
                </a:moveTo>
                <a:cubicBezTo>
                  <a:pt x="2921486" y="716694"/>
                  <a:pt x="2915320" y="717881"/>
                  <a:pt x="2907691" y="721158"/>
                </a:cubicBezTo>
                <a:cubicBezTo>
                  <a:pt x="2900062" y="724434"/>
                  <a:pt x="2893946" y="731078"/>
                  <a:pt x="2889343" y="741087"/>
                </a:cubicBezTo>
                <a:cubicBezTo>
                  <a:pt x="2884739" y="751096"/>
                  <a:pt x="2883090" y="761672"/>
                  <a:pt x="2884395" y="772815"/>
                </a:cubicBezTo>
                <a:cubicBezTo>
                  <a:pt x="2885700" y="783957"/>
                  <a:pt x="2890246" y="792809"/>
                  <a:pt x="2898033" y="799369"/>
                </a:cubicBezTo>
                <a:cubicBezTo>
                  <a:pt x="2905820" y="805930"/>
                  <a:pt x="2914036" y="809024"/>
                  <a:pt x="2922684" y="808651"/>
                </a:cubicBezTo>
                <a:cubicBezTo>
                  <a:pt x="2931331" y="808278"/>
                  <a:pt x="2938304" y="806055"/>
                  <a:pt x="2943602" y="801983"/>
                </a:cubicBezTo>
                <a:cubicBezTo>
                  <a:pt x="2948901" y="797910"/>
                  <a:pt x="2954146" y="790668"/>
                  <a:pt x="2959337" y="780257"/>
                </a:cubicBezTo>
                <a:cubicBezTo>
                  <a:pt x="2962851" y="767265"/>
                  <a:pt x="2963768" y="756417"/>
                  <a:pt x="2962091" y="747712"/>
                </a:cubicBezTo>
                <a:cubicBezTo>
                  <a:pt x="2960413" y="739008"/>
                  <a:pt x="2956118" y="731812"/>
                  <a:pt x="2949206" y="726127"/>
                </a:cubicBezTo>
                <a:cubicBezTo>
                  <a:pt x="2942294" y="720441"/>
                  <a:pt x="2934622" y="717598"/>
                  <a:pt x="2926190" y="717598"/>
                </a:cubicBezTo>
                <a:close/>
                <a:moveTo>
                  <a:pt x="2750410" y="715522"/>
                </a:moveTo>
                <a:cubicBezTo>
                  <a:pt x="2740651" y="715099"/>
                  <a:pt x="2731821" y="720312"/>
                  <a:pt x="2723920" y="731160"/>
                </a:cubicBezTo>
                <a:cubicBezTo>
                  <a:pt x="2716018" y="742008"/>
                  <a:pt x="2710741" y="759528"/>
                  <a:pt x="2708088" y="783720"/>
                </a:cubicBezTo>
                <a:cubicBezTo>
                  <a:pt x="2705449" y="807898"/>
                  <a:pt x="2706346" y="829498"/>
                  <a:pt x="2710777" y="848520"/>
                </a:cubicBezTo>
                <a:cubicBezTo>
                  <a:pt x="2715208" y="867543"/>
                  <a:pt x="2722059" y="880596"/>
                  <a:pt x="2731330" y="887680"/>
                </a:cubicBezTo>
                <a:cubicBezTo>
                  <a:pt x="2740601" y="894764"/>
                  <a:pt x="2749908" y="896252"/>
                  <a:pt x="2759250" y="892143"/>
                </a:cubicBezTo>
                <a:cubicBezTo>
                  <a:pt x="2768593" y="888035"/>
                  <a:pt x="2775666" y="878782"/>
                  <a:pt x="2780470" y="864384"/>
                </a:cubicBezTo>
                <a:cubicBezTo>
                  <a:pt x="2785274" y="849987"/>
                  <a:pt x="2787676" y="834119"/>
                  <a:pt x="2787676" y="816782"/>
                </a:cubicBezTo>
                <a:cubicBezTo>
                  <a:pt x="2787676" y="799445"/>
                  <a:pt x="2787017" y="783731"/>
                  <a:pt x="2785697" y="769642"/>
                </a:cubicBezTo>
                <a:cubicBezTo>
                  <a:pt x="2784378" y="755553"/>
                  <a:pt x="2780606" y="743116"/>
                  <a:pt x="2774383" y="732332"/>
                </a:cubicBezTo>
                <a:cubicBezTo>
                  <a:pt x="2768159" y="721548"/>
                  <a:pt x="2760168" y="715945"/>
                  <a:pt x="2750410" y="715522"/>
                </a:cubicBezTo>
                <a:close/>
                <a:moveTo>
                  <a:pt x="5771915" y="712080"/>
                </a:moveTo>
                <a:cubicBezTo>
                  <a:pt x="5775945" y="711141"/>
                  <a:pt x="5784549" y="712995"/>
                  <a:pt x="5797727" y="717641"/>
                </a:cubicBezTo>
                <a:cubicBezTo>
                  <a:pt x="5813014" y="720710"/>
                  <a:pt x="5820908" y="728891"/>
                  <a:pt x="5821410" y="742184"/>
                </a:cubicBezTo>
                <a:cubicBezTo>
                  <a:pt x="5821912" y="755477"/>
                  <a:pt x="5816194" y="759572"/>
                  <a:pt x="5804256" y="754466"/>
                </a:cubicBezTo>
                <a:cubicBezTo>
                  <a:pt x="5792318" y="749361"/>
                  <a:pt x="5779017" y="741596"/>
                  <a:pt x="5764354" y="731171"/>
                </a:cubicBezTo>
                <a:cubicBezTo>
                  <a:pt x="5749691" y="720745"/>
                  <a:pt x="5746279" y="715192"/>
                  <a:pt x="5754115" y="714511"/>
                </a:cubicBezTo>
                <a:cubicBezTo>
                  <a:pt x="5761952" y="713830"/>
                  <a:pt x="5767885" y="713020"/>
                  <a:pt x="5771915" y="712080"/>
                </a:cubicBezTo>
                <a:close/>
                <a:moveTo>
                  <a:pt x="236646" y="709528"/>
                </a:moveTo>
                <a:cubicBezTo>
                  <a:pt x="245905" y="708747"/>
                  <a:pt x="253968" y="711440"/>
                  <a:pt x="260835" y="717609"/>
                </a:cubicBezTo>
                <a:cubicBezTo>
                  <a:pt x="269991" y="725833"/>
                  <a:pt x="268468" y="730809"/>
                  <a:pt x="256265" y="732537"/>
                </a:cubicBezTo>
                <a:cubicBezTo>
                  <a:pt x="244061" y="734265"/>
                  <a:pt x="226766" y="736828"/>
                  <a:pt x="204381" y="740227"/>
                </a:cubicBezTo>
                <a:cubicBezTo>
                  <a:pt x="216972" y="746307"/>
                  <a:pt x="222059" y="752018"/>
                  <a:pt x="219643" y="757360"/>
                </a:cubicBezTo>
                <a:cubicBezTo>
                  <a:pt x="217227" y="762701"/>
                  <a:pt x="210340" y="780293"/>
                  <a:pt x="198982" y="810135"/>
                </a:cubicBezTo>
                <a:cubicBezTo>
                  <a:pt x="220980" y="828376"/>
                  <a:pt x="235478" y="842042"/>
                  <a:pt x="242476" y="851134"/>
                </a:cubicBezTo>
                <a:cubicBezTo>
                  <a:pt x="249474" y="860226"/>
                  <a:pt x="250367" y="869038"/>
                  <a:pt x="245154" y="877570"/>
                </a:cubicBezTo>
                <a:cubicBezTo>
                  <a:pt x="239942" y="886102"/>
                  <a:pt x="231771" y="884303"/>
                  <a:pt x="220643" y="872171"/>
                </a:cubicBezTo>
                <a:cubicBezTo>
                  <a:pt x="209515" y="860039"/>
                  <a:pt x="197907" y="847656"/>
                  <a:pt x="185818" y="835023"/>
                </a:cubicBezTo>
                <a:cubicBezTo>
                  <a:pt x="172066" y="853306"/>
                  <a:pt x="158651" y="866184"/>
                  <a:pt x="145572" y="873655"/>
                </a:cubicBezTo>
                <a:cubicBezTo>
                  <a:pt x="139033" y="877391"/>
                  <a:pt x="132778" y="880365"/>
                  <a:pt x="126807" y="882579"/>
                </a:cubicBezTo>
                <a:lnTo>
                  <a:pt x="112757" y="886169"/>
                </a:lnTo>
                <a:lnTo>
                  <a:pt x="119953" y="887723"/>
                </a:lnTo>
                <a:cubicBezTo>
                  <a:pt x="138166" y="892168"/>
                  <a:pt x="162634" y="896392"/>
                  <a:pt x="193357" y="900392"/>
                </a:cubicBezTo>
                <a:cubicBezTo>
                  <a:pt x="224082" y="904393"/>
                  <a:pt x="254070" y="904594"/>
                  <a:pt x="283324" y="900995"/>
                </a:cubicBezTo>
                <a:cubicBezTo>
                  <a:pt x="312578" y="897395"/>
                  <a:pt x="322720" y="899184"/>
                  <a:pt x="313751" y="906362"/>
                </a:cubicBezTo>
                <a:cubicBezTo>
                  <a:pt x="304781" y="913539"/>
                  <a:pt x="291398" y="921440"/>
                  <a:pt x="273602" y="930066"/>
                </a:cubicBezTo>
                <a:cubicBezTo>
                  <a:pt x="255805" y="938692"/>
                  <a:pt x="241906" y="942545"/>
                  <a:pt x="231904" y="941628"/>
                </a:cubicBezTo>
                <a:cubicBezTo>
                  <a:pt x="221902" y="940710"/>
                  <a:pt x="205009" y="936211"/>
                  <a:pt x="181226" y="928130"/>
                </a:cubicBezTo>
                <a:cubicBezTo>
                  <a:pt x="157442" y="920049"/>
                  <a:pt x="136968" y="913464"/>
                  <a:pt x="119803" y="908373"/>
                </a:cubicBezTo>
                <a:cubicBezTo>
                  <a:pt x="102638" y="903282"/>
                  <a:pt x="88462" y="899231"/>
                  <a:pt x="77277" y="896219"/>
                </a:cubicBezTo>
                <a:cubicBezTo>
                  <a:pt x="66092" y="893208"/>
                  <a:pt x="56430" y="894111"/>
                  <a:pt x="48292" y="898930"/>
                </a:cubicBezTo>
                <a:cubicBezTo>
                  <a:pt x="40153" y="903748"/>
                  <a:pt x="33206" y="907347"/>
                  <a:pt x="27448" y="909728"/>
                </a:cubicBezTo>
                <a:cubicBezTo>
                  <a:pt x="21691" y="912108"/>
                  <a:pt x="14617" y="909631"/>
                  <a:pt x="6228" y="902296"/>
                </a:cubicBezTo>
                <a:cubicBezTo>
                  <a:pt x="-2161" y="894961"/>
                  <a:pt x="-2075" y="890691"/>
                  <a:pt x="6487" y="889487"/>
                </a:cubicBezTo>
                <a:cubicBezTo>
                  <a:pt x="15047" y="888282"/>
                  <a:pt x="23544" y="886124"/>
                  <a:pt x="31976" y="883012"/>
                </a:cubicBezTo>
                <a:cubicBezTo>
                  <a:pt x="40408" y="879900"/>
                  <a:pt x="48332" y="877613"/>
                  <a:pt x="55745" y="876150"/>
                </a:cubicBezTo>
                <a:cubicBezTo>
                  <a:pt x="54884" y="864793"/>
                  <a:pt x="51970" y="854070"/>
                  <a:pt x="47001" y="843982"/>
                </a:cubicBezTo>
                <a:cubicBezTo>
                  <a:pt x="42032" y="833893"/>
                  <a:pt x="40225" y="825537"/>
                  <a:pt x="41581" y="818911"/>
                </a:cubicBezTo>
                <a:cubicBezTo>
                  <a:pt x="42936" y="812286"/>
                  <a:pt x="44510" y="807016"/>
                  <a:pt x="46302" y="803101"/>
                </a:cubicBezTo>
                <a:cubicBezTo>
                  <a:pt x="48095" y="799186"/>
                  <a:pt x="45402" y="799029"/>
                  <a:pt x="38225" y="802628"/>
                </a:cubicBezTo>
                <a:cubicBezTo>
                  <a:pt x="31047" y="806227"/>
                  <a:pt x="23401" y="805955"/>
                  <a:pt x="15284" y="801811"/>
                </a:cubicBezTo>
                <a:cubicBezTo>
                  <a:pt x="7168" y="797666"/>
                  <a:pt x="6397" y="794544"/>
                  <a:pt x="12972" y="792443"/>
                </a:cubicBezTo>
                <a:cubicBezTo>
                  <a:pt x="19547" y="790342"/>
                  <a:pt x="26025" y="787592"/>
                  <a:pt x="32407" y="784194"/>
                </a:cubicBezTo>
                <a:cubicBezTo>
                  <a:pt x="38788" y="780795"/>
                  <a:pt x="44370" y="776690"/>
                  <a:pt x="49152" y="771879"/>
                </a:cubicBezTo>
                <a:cubicBezTo>
                  <a:pt x="53935" y="767068"/>
                  <a:pt x="62105" y="768323"/>
                  <a:pt x="73663" y="775643"/>
                </a:cubicBezTo>
                <a:cubicBezTo>
                  <a:pt x="85221" y="782964"/>
                  <a:pt x="87326" y="789682"/>
                  <a:pt x="79976" y="795799"/>
                </a:cubicBezTo>
                <a:cubicBezTo>
                  <a:pt x="72627" y="801915"/>
                  <a:pt x="68128" y="809246"/>
                  <a:pt x="66479" y="817793"/>
                </a:cubicBezTo>
                <a:cubicBezTo>
                  <a:pt x="64830" y="826340"/>
                  <a:pt x="66931" y="835625"/>
                  <a:pt x="72782" y="845649"/>
                </a:cubicBezTo>
                <a:cubicBezTo>
                  <a:pt x="78632" y="855673"/>
                  <a:pt x="78854" y="866349"/>
                  <a:pt x="73448" y="877678"/>
                </a:cubicBezTo>
                <a:lnTo>
                  <a:pt x="103249" y="884115"/>
                </a:lnTo>
                <a:lnTo>
                  <a:pt x="109542" y="877968"/>
                </a:lnTo>
                <a:cubicBezTo>
                  <a:pt x="120212" y="870604"/>
                  <a:pt x="130633" y="861613"/>
                  <a:pt x="140808" y="850994"/>
                </a:cubicBezTo>
                <a:cubicBezTo>
                  <a:pt x="150982" y="840375"/>
                  <a:pt x="159518" y="829537"/>
                  <a:pt x="166416" y="818481"/>
                </a:cubicBezTo>
                <a:cubicBezTo>
                  <a:pt x="149365" y="803668"/>
                  <a:pt x="136330" y="791446"/>
                  <a:pt x="127310" y="781817"/>
                </a:cubicBezTo>
                <a:cubicBezTo>
                  <a:pt x="118290" y="772187"/>
                  <a:pt x="121394" y="770176"/>
                  <a:pt x="136624" y="775783"/>
                </a:cubicBezTo>
                <a:cubicBezTo>
                  <a:pt x="151853" y="781390"/>
                  <a:pt x="166050" y="788481"/>
                  <a:pt x="179214" y="797057"/>
                </a:cubicBezTo>
                <a:cubicBezTo>
                  <a:pt x="186886" y="778916"/>
                  <a:pt x="190335" y="760977"/>
                  <a:pt x="189561" y="743238"/>
                </a:cubicBezTo>
                <a:cubicBezTo>
                  <a:pt x="169312" y="746809"/>
                  <a:pt x="153552" y="750175"/>
                  <a:pt x="142281" y="753337"/>
                </a:cubicBezTo>
                <a:cubicBezTo>
                  <a:pt x="131010" y="756499"/>
                  <a:pt x="120068" y="754008"/>
                  <a:pt x="109456" y="745862"/>
                </a:cubicBezTo>
                <a:cubicBezTo>
                  <a:pt x="98845" y="737717"/>
                  <a:pt x="98967" y="733644"/>
                  <a:pt x="109822" y="733644"/>
                </a:cubicBezTo>
                <a:cubicBezTo>
                  <a:pt x="118512" y="733644"/>
                  <a:pt x="130655" y="732311"/>
                  <a:pt x="146250" y="729644"/>
                </a:cubicBezTo>
                <a:cubicBezTo>
                  <a:pt x="161845" y="726976"/>
                  <a:pt x="175848" y="724313"/>
                  <a:pt x="188259" y="721652"/>
                </a:cubicBezTo>
                <a:cubicBezTo>
                  <a:pt x="200671" y="718992"/>
                  <a:pt x="213581" y="715597"/>
                  <a:pt x="226988" y="711467"/>
                </a:cubicBezTo>
                <a:cubicBezTo>
                  <a:pt x="230341" y="710435"/>
                  <a:pt x="233560" y="709788"/>
                  <a:pt x="236646" y="709528"/>
                </a:cubicBezTo>
                <a:close/>
                <a:moveTo>
                  <a:pt x="4670142" y="705665"/>
                </a:moveTo>
                <a:cubicBezTo>
                  <a:pt x="4676490" y="705536"/>
                  <a:pt x="4682754" y="708359"/>
                  <a:pt x="4688933" y="714135"/>
                </a:cubicBezTo>
                <a:cubicBezTo>
                  <a:pt x="4697171" y="721835"/>
                  <a:pt x="4693729" y="727037"/>
                  <a:pt x="4678608" y="729740"/>
                </a:cubicBezTo>
                <a:cubicBezTo>
                  <a:pt x="4663486" y="732443"/>
                  <a:pt x="4645407" y="735179"/>
                  <a:pt x="4624369" y="737947"/>
                </a:cubicBezTo>
                <a:cubicBezTo>
                  <a:pt x="4628858" y="739223"/>
                  <a:pt x="4630611" y="741772"/>
                  <a:pt x="4629629" y="745593"/>
                </a:cubicBezTo>
                <a:cubicBezTo>
                  <a:pt x="4628646" y="749415"/>
                  <a:pt x="4626441" y="754423"/>
                  <a:pt x="4623014" y="760618"/>
                </a:cubicBezTo>
                <a:cubicBezTo>
                  <a:pt x="4630944" y="757922"/>
                  <a:pt x="4640054" y="755223"/>
                  <a:pt x="4650343" y="752520"/>
                </a:cubicBezTo>
                <a:cubicBezTo>
                  <a:pt x="4660632" y="749817"/>
                  <a:pt x="4669674" y="752097"/>
                  <a:pt x="4677468" y="759360"/>
                </a:cubicBezTo>
                <a:cubicBezTo>
                  <a:pt x="4685261" y="766623"/>
                  <a:pt x="4681235" y="771599"/>
                  <a:pt x="4665390" y="774288"/>
                </a:cubicBezTo>
                <a:cubicBezTo>
                  <a:pt x="4649543" y="776977"/>
                  <a:pt x="4633819" y="779927"/>
                  <a:pt x="4618217" y="783140"/>
                </a:cubicBezTo>
                <a:cubicBezTo>
                  <a:pt x="4615909" y="792317"/>
                  <a:pt x="4613005" y="799660"/>
                  <a:pt x="4609506" y="805166"/>
                </a:cubicBezTo>
                <a:cubicBezTo>
                  <a:pt x="4633196" y="802542"/>
                  <a:pt x="4653258" y="799412"/>
                  <a:pt x="4669692" y="795777"/>
                </a:cubicBezTo>
                <a:cubicBezTo>
                  <a:pt x="4686126" y="792142"/>
                  <a:pt x="4698652" y="794425"/>
                  <a:pt x="4707270" y="802628"/>
                </a:cubicBezTo>
                <a:cubicBezTo>
                  <a:pt x="4715889" y="810831"/>
                  <a:pt x="4714677" y="815803"/>
                  <a:pt x="4703635" y="817545"/>
                </a:cubicBezTo>
                <a:cubicBezTo>
                  <a:pt x="4692593" y="819288"/>
                  <a:pt x="4678765" y="820604"/>
                  <a:pt x="4662152" y="821493"/>
                </a:cubicBezTo>
                <a:cubicBezTo>
                  <a:pt x="4645539" y="822382"/>
                  <a:pt x="4626169" y="824533"/>
                  <a:pt x="4604042" y="827946"/>
                </a:cubicBezTo>
                <a:cubicBezTo>
                  <a:pt x="4590992" y="854074"/>
                  <a:pt x="4574616" y="876989"/>
                  <a:pt x="4554913" y="896693"/>
                </a:cubicBezTo>
                <a:cubicBezTo>
                  <a:pt x="4535209" y="916396"/>
                  <a:pt x="4514835" y="930166"/>
                  <a:pt x="4493791" y="938003"/>
                </a:cubicBezTo>
                <a:cubicBezTo>
                  <a:pt x="4472747" y="945840"/>
                  <a:pt x="4469821" y="943825"/>
                  <a:pt x="4485015" y="931959"/>
                </a:cubicBezTo>
                <a:cubicBezTo>
                  <a:pt x="4500208" y="920092"/>
                  <a:pt x="4516007" y="905741"/>
                  <a:pt x="4532413" y="888906"/>
                </a:cubicBezTo>
                <a:cubicBezTo>
                  <a:pt x="4548818" y="872070"/>
                  <a:pt x="4563667" y="852761"/>
                  <a:pt x="4576961" y="830979"/>
                </a:cubicBezTo>
                <a:lnTo>
                  <a:pt x="4543103" y="837625"/>
                </a:lnTo>
                <a:cubicBezTo>
                  <a:pt x="4533495" y="838586"/>
                  <a:pt x="4523912" y="834764"/>
                  <a:pt x="4514355" y="826160"/>
                </a:cubicBezTo>
                <a:cubicBezTo>
                  <a:pt x="4504797" y="817556"/>
                  <a:pt x="4507142" y="813713"/>
                  <a:pt x="4521389" y="814631"/>
                </a:cubicBezTo>
                <a:cubicBezTo>
                  <a:pt x="4535636" y="815549"/>
                  <a:pt x="4556217" y="813899"/>
                  <a:pt x="4583134" y="809683"/>
                </a:cubicBezTo>
                <a:cubicBezTo>
                  <a:pt x="4586217" y="802011"/>
                  <a:pt x="4589558" y="793809"/>
                  <a:pt x="4593158" y="785076"/>
                </a:cubicBezTo>
                <a:cubicBezTo>
                  <a:pt x="4581772" y="787772"/>
                  <a:pt x="4573533" y="789345"/>
                  <a:pt x="4568443" y="789797"/>
                </a:cubicBezTo>
                <a:cubicBezTo>
                  <a:pt x="4563352" y="790249"/>
                  <a:pt x="4557426" y="786926"/>
                  <a:pt x="4550664" y="779827"/>
                </a:cubicBezTo>
                <a:cubicBezTo>
                  <a:pt x="4543903" y="772729"/>
                  <a:pt x="4546237" y="768893"/>
                  <a:pt x="4557666" y="768319"/>
                </a:cubicBezTo>
                <a:cubicBezTo>
                  <a:pt x="4569095" y="767745"/>
                  <a:pt x="4582008" y="766261"/>
                  <a:pt x="4596406" y="763866"/>
                </a:cubicBezTo>
                <a:cubicBezTo>
                  <a:pt x="4597840" y="758876"/>
                  <a:pt x="4599009" y="751096"/>
                  <a:pt x="4599912" y="740528"/>
                </a:cubicBezTo>
                <a:cubicBezTo>
                  <a:pt x="4587838" y="742320"/>
                  <a:pt x="4577692" y="744120"/>
                  <a:pt x="4569475" y="745927"/>
                </a:cubicBezTo>
                <a:cubicBezTo>
                  <a:pt x="4561258" y="747734"/>
                  <a:pt x="4553027" y="744858"/>
                  <a:pt x="4544781" y="737301"/>
                </a:cubicBezTo>
                <a:cubicBezTo>
                  <a:pt x="4536536" y="729744"/>
                  <a:pt x="4539260" y="725682"/>
                  <a:pt x="4552955" y="725116"/>
                </a:cubicBezTo>
                <a:cubicBezTo>
                  <a:pt x="4566650" y="724549"/>
                  <a:pt x="4586224" y="722445"/>
                  <a:pt x="4611678" y="718802"/>
                </a:cubicBezTo>
                <a:cubicBezTo>
                  <a:pt x="4637863" y="713582"/>
                  <a:pt x="4655226" y="709574"/>
                  <a:pt x="4663766" y="706778"/>
                </a:cubicBezTo>
                <a:cubicBezTo>
                  <a:pt x="4665900" y="706079"/>
                  <a:pt x="4668026" y="705708"/>
                  <a:pt x="4670142" y="705665"/>
                </a:cubicBezTo>
                <a:close/>
                <a:moveTo>
                  <a:pt x="1993617" y="705665"/>
                </a:moveTo>
                <a:cubicBezTo>
                  <a:pt x="1999965" y="705536"/>
                  <a:pt x="2006229" y="708359"/>
                  <a:pt x="2012408" y="714135"/>
                </a:cubicBezTo>
                <a:cubicBezTo>
                  <a:pt x="2020646" y="721835"/>
                  <a:pt x="2017204" y="727037"/>
                  <a:pt x="2002083" y="729740"/>
                </a:cubicBezTo>
                <a:cubicBezTo>
                  <a:pt x="1986961" y="732443"/>
                  <a:pt x="1968881" y="735179"/>
                  <a:pt x="1947844" y="737947"/>
                </a:cubicBezTo>
                <a:cubicBezTo>
                  <a:pt x="1952333" y="739223"/>
                  <a:pt x="1954086" y="741772"/>
                  <a:pt x="1953104" y="745593"/>
                </a:cubicBezTo>
                <a:cubicBezTo>
                  <a:pt x="1952121" y="749415"/>
                  <a:pt x="1949916" y="754423"/>
                  <a:pt x="1946489" y="760618"/>
                </a:cubicBezTo>
                <a:cubicBezTo>
                  <a:pt x="1954419" y="757922"/>
                  <a:pt x="1963529" y="755223"/>
                  <a:pt x="1973818" y="752520"/>
                </a:cubicBezTo>
                <a:cubicBezTo>
                  <a:pt x="1984107" y="749817"/>
                  <a:pt x="1993149" y="752097"/>
                  <a:pt x="2000943" y="759360"/>
                </a:cubicBezTo>
                <a:cubicBezTo>
                  <a:pt x="2008736" y="766623"/>
                  <a:pt x="2004710" y="771599"/>
                  <a:pt x="1988864" y="774288"/>
                </a:cubicBezTo>
                <a:cubicBezTo>
                  <a:pt x="1973019" y="776977"/>
                  <a:pt x="1957295" y="779927"/>
                  <a:pt x="1941692" y="783140"/>
                </a:cubicBezTo>
                <a:cubicBezTo>
                  <a:pt x="1939384" y="792317"/>
                  <a:pt x="1936480" y="799660"/>
                  <a:pt x="1932981" y="805166"/>
                </a:cubicBezTo>
                <a:cubicBezTo>
                  <a:pt x="1956671" y="802542"/>
                  <a:pt x="1976733" y="799412"/>
                  <a:pt x="1993167" y="795777"/>
                </a:cubicBezTo>
                <a:cubicBezTo>
                  <a:pt x="2009600" y="792142"/>
                  <a:pt x="2022127" y="794425"/>
                  <a:pt x="2030745" y="802628"/>
                </a:cubicBezTo>
                <a:cubicBezTo>
                  <a:pt x="2039364" y="810831"/>
                  <a:pt x="2038152" y="815803"/>
                  <a:pt x="2027110" y="817545"/>
                </a:cubicBezTo>
                <a:cubicBezTo>
                  <a:pt x="2016068" y="819288"/>
                  <a:pt x="2002240" y="820604"/>
                  <a:pt x="1985627" y="821493"/>
                </a:cubicBezTo>
                <a:cubicBezTo>
                  <a:pt x="1969014" y="822382"/>
                  <a:pt x="1949644" y="824533"/>
                  <a:pt x="1927517" y="827946"/>
                </a:cubicBezTo>
                <a:cubicBezTo>
                  <a:pt x="1914467" y="854074"/>
                  <a:pt x="1898091" y="876989"/>
                  <a:pt x="1878388" y="896693"/>
                </a:cubicBezTo>
                <a:cubicBezTo>
                  <a:pt x="1858684" y="916396"/>
                  <a:pt x="1838310" y="930166"/>
                  <a:pt x="1817266" y="938003"/>
                </a:cubicBezTo>
                <a:cubicBezTo>
                  <a:pt x="1796222" y="945840"/>
                  <a:pt x="1793297" y="943825"/>
                  <a:pt x="1808490" y="931959"/>
                </a:cubicBezTo>
                <a:cubicBezTo>
                  <a:pt x="1823684" y="920092"/>
                  <a:pt x="1839483" y="905741"/>
                  <a:pt x="1855888" y="888906"/>
                </a:cubicBezTo>
                <a:cubicBezTo>
                  <a:pt x="1872293" y="872070"/>
                  <a:pt x="1887142" y="852761"/>
                  <a:pt x="1900436" y="830979"/>
                </a:cubicBezTo>
                <a:lnTo>
                  <a:pt x="1866578" y="837625"/>
                </a:lnTo>
                <a:cubicBezTo>
                  <a:pt x="1856970" y="838586"/>
                  <a:pt x="1847388" y="834764"/>
                  <a:pt x="1837830" y="826160"/>
                </a:cubicBezTo>
                <a:cubicBezTo>
                  <a:pt x="1828273" y="817556"/>
                  <a:pt x="1830617" y="813713"/>
                  <a:pt x="1844864" y="814631"/>
                </a:cubicBezTo>
                <a:cubicBezTo>
                  <a:pt x="1859111" y="815549"/>
                  <a:pt x="1879693" y="813899"/>
                  <a:pt x="1906609" y="809683"/>
                </a:cubicBezTo>
                <a:cubicBezTo>
                  <a:pt x="1909692" y="802011"/>
                  <a:pt x="1913034" y="793809"/>
                  <a:pt x="1916633" y="785076"/>
                </a:cubicBezTo>
                <a:cubicBezTo>
                  <a:pt x="1905247" y="787772"/>
                  <a:pt x="1897008" y="789345"/>
                  <a:pt x="1891918" y="789797"/>
                </a:cubicBezTo>
                <a:cubicBezTo>
                  <a:pt x="1886827" y="790249"/>
                  <a:pt x="1880901" y="786926"/>
                  <a:pt x="1874139" y="779827"/>
                </a:cubicBezTo>
                <a:cubicBezTo>
                  <a:pt x="1867378" y="772729"/>
                  <a:pt x="1869712" y="768893"/>
                  <a:pt x="1881141" y="768319"/>
                </a:cubicBezTo>
                <a:cubicBezTo>
                  <a:pt x="1892570" y="767745"/>
                  <a:pt x="1905483" y="766261"/>
                  <a:pt x="1919881" y="763866"/>
                </a:cubicBezTo>
                <a:cubicBezTo>
                  <a:pt x="1921315" y="758876"/>
                  <a:pt x="1922484" y="751096"/>
                  <a:pt x="1923387" y="740528"/>
                </a:cubicBezTo>
                <a:cubicBezTo>
                  <a:pt x="1911313" y="742320"/>
                  <a:pt x="1901167" y="744120"/>
                  <a:pt x="1892950" y="745927"/>
                </a:cubicBezTo>
                <a:cubicBezTo>
                  <a:pt x="1884733" y="747734"/>
                  <a:pt x="1876502" y="744858"/>
                  <a:pt x="1868256" y="737301"/>
                </a:cubicBezTo>
                <a:cubicBezTo>
                  <a:pt x="1860011" y="729744"/>
                  <a:pt x="1862735" y="725682"/>
                  <a:pt x="1876430" y="725116"/>
                </a:cubicBezTo>
                <a:cubicBezTo>
                  <a:pt x="1890125" y="724549"/>
                  <a:pt x="1909699" y="722445"/>
                  <a:pt x="1935153" y="718802"/>
                </a:cubicBezTo>
                <a:cubicBezTo>
                  <a:pt x="1961338" y="713582"/>
                  <a:pt x="1978701" y="709574"/>
                  <a:pt x="1987240" y="706778"/>
                </a:cubicBezTo>
                <a:cubicBezTo>
                  <a:pt x="1989375" y="706079"/>
                  <a:pt x="1991501" y="705708"/>
                  <a:pt x="1993617" y="705665"/>
                </a:cubicBezTo>
                <a:close/>
                <a:moveTo>
                  <a:pt x="447350" y="700685"/>
                </a:moveTo>
                <a:cubicBezTo>
                  <a:pt x="451578" y="701402"/>
                  <a:pt x="456908" y="703286"/>
                  <a:pt x="463340" y="706337"/>
                </a:cubicBezTo>
                <a:cubicBezTo>
                  <a:pt x="476203" y="712439"/>
                  <a:pt x="480993" y="717953"/>
                  <a:pt x="477709" y="722879"/>
                </a:cubicBezTo>
                <a:cubicBezTo>
                  <a:pt x="474425" y="727804"/>
                  <a:pt x="471496" y="734555"/>
                  <a:pt x="468922" y="743131"/>
                </a:cubicBezTo>
                <a:cubicBezTo>
                  <a:pt x="466348" y="751706"/>
                  <a:pt x="465735" y="775780"/>
                  <a:pt x="467083" y="815351"/>
                </a:cubicBezTo>
                <a:cubicBezTo>
                  <a:pt x="468431" y="854923"/>
                  <a:pt x="466990" y="881592"/>
                  <a:pt x="462759" y="895359"/>
                </a:cubicBezTo>
                <a:cubicBezTo>
                  <a:pt x="458529" y="909126"/>
                  <a:pt x="454051" y="914564"/>
                  <a:pt x="449326" y="911675"/>
                </a:cubicBezTo>
                <a:cubicBezTo>
                  <a:pt x="444601" y="908785"/>
                  <a:pt x="441012" y="900328"/>
                  <a:pt x="438560" y="886303"/>
                </a:cubicBezTo>
                <a:cubicBezTo>
                  <a:pt x="428651" y="887192"/>
                  <a:pt x="417587" y="888784"/>
                  <a:pt x="405370" y="891078"/>
                </a:cubicBezTo>
                <a:cubicBezTo>
                  <a:pt x="402917" y="911298"/>
                  <a:pt x="397386" y="914984"/>
                  <a:pt x="388774" y="902135"/>
                </a:cubicBezTo>
                <a:cubicBezTo>
                  <a:pt x="380163" y="889286"/>
                  <a:pt x="377206" y="877756"/>
                  <a:pt x="379901" y="867546"/>
                </a:cubicBezTo>
                <a:cubicBezTo>
                  <a:pt x="382598" y="857336"/>
                  <a:pt x="384171" y="833105"/>
                  <a:pt x="384623" y="794852"/>
                </a:cubicBezTo>
                <a:cubicBezTo>
                  <a:pt x="385074" y="756600"/>
                  <a:pt x="382827" y="731658"/>
                  <a:pt x="377880" y="720028"/>
                </a:cubicBezTo>
                <a:cubicBezTo>
                  <a:pt x="372932" y="708398"/>
                  <a:pt x="374625" y="703932"/>
                  <a:pt x="382956" y="706628"/>
                </a:cubicBezTo>
                <a:cubicBezTo>
                  <a:pt x="391288" y="709323"/>
                  <a:pt x="401526" y="710040"/>
                  <a:pt x="413673" y="708779"/>
                </a:cubicBezTo>
                <a:cubicBezTo>
                  <a:pt x="425819" y="707517"/>
                  <a:pt x="433918" y="705269"/>
                  <a:pt x="437969" y="702035"/>
                </a:cubicBezTo>
                <a:cubicBezTo>
                  <a:pt x="439994" y="700418"/>
                  <a:pt x="443121" y="699968"/>
                  <a:pt x="447350" y="700685"/>
                </a:cubicBezTo>
                <a:close/>
                <a:moveTo>
                  <a:pt x="3881106" y="694990"/>
                </a:moveTo>
                <a:cubicBezTo>
                  <a:pt x="3885397" y="695514"/>
                  <a:pt x="3889287" y="697106"/>
                  <a:pt x="3892775" y="699766"/>
                </a:cubicBezTo>
                <a:cubicBezTo>
                  <a:pt x="3899752" y="705086"/>
                  <a:pt x="3899386" y="709811"/>
                  <a:pt x="3891678" y="713941"/>
                </a:cubicBezTo>
                <a:cubicBezTo>
                  <a:pt x="3883970" y="718071"/>
                  <a:pt x="3875746" y="721054"/>
                  <a:pt x="3867006" y="722889"/>
                </a:cubicBezTo>
                <a:cubicBezTo>
                  <a:pt x="3858265" y="724725"/>
                  <a:pt x="3850095" y="726324"/>
                  <a:pt x="3842495" y="727686"/>
                </a:cubicBezTo>
                <a:cubicBezTo>
                  <a:pt x="3845506" y="727944"/>
                  <a:pt x="3848511" y="729701"/>
                  <a:pt x="3851508" y="732956"/>
                </a:cubicBezTo>
                <a:cubicBezTo>
                  <a:pt x="3854505" y="736211"/>
                  <a:pt x="3854516" y="740262"/>
                  <a:pt x="3851540" y="745109"/>
                </a:cubicBezTo>
                <a:cubicBezTo>
                  <a:pt x="3848564" y="749956"/>
                  <a:pt x="3845090" y="755911"/>
                  <a:pt x="3841118" y="762974"/>
                </a:cubicBezTo>
                <a:cubicBezTo>
                  <a:pt x="3837146" y="770036"/>
                  <a:pt x="3831754" y="777798"/>
                  <a:pt x="3824943" y="786259"/>
                </a:cubicBezTo>
                <a:cubicBezTo>
                  <a:pt x="3833403" y="785556"/>
                  <a:pt x="3840125" y="783133"/>
                  <a:pt x="3845108" y="778988"/>
                </a:cubicBezTo>
                <a:cubicBezTo>
                  <a:pt x="3850092" y="774844"/>
                  <a:pt x="3855806" y="774457"/>
                  <a:pt x="3862252" y="777827"/>
                </a:cubicBezTo>
                <a:cubicBezTo>
                  <a:pt x="3868698" y="781197"/>
                  <a:pt x="3874889" y="785151"/>
                  <a:pt x="3880826" y="789690"/>
                </a:cubicBezTo>
                <a:cubicBezTo>
                  <a:pt x="3886763" y="794228"/>
                  <a:pt x="3886656" y="798659"/>
                  <a:pt x="3880504" y="802983"/>
                </a:cubicBezTo>
                <a:cubicBezTo>
                  <a:pt x="3874352" y="807307"/>
                  <a:pt x="3867985" y="816961"/>
                  <a:pt x="3861402" y="831947"/>
                </a:cubicBezTo>
                <a:cubicBezTo>
                  <a:pt x="3868601" y="841626"/>
                  <a:pt x="3869186" y="846800"/>
                  <a:pt x="3863156" y="847466"/>
                </a:cubicBezTo>
                <a:cubicBezTo>
                  <a:pt x="3857125" y="848133"/>
                  <a:pt x="3851321" y="848897"/>
                  <a:pt x="3845743" y="849757"/>
                </a:cubicBezTo>
                <a:cubicBezTo>
                  <a:pt x="3840165" y="850618"/>
                  <a:pt x="3830306" y="852295"/>
                  <a:pt x="3816166" y="854791"/>
                </a:cubicBezTo>
                <a:cubicBezTo>
                  <a:pt x="3813198" y="868600"/>
                  <a:pt x="3809444" y="874863"/>
                  <a:pt x="3804906" y="873580"/>
                </a:cubicBezTo>
                <a:cubicBezTo>
                  <a:pt x="3800367" y="872296"/>
                  <a:pt x="3797374" y="866080"/>
                  <a:pt x="3795925" y="854930"/>
                </a:cubicBezTo>
                <a:cubicBezTo>
                  <a:pt x="3794477" y="843781"/>
                  <a:pt x="3793688" y="835797"/>
                  <a:pt x="3793559" y="830979"/>
                </a:cubicBezTo>
                <a:cubicBezTo>
                  <a:pt x="3781040" y="849320"/>
                  <a:pt x="3767593" y="861778"/>
                  <a:pt x="3753216" y="868353"/>
                </a:cubicBezTo>
                <a:cubicBezTo>
                  <a:pt x="3738840" y="874928"/>
                  <a:pt x="3735585" y="873698"/>
                  <a:pt x="3743451" y="864664"/>
                </a:cubicBezTo>
                <a:cubicBezTo>
                  <a:pt x="3751316" y="855629"/>
                  <a:pt x="3759476" y="846437"/>
                  <a:pt x="3767929" y="837088"/>
                </a:cubicBezTo>
                <a:cubicBezTo>
                  <a:pt x="3776383" y="827738"/>
                  <a:pt x="3784087" y="817255"/>
                  <a:pt x="3791042" y="805639"/>
                </a:cubicBezTo>
                <a:cubicBezTo>
                  <a:pt x="3788346" y="801639"/>
                  <a:pt x="3786998" y="797910"/>
                  <a:pt x="3786998" y="794454"/>
                </a:cubicBezTo>
                <a:cubicBezTo>
                  <a:pt x="3786998" y="788101"/>
                  <a:pt x="3791257" y="786273"/>
                  <a:pt x="3799775" y="788969"/>
                </a:cubicBezTo>
                <a:cubicBezTo>
                  <a:pt x="3808437" y="774156"/>
                  <a:pt x="3814550" y="761852"/>
                  <a:pt x="3818113" y="752057"/>
                </a:cubicBezTo>
                <a:cubicBezTo>
                  <a:pt x="3821676" y="742263"/>
                  <a:pt x="3823903" y="735272"/>
                  <a:pt x="3824792" y="731085"/>
                </a:cubicBezTo>
                <a:cubicBezTo>
                  <a:pt x="3808788" y="731988"/>
                  <a:pt x="3797815" y="730049"/>
                  <a:pt x="3791870" y="725266"/>
                </a:cubicBezTo>
                <a:cubicBezTo>
                  <a:pt x="3785926" y="720484"/>
                  <a:pt x="3788063" y="716684"/>
                  <a:pt x="3798280" y="713866"/>
                </a:cubicBezTo>
                <a:cubicBezTo>
                  <a:pt x="3808498" y="711048"/>
                  <a:pt x="3819963" y="708277"/>
                  <a:pt x="3832675" y="705552"/>
                </a:cubicBezTo>
                <a:cubicBezTo>
                  <a:pt x="3845388" y="702827"/>
                  <a:pt x="3856839" y="699852"/>
                  <a:pt x="3867027" y="696625"/>
                </a:cubicBezTo>
                <a:cubicBezTo>
                  <a:pt x="3872122" y="695012"/>
                  <a:pt x="3876815" y="694467"/>
                  <a:pt x="3881106" y="694990"/>
                </a:cubicBezTo>
                <a:close/>
                <a:moveTo>
                  <a:pt x="5331043" y="689247"/>
                </a:moveTo>
                <a:cubicBezTo>
                  <a:pt x="5327150" y="693076"/>
                  <a:pt x="5322356" y="697366"/>
                  <a:pt x="5316661" y="702118"/>
                </a:cubicBezTo>
                <a:lnTo>
                  <a:pt x="5300080" y="715225"/>
                </a:lnTo>
                <a:lnTo>
                  <a:pt x="5310125" y="714898"/>
                </a:lnTo>
                <a:cubicBezTo>
                  <a:pt x="5320859" y="716813"/>
                  <a:pt x="5328760" y="720333"/>
                  <a:pt x="5333829" y="725460"/>
                </a:cubicBezTo>
                <a:cubicBezTo>
                  <a:pt x="5338899" y="730586"/>
                  <a:pt x="5340981" y="734655"/>
                  <a:pt x="5340078" y="737667"/>
                </a:cubicBezTo>
                <a:cubicBezTo>
                  <a:pt x="5342301" y="733981"/>
                  <a:pt x="5347818" y="727288"/>
                  <a:pt x="5356630" y="717587"/>
                </a:cubicBezTo>
                <a:cubicBezTo>
                  <a:pt x="5365442" y="707886"/>
                  <a:pt x="5370708" y="701185"/>
                  <a:pt x="5372429" y="697486"/>
                </a:cubicBezTo>
                <a:cubicBezTo>
                  <a:pt x="5374150" y="693786"/>
                  <a:pt x="5372788" y="691936"/>
                  <a:pt x="5368342" y="691936"/>
                </a:cubicBezTo>
                <a:cubicBezTo>
                  <a:pt x="5362435" y="691936"/>
                  <a:pt x="5356103" y="692388"/>
                  <a:pt x="5349349" y="693291"/>
                </a:cubicBezTo>
                <a:cubicBezTo>
                  <a:pt x="5342594" y="694195"/>
                  <a:pt x="5336493" y="692847"/>
                  <a:pt x="5331043" y="689247"/>
                </a:cubicBezTo>
                <a:close/>
                <a:moveTo>
                  <a:pt x="33313" y="686134"/>
                </a:moveTo>
                <a:cubicBezTo>
                  <a:pt x="35856" y="685452"/>
                  <a:pt x="39921" y="685590"/>
                  <a:pt x="45506" y="686548"/>
                </a:cubicBezTo>
                <a:cubicBezTo>
                  <a:pt x="56677" y="688462"/>
                  <a:pt x="65927" y="693137"/>
                  <a:pt x="73254" y="700572"/>
                </a:cubicBezTo>
                <a:cubicBezTo>
                  <a:pt x="80582" y="708008"/>
                  <a:pt x="82830" y="716078"/>
                  <a:pt x="79998" y="724782"/>
                </a:cubicBezTo>
                <a:cubicBezTo>
                  <a:pt x="77166" y="733487"/>
                  <a:pt x="71498" y="735641"/>
                  <a:pt x="62994" y="731246"/>
                </a:cubicBezTo>
                <a:cubicBezTo>
                  <a:pt x="54491" y="726851"/>
                  <a:pt x="46969" y="720444"/>
                  <a:pt x="40430" y="712027"/>
                </a:cubicBezTo>
                <a:cubicBezTo>
                  <a:pt x="34636" y="702404"/>
                  <a:pt x="31242" y="695274"/>
                  <a:pt x="30244" y="690635"/>
                </a:cubicBezTo>
                <a:cubicBezTo>
                  <a:pt x="29746" y="688315"/>
                  <a:pt x="30769" y="686815"/>
                  <a:pt x="33313" y="686134"/>
                </a:cubicBezTo>
                <a:close/>
                <a:moveTo>
                  <a:pt x="3613924" y="685713"/>
                </a:moveTo>
                <a:cubicBezTo>
                  <a:pt x="3621382" y="685196"/>
                  <a:pt x="3628575" y="687532"/>
                  <a:pt x="3635501" y="692721"/>
                </a:cubicBezTo>
                <a:cubicBezTo>
                  <a:pt x="3644736" y="699640"/>
                  <a:pt x="3640897" y="705738"/>
                  <a:pt x="3623982" y="711016"/>
                </a:cubicBezTo>
                <a:cubicBezTo>
                  <a:pt x="3607068" y="716293"/>
                  <a:pt x="3585827" y="720552"/>
                  <a:pt x="3560258" y="723793"/>
                </a:cubicBezTo>
                <a:cubicBezTo>
                  <a:pt x="3574656" y="727822"/>
                  <a:pt x="3580714" y="733791"/>
                  <a:pt x="3578434" y="741700"/>
                </a:cubicBezTo>
                <a:cubicBezTo>
                  <a:pt x="3576154" y="749609"/>
                  <a:pt x="3574598" y="765817"/>
                  <a:pt x="3573767" y="790324"/>
                </a:cubicBezTo>
                <a:cubicBezTo>
                  <a:pt x="3584249" y="787829"/>
                  <a:pt x="3595994" y="783828"/>
                  <a:pt x="3609000" y="778321"/>
                </a:cubicBezTo>
                <a:cubicBezTo>
                  <a:pt x="3622007" y="772815"/>
                  <a:pt x="3632884" y="774313"/>
                  <a:pt x="3641632" y="782817"/>
                </a:cubicBezTo>
                <a:cubicBezTo>
                  <a:pt x="3650379" y="791321"/>
                  <a:pt x="3644958" y="797871"/>
                  <a:pt x="3625370" y="802467"/>
                </a:cubicBezTo>
                <a:cubicBezTo>
                  <a:pt x="3605781" y="807063"/>
                  <a:pt x="3588487" y="809755"/>
                  <a:pt x="3573487" y="810544"/>
                </a:cubicBezTo>
                <a:cubicBezTo>
                  <a:pt x="3571866" y="838020"/>
                  <a:pt x="3571056" y="860971"/>
                  <a:pt x="3571056" y="879398"/>
                </a:cubicBezTo>
                <a:cubicBezTo>
                  <a:pt x="3590157" y="877678"/>
                  <a:pt x="3607925" y="876136"/>
                  <a:pt x="3624359" y="874774"/>
                </a:cubicBezTo>
                <a:cubicBezTo>
                  <a:pt x="3640793" y="873411"/>
                  <a:pt x="3652961" y="872268"/>
                  <a:pt x="3660862" y="871343"/>
                </a:cubicBezTo>
                <a:cubicBezTo>
                  <a:pt x="3668763" y="870418"/>
                  <a:pt x="3676511" y="871196"/>
                  <a:pt x="3684104" y="873677"/>
                </a:cubicBezTo>
                <a:cubicBezTo>
                  <a:pt x="3691697" y="876157"/>
                  <a:pt x="3697476" y="880879"/>
                  <a:pt x="3701441" y="887841"/>
                </a:cubicBezTo>
                <a:cubicBezTo>
                  <a:pt x="3705406" y="894803"/>
                  <a:pt x="3704295" y="899213"/>
                  <a:pt x="3698107" y="901070"/>
                </a:cubicBezTo>
                <a:cubicBezTo>
                  <a:pt x="3691919" y="902927"/>
                  <a:pt x="3676174" y="903182"/>
                  <a:pt x="3650870" y="901834"/>
                </a:cubicBezTo>
                <a:cubicBezTo>
                  <a:pt x="3625567" y="900486"/>
                  <a:pt x="3596406" y="901378"/>
                  <a:pt x="3563388" y="904512"/>
                </a:cubicBezTo>
                <a:cubicBezTo>
                  <a:pt x="3530370" y="907645"/>
                  <a:pt x="3500990" y="911241"/>
                  <a:pt x="3475249" y="915299"/>
                </a:cubicBezTo>
                <a:cubicBezTo>
                  <a:pt x="3449509" y="919357"/>
                  <a:pt x="3433896" y="921838"/>
                  <a:pt x="3428411" y="922742"/>
                </a:cubicBezTo>
                <a:cubicBezTo>
                  <a:pt x="3422925" y="923645"/>
                  <a:pt x="3414931" y="919802"/>
                  <a:pt x="3404427" y="911212"/>
                </a:cubicBezTo>
                <a:cubicBezTo>
                  <a:pt x="3393922" y="902622"/>
                  <a:pt x="3396349" y="898327"/>
                  <a:pt x="3411708" y="898327"/>
                </a:cubicBezTo>
                <a:cubicBezTo>
                  <a:pt x="3424127" y="898327"/>
                  <a:pt x="3445694" y="896248"/>
                  <a:pt x="3476411" y="892089"/>
                </a:cubicBezTo>
                <a:cubicBezTo>
                  <a:pt x="3476411" y="862477"/>
                  <a:pt x="3475307" y="839084"/>
                  <a:pt x="3473098" y="821912"/>
                </a:cubicBezTo>
                <a:cubicBezTo>
                  <a:pt x="3470890" y="804740"/>
                  <a:pt x="3467742" y="792934"/>
                  <a:pt x="3463655" y="786495"/>
                </a:cubicBezTo>
                <a:cubicBezTo>
                  <a:pt x="3459568" y="780057"/>
                  <a:pt x="3461598" y="776837"/>
                  <a:pt x="3469743" y="776837"/>
                </a:cubicBezTo>
                <a:cubicBezTo>
                  <a:pt x="3475565" y="776837"/>
                  <a:pt x="3483108" y="778164"/>
                  <a:pt x="3492372" y="780817"/>
                </a:cubicBezTo>
                <a:cubicBezTo>
                  <a:pt x="3501635" y="783469"/>
                  <a:pt x="3505141" y="788327"/>
                  <a:pt x="3502890" y="795390"/>
                </a:cubicBezTo>
                <a:cubicBezTo>
                  <a:pt x="3500639" y="802452"/>
                  <a:pt x="3499513" y="833158"/>
                  <a:pt x="3499513" y="887508"/>
                </a:cubicBezTo>
                <a:cubicBezTo>
                  <a:pt x="3514455" y="886647"/>
                  <a:pt x="3530151" y="885436"/>
                  <a:pt x="3546599" y="883873"/>
                </a:cubicBezTo>
                <a:lnTo>
                  <a:pt x="3546599" y="759349"/>
                </a:lnTo>
                <a:cubicBezTo>
                  <a:pt x="3546599" y="742987"/>
                  <a:pt x="3545344" y="732218"/>
                  <a:pt x="3542835" y="727041"/>
                </a:cubicBezTo>
                <a:cubicBezTo>
                  <a:pt x="3515259" y="729737"/>
                  <a:pt x="3496846" y="728726"/>
                  <a:pt x="3487596" y="724008"/>
                </a:cubicBezTo>
                <a:cubicBezTo>
                  <a:pt x="3478347" y="719290"/>
                  <a:pt x="3480781" y="715457"/>
                  <a:pt x="3494899" y="712511"/>
                </a:cubicBezTo>
                <a:cubicBezTo>
                  <a:pt x="3509017" y="709564"/>
                  <a:pt x="3528581" y="705412"/>
                  <a:pt x="3553590" y="700056"/>
                </a:cubicBezTo>
                <a:cubicBezTo>
                  <a:pt x="3578599" y="694700"/>
                  <a:pt x="3596195" y="690409"/>
                  <a:pt x="3606376" y="687182"/>
                </a:cubicBezTo>
                <a:cubicBezTo>
                  <a:pt x="3608922" y="686376"/>
                  <a:pt x="3611438" y="685886"/>
                  <a:pt x="3613924" y="685713"/>
                </a:cubicBezTo>
                <a:close/>
                <a:moveTo>
                  <a:pt x="945719" y="685644"/>
                </a:moveTo>
                <a:cubicBezTo>
                  <a:pt x="943102" y="685350"/>
                  <a:pt x="934781" y="686325"/>
                  <a:pt x="920757" y="688570"/>
                </a:cubicBezTo>
                <a:cubicBezTo>
                  <a:pt x="906732" y="690814"/>
                  <a:pt x="890320" y="693879"/>
                  <a:pt x="871520" y="697765"/>
                </a:cubicBezTo>
                <a:cubicBezTo>
                  <a:pt x="873312" y="703085"/>
                  <a:pt x="874775" y="707387"/>
                  <a:pt x="875908" y="710671"/>
                </a:cubicBezTo>
                <a:cubicBezTo>
                  <a:pt x="889388" y="708047"/>
                  <a:pt x="900311" y="705591"/>
                  <a:pt x="908679" y="703304"/>
                </a:cubicBezTo>
                <a:cubicBezTo>
                  <a:pt x="917046" y="701017"/>
                  <a:pt x="923743" y="702480"/>
                  <a:pt x="928769" y="707692"/>
                </a:cubicBezTo>
                <a:cubicBezTo>
                  <a:pt x="933796" y="712905"/>
                  <a:pt x="928715" y="717881"/>
                  <a:pt x="913529" y="722620"/>
                </a:cubicBezTo>
                <a:cubicBezTo>
                  <a:pt x="898343" y="727360"/>
                  <a:pt x="886584" y="729285"/>
                  <a:pt x="878253" y="728396"/>
                </a:cubicBezTo>
                <a:cubicBezTo>
                  <a:pt x="880848" y="735982"/>
                  <a:pt x="882784" y="741775"/>
                  <a:pt x="884060" y="745776"/>
                </a:cubicBezTo>
                <a:cubicBezTo>
                  <a:pt x="906202" y="742292"/>
                  <a:pt x="925460" y="739323"/>
                  <a:pt x="941837" y="736871"/>
                </a:cubicBezTo>
                <a:cubicBezTo>
                  <a:pt x="944332" y="721039"/>
                  <a:pt x="946257" y="708617"/>
                  <a:pt x="947612" y="699604"/>
                </a:cubicBezTo>
                <a:cubicBezTo>
                  <a:pt x="948967" y="690592"/>
                  <a:pt x="948337" y="685938"/>
                  <a:pt x="945719" y="685644"/>
                </a:cubicBezTo>
                <a:close/>
                <a:moveTo>
                  <a:pt x="5966730" y="685053"/>
                </a:moveTo>
                <a:cubicBezTo>
                  <a:pt x="5987867" y="685053"/>
                  <a:pt x="6004412" y="690789"/>
                  <a:pt x="6016365" y="702261"/>
                </a:cubicBezTo>
                <a:cubicBezTo>
                  <a:pt x="6028317" y="713733"/>
                  <a:pt x="6034293" y="728267"/>
                  <a:pt x="6034293" y="745862"/>
                </a:cubicBezTo>
                <a:cubicBezTo>
                  <a:pt x="6034293" y="758252"/>
                  <a:pt x="6031451" y="769660"/>
                  <a:pt x="6025765" y="780085"/>
                </a:cubicBezTo>
                <a:cubicBezTo>
                  <a:pt x="6020079" y="790511"/>
                  <a:pt x="6012490" y="799523"/>
                  <a:pt x="6002996" y="807124"/>
                </a:cubicBezTo>
                <a:cubicBezTo>
                  <a:pt x="5994507" y="813950"/>
                  <a:pt x="5988602" y="820675"/>
                  <a:pt x="5985283" y="827300"/>
                </a:cubicBezTo>
                <a:cubicBezTo>
                  <a:pt x="5981963" y="833926"/>
                  <a:pt x="5980303" y="838271"/>
                  <a:pt x="5980303" y="840336"/>
                </a:cubicBezTo>
                <a:lnTo>
                  <a:pt x="5980303" y="853909"/>
                </a:lnTo>
                <a:lnTo>
                  <a:pt x="5947736" y="853909"/>
                </a:lnTo>
                <a:lnTo>
                  <a:pt x="5947736" y="836292"/>
                </a:lnTo>
                <a:cubicBezTo>
                  <a:pt x="5947736" y="827931"/>
                  <a:pt x="5949837" y="819779"/>
                  <a:pt x="5954039" y="811834"/>
                </a:cubicBezTo>
                <a:cubicBezTo>
                  <a:pt x="5958241" y="803890"/>
                  <a:pt x="5965374" y="795343"/>
                  <a:pt x="5975441" y="786194"/>
                </a:cubicBezTo>
                <a:cubicBezTo>
                  <a:pt x="5982382" y="780128"/>
                  <a:pt x="5987150" y="773858"/>
                  <a:pt x="5989746" y="767383"/>
                </a:cubicBezTo>
                <a:cubicBezTo>
                  <a:pt x="5992341" y="760909"/>
                  <a:pt x="5993639" y="754631"/>
                  <a:pt x="5993639" y="748551"/>
                </a:cubicBezTo>
                <a:cubicBezTo>
                  <a:pt x="5993639" y="737997"/>
                  <a:pt x="5991309" y="730199"/>
                  <a:pt x="5986648" y="725159"/>
                </a:cubicBezTo>
                <a:cubicBezTo>
                  <a:pt x="5981988" y="720118"/>
                  <a:pt x="5975348" y="717598"/>
                  <a:pt x="5966730" y="717598"/>
                </a:cubicBezTo>
                <a:cubicBezTo>
                  <a:pt x="5958039" y="717598"/>
                  <a:pt x="5950704" y="720986"/>
                  <a:pt x="5944725" y="727761"/>
                </a:cubicBezTo>
                <a:cubicBezTo>
                  <a:pt x="5938745" y="734537"/>
                  <a:pt x="5935755" y="747347"/>
                  <a:pt x="5935755" y="766190"/>
                </a:cubicBezTo>
                <a:lnTo>
                  <a:pt x="5896455" y="766190"/>
                </a:lnTo>
                <a:cubicBezTo>
                  <a:pt x="5897373" y="737696"/>
                  <a:pt x="5904468" y="717049"/>
                  <a:pt x="5917740" y="704251"/>
                </a:cubicBezTo>
                <a:cubicBezTo>
                  <a:pt x="5931012" y="691452"/>
                  <a:pt x="5947342" y="685053"/>
                  <a:pt x="5966730" y="685053"/>
                </a:cubicBezTo>
                <a:close/>
                <a:moveTo>
                  <a:pt x="2583094" y="684383"/>
                </a:moveTo>
                <a:cubicBezTo>
                  <a:pt x="2590694" y="685471"/>
                  <a:pt x="2597760" y="687691"/>
                  <a:pt x="2604292" y="691043"/>
                </a:cubicBezTo>
                <a:cubicBezTo>
                  <a:pt x="2617356" y="697747"/>
                  <a:pt x="2626451" y="707441"/>
                  <a:pt x="2631578" y="720125"/>
                </a:cubicBezTo>
                <a:cubicBezTo>
                  <a:pt x="2636704" y="732809"/>
                  <a:pt x="2637378" y="746787"/>
                  <a:pt x="2633600" y="762060"/>
                </a:cubicBezTo>
                <a:cubicBezTo>
                  <a:pt x="2629821" y="777332"/>
                  <a:pt x="2619564" y="789507"/>
                  <a:pt x="2602829" y="798584"/>
                </a:cubicBezTo>
                <a:cubicBezTo>
                  <a:pt x="2614832" y="802714"/>
                  <a:pt x="2624354" y="810429"/>
                  <a:pt x="2631395" y="821729"/>
                </a:cubicBezTo>
                <a:cubicBezTo>
                  <a:pt x="2638436" y="833029"/>
                  <a:pt x="2640788" y="847864"/>
                  <a:pt x="2638450" y="866234"/>
                </a:cubicBezTo>
                <a:cubicBezTo>
                  <a:pt x="2636113" y="884604"/>
                  <a:pt x="2627774" y="899518"/>
                  <a:pt x="2613434" y="910976"/>
                </a:cubicBezTo>
                <a:cubicBezTo>
                  <a:pt x="2599094" y="922433"/>
                  <a:pt x="2582889" y="927929"/>
                  <a:pt x="2564821" y="927463"/>
                </a:cubicBezTo>
                <a:cubicBezTo>
                  <a:pt x="2546752" y="926997"/>
                  <a:pt x="2531053" y="921293"/>
                  <a:pt x="2517724" y="910352"/>
                </a:cubicBezTo>
                <a:cubicBezTo>
                  <a:pt x="2504395" y="899410"/>
                  <a:pt x="2495815" y="882582"/>
                  <a:pt x="2491987" y="859867"/>
                </a:cubicBezTo>
                <a:lnTo>
                  <a:pt x="2523542" y="853758"/>
                </a:lnTo>
                <a:cubicBezTo>
                  <a:pt x="2527643" y="867596"/>
                  <a:pt x="2533416" y="877803"/>
                  <a:pt x="2540858" y="884378"/>
                </a:cubicBezTo>
                <a:cubicBezTo>
                  <a:pt x="2548301" y="890953"/>
                  <a:pt x="2557353" y="894269"/>
                  <a:pt x="2568015" y="894327"/>
                </a:cubicBezTo>
                <a:cubicBezTo>
                  <a:pt x="2578677" y="894384"/>
                  <a:pt x="2587342" y="890050"/>
                  <a:pt x="2594010" y="881324"/>
                </a:cubicBezTo>
                <a:cubicBezTo>
                  <a:pt x="2600678" y="872598"/>
                  <a:pt x="2603582" y="862599"/>
                  <a:pt x="2602722" y="851327"/>
                </a:cubicBezTo>
                <a:cubicBezTo>
                  <a:pt x="2601861" y="840056"/>
                  <a:pt x="2597541" y="831344"/>
                  <a:pt x="2589762" y="825192"/>
                </a:cubicBezTo>
                <a:cubicBezTo>
                  <a:pt x="2581982" y="819040"/>
                  <a:pt x="2567832" y="814502"/>
                  <a:pt x="2547311" y="811576"/>
                </a:cubicBezTo>
                <a:lnTo>
                  <a:pt x="2547311" y="788023"/>
                </a:lnTo>
                <a:cubicBezTo>
                  <a:pt x="2567416" y="786115"/>
                  <a:pt x="2581441" y="781408"/>
                  <a:pt x="2589385" y="773901"/>
                </a:cubicBezTo>
                <a:cubicBezTo>
                  <a:pt x="2597330" y="766394"/>
                  <a:pt x="2600883" y="756678"/>
                  <a:pt x="2600044" y="744755"/>
                </a:cubicBezTo>
                <a:cubicBezTo>
                  <a:pt x="2599205" y="732831"/>
                  <a:pt x="2593992" y="724198"/>
                  <a:pt x="2584406" y="718856"/>
                </a:cubicBezTo>
                <a:cubicBezTo>
                  <a:pt x="2574819" y="713514"/>
                  <a:pt x="2564544" y="712948"/>
                  <a:pt x="2553581" y="717157"/>
                </a:cubicBezTo>
                <a:cubicBezTo>
                  <a:pt x="2542618" y="721366"/>
                  <a:pt x="2533373" y="734111"/>
                  <a:pt x="2525844" y="755391"/>
                </a:cubicBezTo>
                <a:lnTo>
                  <a:pt x="2494675" y="750552"/>
                </a:lnTo>
                <a:cubicBezTo>
                  <a:pt x="2500239" y="731479"/>
                  <a:pt x="2507965" y="716293"/>
                  <a:pt x="2517853" y="704993"/>
                </a:cubicBezTo>
                <a:cubicBezTo>
                  <a:pt x="2527740" y="693693"/>
                  <a:pt x="2541353" y="686867"/>
                  <a:pt x="2558690" y="684515"/>
                </a:cubicBezTo>
                <a:cubicBezTo>
                  <a:pt x="2567359" y="683339"/>
                  <a:pt x="2575493" y="683295"/>
                  <a:pt x="2583094" y="684383"/>
                </a:cubicBezTo>
                <a:close/>
                <a:moveTo>
                  <a:pt x="2927620" y="683719"/>
                </a:moveTo>
                <a:cubicBezTo>
                  <a:pt x="2936762" y="683719"/>
                  <a:pt x="2946148" y="685644"/>
                  <a:pt x="2955777" y="689495"/>
                </a:cubicBezTo>
                <a:cubicBezTo>
                  <a:pt x="2965407" y="693345"/>
                  <a:pt x="2973986" y="699034"/>
                  <a:pt x="2981514" y="706563"/>
                </a:cubicBezTo>
                <a:cubicBezTo>
                  <a:pt x="2989043" y="714092"/>
                  <a:pt x="2994209" y="721817"/>
                  <a:pt x="2997013" y="729740"/>
                </a:cubicBezTo>
                <a:cubicBezTo>
                  <a:pt x="2999816" y="737663"/>
                  <a:pt x="3001218" y="747874"/>
                  <a:pt x="3001218" y="760371"/>
                </a:cubicBezTo>
                <a:cubicBezTo>
                  <a:pt x="3001218" y="772869"/>
                  <a:pt x="2996604" y="788808"/>
                  <a:pt x="2987376" y="808188"/>
                </a:cubicBezTo>
                <a:cubicBezTo>
                  <a:pt x="2978148" y="827569"/>
                  <a:pt x="2955630" y="867561"/>
                  <a:pt x="2919823" y="928162"/>
                </a:cubicBezTo>
                <a:lnTo>
                  <a:pt x="2883621" y="928162"/>
                </a:lnTo>
                <a:cubicBezTo>
                  <a:pt x="2903482" y="891666"/>
                  <a:pt x="2919679" y="861516"/>
                  <a:pt x="2932213" y="837711"/>
                </a:cubicBezTo>
                <a:cubicBezTo>
                  <a:pt x="2911893" y="841311"/>
                  <a:pt x="2893835" y="838127"/>
                  <a:pt x="2878039" y="828161"/>
                </a:cubicBezTo>
                <a:cubicBezTo>
                  <a:pt x="2862243" y="818194"/>
                  <a:pt x="2852700" y="804693"/>
                  <a:pt x="2849409" y="787657"/>
                </a:cubicBezTo>
                <a:cubicBezTo>
                  <a:pt x="2846118" y="770621"/>
                  <a:pt x="2846300" y="755431"/>
                  <a:pt x="2849957" y="742087"/>
                </a:cubicBezTo>
                <a:cubicBezTo>
                  <a:pt x="2853614" y="728744"/>
                  <a:pt x="2859451" y="717591"/>
                  <a:pt x="2867467" y="708628"/>
                </a:cubicBezTo>
                <a:cubicBezTo>
                  <a:pt x="2875483" y="699665"/>
                  <a:pt x="2885227" y="693273"/>
                  <a:pt x="2896699" y="689452"/>
                </a:cubicBezTo>
                <a:cubicBezTo>
                  <a:pt x="2908171" y="685630"/>
                  <a:pt x="2918478" y="683719"/>
                  <a:pt x="2927620" y="683719"/>
                </a:cubicBezTo>
                <a:close/>
                <a:moveTo>
                  <a:pt x="2750797" y="683719"/>
                </a:moveTo>
                <a:cubicBezTo>
                  <a:pt x="2767912" y="683719"/>
                  <a:pt x="2782607" y="690566"/>
                  <a:pt x="2794882" y="704261"/>
                </a:cubicBezTo>
                <a:cubicBezTo>
                  <a:pt x="2807157" y="717956"/>
                  <a:pt x="2815120" y="734831"/>
                  <a:pt x="2818769" y="754886"/>
                </a:cubicBezTo>
                <a:cubicBezTo>
                  <a:pt x="2822419" y="774941"/>
                  <a:pt x="2823559" y="797978"/>
                  <a:pt x="2822189" y="823999"/>
                </a:cubicBezTo>
                <a:cubicBezTo>
                  <a:pt x="2820820" y="850019"/>
                  <a:pt x="2816138" y="871490"/>
                  <a:pt x="2808143" y="888411"/>
                </a:cubicBezTo>
                <a:cubicBezTo>
                  <a:pt x="2800149" y="905333"/>
                  <a:pt x="2787977" y="917088"/>
                  <a:pt x="2771629" y="923677"/>
                </a:cubicBezTo>
                <a:cubicBezTo>
                  <a:pt x="2755282" y="930267"/>
                  <a:pt x="2738966" y="929564"/>
                  <a:pt x="2722683" y="921569"/>
                </a:cubicBezTo>
                <a:cubicBezTo>
                  <a:pt x="2706399" y="913575"/>
                  <a:pt x="2694974" y="903006"/>
                  <a:pt x="2688406" y="889863"/>
                </a:cubicBezTo>
                <a:cubicBezTo>
                  <a:pt x="2681838" y="876720"/>
                  <a:pt x="2677170" y="862997"/>
                  <a:pt x="2674403" y="848692"/>
                </a:cubicBezTo>
                <a:cubicBezTo>
                  <a:pt x="2671635" y="834388"/>
                  <a:pt x="2670703" y="815169"/>
                  <a:pt x="2671607" y="791034"/>
                </a:cubicBezTo>
                <a:cubicBezTo>
                  <a:pt x="2672524" y="766899"/>
                  <a:pt x="2675952" y="747752"/>
                  <a:pt x="2681888" y="733591"/>
                </a:cubicBezTo>
                <a:cubicBezTo>
                  <a:pt x="2687825" y="719430"/>
                  <a:pt x="2696515" y="707578"/>
                  <a:pt x="2707959" y="698034"/>
                </a:cubicBezTo>
                <a:cubicBezTo>
                  <a:pt x="2719402" y="688491"/>
                  <a:pt x="2733682" y="683719"/>
                  <a:pt x="2750797" y="683719"/>
                </a:cubicBezTo>
                <a:close/>
                <a:moveTo>
                  <a:pt x="1224355" y="682869"/>
                </a:moveTo>
                <a:cubicBezTo>
                  <a:pt x="1228087" y="683637"/>
                  <a:pt x="1231692" y="685483"/>
                  <a:pt x="1235169" y="688408"/>
                </a:cubicBezTo>
                <a:cubicBezTo>
                  <a:pt x="1242124" y="694259"/>
                  <a:pt x="1241059" y="699447"/>
                  <a:pt x="1231975" y="703971"/>
                </a:cubicBezTo>
                <a:cubicBezTo>
                  <a:pt x="1222890" y="708495"/>
                  <a:pt x="1207192" y="712177"/>
                  <a:pt x="1184878" y="715017"/>
                </a:cubicBezTo>
                <a:cubicBezTo>
                  <a:pt x="1193869" y="720781"/>
                  <a:pt x="1195210" y="726084"/>
                  <a:pt x="1188901" y="730923"/>
                </a:cubicBezTo>
                <a:cubicBezTo>
                  <a:pt x="1182591" y="735763"/>
                  <a:pt x="1175904" y="742378"/>
                  <a:pt x="1168842" y="750767"/>
                </a:cubicBezTo>
                <a:cubicBezTo>
                  <a:pt x="1161780" y="759156"/>
                  <a:pt x="1156388" y="764695"/>
                  <a:pt x="1152666" y="767383"/>
                </a:cubicBezTo>
                <a:cubicBezTo>
                  <a:pt x="1148945" y="770072"/>
                  <a:pt x="1149956" y="771001"/>
                  <a:pt x="1155699" y="770169"/>
                </a:cubicBezTo>
                <a:cubicBezTo>
                  <a:pt x="1161442" y="769337"/>
                  <a:pt x="1176962" y="767272"/>
                  <a:pt x="1202258" y="763974"/>
                </a:cubicBezTo>
                <a:cubicBezTo>
                  <a:pt x="1200538" y="758998"/>
                  <a:pt x="1198307" y="751796"/>
                  <a:pt x="1195568" y="742367"/>
                </a:cubicBezTo>
                <a:cubicBezTo>
                  <a:pt x="1192830" y="732938"/>
                  <a:pt x="1196254" y="730404"/>
                  <a:pt x="1205840" y="734763"/>
                </a:cubicBezTo>
                <a:cubicBezTo>
                  <a:pt x="1215426" y="739122"/>
                  <a:pt x="1223084" y="744651"/>
                  <a:pt x="1228813" y="751347"/>
                </a:cubicBezTo>
                <a:cubicBezTo>
                  <a:pt x="1234542" y="758044"/>
                  <a:pt x="1237650" y="765128"/>
                  <a:pt x="1238138" y="772600"/>
                </a:cubicBezTo>
                <a:cubicBezTo>
                  <a:pt x="1238625" y="780071"/>
                  <a:pt x="1235983" y="786492"/>
                  <a:pt x="1230211" y="791862"/>
                </a:cubicBezTo>
                <a:cubicBezTo>
                  <a:pt x="1224439" y="797233"/>
                  <a:pt x="1217524" y="792719"/>
                  <a:pt x="1209464" y="778321"/>
                </a:cubicBezTo>
                <a:cubicBezTo>
                  <a:pt x="1194221" y="781734"/>
                  <a:pt x="1183774" y="783749"/>
                  <a:pt x="1178124" y="784366"/>
                </a:cubicBezTo>
                <a:cubicBezTo>
                  <a:pt x="1188019" y="788826"/>
                  <a:pt x="1192066" y="793547"/>
                  <a:pt x="1190266" y="798530"/>
                </a:cubicBezTo>
                <a:cubicBezTo>
                  <a:pt x="1188466" y="803514"/>
                  <a:pt x="1187567" y="811125"/>
                  <a:pt x="1187567" y="821364"/>
                </a:cubicBezTo>
                <a:cubicBezTo>
                  <a:pt x="1188585" y="821464"/>
                  <a:pt x="1193754" y="820137"/>
                  <a:pt x="1203076" y="817384"/>
                </a:cubicBezTo>
                <a:cubicBezTo>
                  <a:pt x="1212397" y="814631"/>
                  <a:pt x="1220241" y="816581"/>
                  <a:pt x="1226608" y="823235"/>
                </a:cubicBezTo>
                <a:cubicBezTo>
                  <a:pt x="1232975" y="829889"/>
                  <a:pt x="1230226" y="834854"/>
                  <a:pt x="1218358" y="838131"/>
                </a:cubicBezTo>
                <a:cubicBezTo>
                  <a:pt x="1206492" y="841408"/>
                  <a:pt x="1195691" y="844172"/>
                  <a:pt x="1185954" y="846423"/>
                </a:cubicBezTo>
                <a:cubicBezTo>
                  <a:pt x="1185237" y="858110"/>
                  <a:pt x="1184878" y="866406"/>
                  <a:pt x="1184878" y="871311"/>
                </a:cubicBezTo>
                <a:cubicBezTo>
                  <a:pt x="1188879" y="870637"/>
                  <a:pt x="1200226" y="868217"/>
                  <a:pt x="1218918" y="864051"/>
                </a:cubicBezTo>
                <a:cubicBezTo>
                  <a:pt x="1237611" y="859885"/>
                  <a:pt x="1248983" y="860218"/>
                  <a:pt x="1253033" y="865051"/>
                </a:cubicBezTo>
                <a:cubicBezTo>
                  <a:pt x="1257085" y="869884"/>
                  <a:pt x="1244945" y="876168"/>
                  <a:pt x="1216616" y="883905"/>
                </a:cubicBezTo>
                <a:cubicBezTo>
                  <a:pt x="1188287" y="891641"/>
                  <a:pt x="1166078" y="898636"/>
                  <a:pt x="1149988" y="904888"/>
                </a:cubicBezTo>
                <a:cubicBezTo>
                  <a:pt x="1133899" y="911140"/>
                  <a:pt x="1123011" y="915683"/>
                  <a:pt x="1117325" y="918515"/>
                </a:cubicBezTo>
                <a:cubicBezTo>
                  <a:pt x="1111639" y="921347"/>
                  <a:pt x="1106071" y="920723"/>
                  <a:pt x="1100622" y="916644"/>
                </a:cubicBezTo>
                <a:cubicBezTo>
                  <a:pt x="1095173" y="912564"/>
                  <a:pt x="1090502" y="906236"/>
                  <a:pt x="1086608" y="897661"/>
                </a:cubicBezTo>
                <a:cubicBezTo>
                  <a:pt x="1082715" y="889085"/>
                  <a:pt x="1086755" y="885256"/>
                  <a:pt x="1098729" y="886174"/>
                </a:cubicBezTo>
                <a:cubicBezTo>
                  <a:pt x="1110703" y="887092"/>
                  <a:pt x="1131267" y="883801"/>
                  <a:pt x="1160421" y="876301"/>
                </a:cubicBezTo>
                <a:lnTo>
                  <a:pt x="1160421" y="851220"/>
                </a:lnTo>
                <a:cubicBezTo>
                  <a:pt x="1152820" y="852998"/>
                  <a:pt x="1146242" y="854342"/>
                  <a:pt x="1140685" y="855253"/>
                </a:cubicBezTo>
                <a:cubicBezTo>
                  <a:pt x="1135128" y="856164"/>
                  <a:pt x="1128930" y="853324"/>
                  <a:pt x="1122089" y="846735"/>
                </a:cubicBezTo>
                <a:cubicBezTo>
                  <a:pt x="1115249" y="840146"/>
                  <a:pt x="1115944" y="836539"/>
                  <a:pt x="1124176" y="835915"/>
                </a:cubicBezTo>
                <a:cubicBezTo>
                  <a:pt x="1132407" y="835291"/>
                  <a:pt x="1144489" y="832986"/>
                  <a:pt x="1160421" y="829000"/>
                </a:cubicBezTo>
                <a:cubicBezTo>
                  <a:pt x="1160421" y="812021"/>
                  <a:pt x="1158758" y="799179"/>
                  <a:pt x="1155430" y="790475"/>
                </a:cubicBezTo>
                <a:cubicBezTo>
                  <a:pt x="1142782" y="795680"/>
                  <a:pt x="1132959" y="800133"/>
                  <a:pt x="1125961" y="803833"/>
                </a:cubicBezTo>
                <a:cubicBezTo>
                  <a:pt x="1118963" y="807532"/>
                  <a:pt x="1113546" y="807934"/>
                  <a:pt x="1109710" y="805037"/>
                </a:cubicBezTo>
                <a:cubicBezTo>
                  <a:pt x="1105874" y="802140"/>
                  <a:pt x="1103469" y="797168"/>
                  <a:pt x="1102494" y="790120"/>
                </a:cubicBezTo>
                <a:cubicBezTo>
                  <a:pt x="1101519" y="783072"/>
                  <a:pt x="1105914" y="777662"/>
                  <a:pt x="1115679" y="773890"/>
                </a:cubicBezTo>
                <a:cubicBezTo>
                  <a:pt x="1125445" y="770119"/>
                  <a:pt x="1134899" y="762142"/>
                  <a:pt x="1144041" y="749960"/>
                </a:cubicBezTo>
                <a:cubicBezTo>
                  <a:pt x="1153183" y="737778"/>
                  <a:pt x="1158191" y="727887"/>
                  <a:pt x="1159066" y="720287"/>
                </a:cubicBezTo>
                <a:cubicBezTo>
                  <a:pt x="1152053" y="722093"/>
                  <a:pt x="1144912" y="722760"/>
                  <a:pt x="1137641" y="722287"/>
                </a:cubicBezTo>
                <a:cubicBezTo>
                  <a:pt x="1130371" y="721814"/>
                  <a:pt x="1123800" y="719064"/>
                  <a:pt x="1117927" y="714038"/>
                </a:cubicBezTo>
                <a:cubicBezTo>
                  <a:pt x="1112055" y="709012"/>
                  <a:pt x="1113471" y="705864"/>
                  <a:pt x="1122176" y="704595"/>
                </a:cubicBezTo>
                <a:cubicBezTo>
                  <a:pt x="1130880" y="703326"/>
                  <a:pt x="1146163" y="700239"/>
                  <a:pt x="1168025" y="695335"/>
                </a:cubicBezTo>
                <a:cubicBezTo>
                  <a:pt x="1189886" y="690430"/>
                  <a:pt x="1204803" y="686587"/>
                  <a:pt x="1212777" y="683805"/>
                </a:cubicBezTo>
                <a:cubicBezTo>
                  <a:pt x="1216764" y="682414"/>
                  <a:pt x="1220623" y="682102"/>
                  <a:pt x="1224355" y="682869"/>
                </a:cubicBezTo>
                <a:close/>
                <a:moveTo>
                  <a:pt x="5009204" y="681779"/>
                </a:moveTo>
                <a:cubicBezTo>
                  <a:pt x="5007727" y="681473"/>
                  <a:pt x="5006003" y="681489"/>
                  <a:pt x="5004033" y="681826"/>
                </a:cubicBezTo>
                <a:cubicBezTo>
                  <a:pt x="4996153" y="683174"/>
                  <a:pt x="4978999" y="685877"/>
                  <a:pt x="4952569" y="689936"/>
                </a:cubicBezTo>
                <a:cubicBezTo>
                  <a:pt x="4953459" y="692087"/>
                  <a:pt x="4954656" y="698554"/>
                  <a:pt x="4956162" y="709338"/>
                </a:cubicBezTo>
                <a:cubicBezTo>
                  <a:pt x="4960120" y="709438"/>
                  <a:pt x="4969839" y="707664"/>
                  <a:pt x="4985319" y="704014"/>
                </a:cubicBezTo>
                <a:cubicBezTo>
                  <a:pt x="5000800" y="700364"/>
                  <a:pt x="5009110" y="702250"/>
                  <a:pt x="5010250" y="709671"/>
                </a:cubicBezTo>
                <a:cubicBezTo>
                  <a:pt x="5011390" y="717092"/>
                  <a:pt x="5005657" y="722068"/>
                  <a:pt x="4993052" y="724599"/>
                </a:cubicBezTo>
                <a:cubicBezTo>
                  <a:pt x="4980447" y="727130"/>
                  <a:pt x="4968753" y="727493"/>
                  <a:pt x="4957969" y="725686"/>
                </a:cubicBezTo>
                <a:lnTo>
                  <a:pt x="4961561" y="752531"/>
                </a:lnTo>
                <a:cubicBezTo>
                  <a:pt x="4968172" y="750724"/>
                  <a:pt x="4976553" y="749150"/>
                  <a:pt x="4986706" y="747809"/>
                </a:cubicBezTo>
                <a:cubicBezTo>
                  <a:pt x="4996859" y="746468"/>
                  <a:pt x="5004481" y="745798"/>
                  <a:pt x="5009572" y="745798"/>
                </a:cubicBezTo>
                <a:cubicBezTo>
                  <a:pt x="5013759" y="722352"/>
                  <a:pt x="5015853" y="704821"/>
                  <a:pt x="5015853" y="693205"/>
                </a:cubicBezTo>
                <a:cubicBezTo>
                  <a:pt x="5015853" y="686505"/>
                  <a:pt x="5013637" y="682696"/>
                  <a:pt x="5009204" y="681779"/>
                </a:cubicBezTo>
                <a:close/>
                <a:moveTo>
                  <a:pt x="2323154" y="681779"/>
                </a:moveTo>
                <a:cubicBezTo>
                  <a:pt x="2321677" y="681473"/>
                  <a:pt x="2319953" y="681489"/>
                  <a:pt x="2317983" y="681826"/>
                </a:cubicBezTo>
                <a:cubicBezTo>
                  <a:pt x="2310103" y="683174"/>
                  <a:pt x="2292949" y="685877"/>
                  <a:pt x="2266520" y="689936"/>
                </a:cubicBezTo>
                <a:cubicBezTo>
                  <a:pt x="2267409" y="692087"/>
                  <a:pt x="2268606" y="698554"/>
                  <a:pt x="2270112" y="709338"/>
                </a:cubicBezTo>
                <a:cubicBezTo>
                  <a:pt x="2274070" y="709438"/>
                  <a:pt x="2283789" y="707664"/>
                  <a:pt x="2299269" y="704014"/>
                </a:cubicBezTo>
                <a:cubicBezTo>
                  <a:pt x="2314749" y="700364"/>
                  <a:pt x="2323059" y="702250"/>
                  <a:pt x="2324200" y="709671"/>
                </a:cubicBezTo>
                <a:cubicBezTo>
                  <a:pt x="2325340" y="717092"/>
                  <a:pt x="2319607" y="722068"/>
                  <a:pt x="2307002" y="724599"/>
                </a:cubicBezTo>
                <a:cubicBezTo>
                  <a:pt x="2294397" y="727130"/>
                  <a:pt x="2282702" y="727493"/>
                  <a:pt x="2271919" y="725686"/>
                </a:cubicBezTo>
                <a:lnTo>
                  <a:pt x="2275511" y="752531"/>
                </a:lnTo>
                <a:cubicBezTo>
                  <a:pt x="2282122" y="750724"/>
                  <a:pt x="2290504" y="749150"/>
                  <a:pt x="2300656" y="747809"/>
                </a:cubicBezTo>
                <a:cubicBezTo>
                  <a:pt x="2310809" y="746468"/>
                  <a:pt x="2318431" y="745798"/>
                  <a:pt x="2323522" y="745798"/>
                </a:cubicBezTo>
                <a:cubicBezTo>
                  <a:pt x="2327709" y="722352"/>
                  <a:pt x="2329803" y="704821"/>
                  <a:pt x="2329803" y="693205"/>
                </a:cubicBezTo>
                <a:cubicBezTo>
                  <a:pt x="2329803" y="686505"/>
                  <a:pt x="2327587" y="682696"/>
                  <a:pt x="2323154" y="681779"/>
                </a:cubicBezTo>
                <a:close/>
                <a:moveTo>
                  <a:pt x="4561572" y="667467"/>
                </a:moveTo>
                <a:cubicBezTo>
                  <a:pt x="4563944" y="667462"/>
                  <a:pt x="4566815" y="667757"/>
                  <a:pt x="4570185" y="668350"/>
                </a:cubicBezTo>
                <a:cubicBezTo>
                  <a:pt x="4583665" y="670723"/>
                  <a:pt x="4593140" y="675147"/>
                  <a:pt x="4598611" y="681622"/>
                </a:cubicBezTo>
                <a:cubicBezTo>
                  <a:pt x="4604081" y="688096"/>
                  <a:pt x="4606817" y="694209"/>
                  <a:pt x="4606817" y="699959"/>
                </a:cubicBezTo>
                <a:cubicBezTo>
                  <a:pt x="4606817" y="708119"/>
                  <a:pt x="4602414" y="711001"/>
                  <a:pt x="4593610" y="708606"/>
                </a:cubicBezTo>
                <a:cubicBezTo>
                  <a:pt x="4584805" y="706212"/>
                  <a:pt x="4576559" y="702132"/>
                  <a:pt x="4568873" y="696367"/>
                </a:cubicBezTo>
                <a:cubicBezTo>
                  <a:pt x="4561244" y="689699"/>
                  <a:pt x="4556185" y="682769"/>
                  <a:pt x="4553697" y="675577"/>
                </a:cubicBezTo>
                <a:cubicBezTo>
                  <a:pt x="4551831" y="670184"/>
                  <a:pt x="4554456" y="667480"/>
                  <a:pt x="4561572" y="667467"/>
                </a:cubicBezTo>
                <a:close/>
                <a:moveTo>
                  <a:pt x="1885047" y="667467"/>
                </a:moveTo>
                <a:cubicBezTo>
                  <a:pt x="1887419" y="667462"/>
                  <a:pt x="1890290" y="667757"/>
                  <a:pt x="1893660" y="668350"/>
                </a:cubicBezTo>
                <a:cubicBezTo>
                  <a:pt x="1907140" y="670723"/>
                  <a:pt x="1916615" y="675147"/>
                  <a:pt x="1922086" y="681622"/>
                </a:cubicBezTo>
                <a:cubicBezTo>
                  <a:pt x="1927556" y="688096"/>
                  <a:pt x="1930292" y="694209"/>
                  <a:pt x="1930292" y="699959"/>
                </a:cubicBezTo>
                <a:cubicBezTo>
                  <a:pt x="1930292" y="708119"/>
                  <a:pt x="1925889" y="711001"/>
                  <a:pt x="1917085" y="708606"/>
                </a:cubicBezTo>
                <a:cubicBezTo>
                  <a:pt x="1908280" y="706212"/>
                  <a:pt x="1900034" y="702132"/>
                  <a:pt x="1892348" y="696367"/>
                </a:cubicBezTo>
                <a:cubicBezTo>
                  <a:pt x="1884719" y="689699"/>
                  <a:pt x="1879660" y="682769"/>
                  <a:pt x="1877172" y="675577"/>
                </a:cubicBezTo>
                <a:cubicBezTo>
                  <a:pt x="1875306" y="670184"/>
                  <a:pt x="1877931" y="667480"/>
                  <a:pt x="1885047" y="667467"/>
                </a:cubicBezTo>
                <a:close/>
                <a:moveTo>
                  <a:pt x="796018" y="663809"/>
                </a:moveTo>
                <a:cubicBezTo>
                  <a:pt x="799776" y="664370"/>
                  <a:pt x="805261" y="667307"/>
                  <a:pt x="812474" y="672620"/>
                </a:cubicBezTo>
                <a:cubicBezTo>
                  <a:pt x="823043" y="684723"/>
                  <a:pt x="825086" y="692449"/>
                  <a:pt x="818605" y="695797"/>
                </a:cubicBezTo>
                <a:cubicBezTo>
                  <a:pt x="812123" y="699145"/>
                  <a:pt x="805085" y="704387"/>
                  <a:pt x="797492" y="711521"/>
                </a:cubicBezTo>
                <a:cubicBezTo>
                  <a:pt x="789899" y="718655"/>
                  <a:pt x="781345" y="726073"/>
                  <a:pt x="771830" y="733774"/>
                </a:cubicBezTo>
                <a:cubicBezTo>
                  <a:pt x="762315" y="741474"/>
                  <a:pt x="752227" y="747225"/>
                  <a:pt x="741565" y="751025"/>
                </a:cubicBezTo>
                <a:cubicBezTo>
                  <a:pt x="730903" y="754825"/>
                  <a:pt x="730412" y="751749"/>
                  <a:pt x="740092" y="741797"/>
                </a:cubicBezTo>
                <a:cubicBezTo>
                  <a:pt x="749771" y="731845"/>
                  <a:pt x="760347" y="719362"/>
                  <a:pt x="771820" y="704347"/>
                </a:cubicBezTo>
                <a:cubicBezTo>
                  <a:pt x="783292" y="689333"/>
                  <a:pt x="789329" y="677635"/>
                  <a:pt x="789931" y="669253"/>
                </a:cubicBezTo>
                <a:cubicBezTo>
                  <a:pt x="790232" y="665062"/>
                  <a:pt x="792262" y="663247"/>
                  <a:pt x="796018" y="663809"/>
                </a:cubicBezTo>
                <a:close/>
                <a:moveTo>
                  <a:pt x="161102" y="663456"/>
                </a:moveTo>
                <a:cubicBezTo>
                  <a:pt x="170997" y="663456"/>
                  <a:pt x="181132" y="666450"/>
                  <a:pt x="191508" y="672437"/>
                </a:cubicBezTo>
                <a:cubicBezTo>
                  <a:pt x="201883" y="678424"/>
                  <a:pt x="205686" y="687670"/>
                  <a:pt x="202919" y="700174"/>
                </a:cubicBezTo>
                <a:cubicBezTo>
                  <a:pt x="200151" y="712679"/>
                  <a:pt x="191045" y="712611"/>
                  <a:pt x="175600" y="699970"/>
                </a:cubicBezTo>
                <a:cubicBezTo>
                  <a:pt x="160156" y="687329"/>
                  <a:pt x="150943" y="678083"/>
                  <a:pt x="147960" y="672233"/>
                </a:cubicBezTo>
                <a:cubicBezTo>
                  <a:pt x="144977" y="666382"/>
                  <a:pt x="149358" y="663456"/>
                  <a:pt x="161102" y="663456"/>
                </a:cubicBezTo>
                <a:close/>
                <a:moveTo>
                  <a:pt x="951880" y="663040"/>
                </a:moveTo>
                <a:cubicBezTo>
                  <a:pt x="955143" y="663174"/>
                  <a:pt x="958794" y="664073"/>
                  <a:pt x="962831" y="665736"/>
                </a:cubicBezTo>
                <a:cubicBezTo>
                  <a:pt x="970905" y="669063"/>
                  <a:pt x="978401" y="673118"/>
                  <a:pt x="985320" y="677900"/>
                </a:cubicBezTo>
                <a:cubicBezTo>
                  <a:pt x="992239" y="682683"/>
                  <a:pt x="993114" y="688172"/>
                  <a:pt x="987944" y="694367"/>
                </a:cubicBezTo>
                <a:cubicBezTo>
                  <a:pt x="982775" y="700562"/>
                  <a:pt x="977974" y="709205"/>
                  <a:pt x="973543" y="720297"/>
                </a:cubicBezTo>
                <a:cubicBezTo>
                  <a:pt x="969112" y="731389"/>
                  <a:pt x="964355" y="741359"/>
                  <a:pt x="959271" y="750207"/>
                </a:cubicBezTo>
                <a:cubicBezTo>
                  <a:pt x="954187" y="759055"/>
                  <a:pt x="948520" y="760332"/>
                  <a:pt x="942267" y="754036"/>
                </a:cubicBezTo>
                <a:cubicBezTo>
                  <a:pt x="935283" y="754897"/>
                  <a:pt x="916247" y="757922"/>
                  <a:pt x="885157" y="763114"/>
                </a:cubicBezTo>
                <a:cubicBezTo>
                  <a:pt x="879608" y="772363"/>
                  <a:pt x="874266" y="771865"/>
                  <a:pt x="869132" y="761619"/>
                </a:cubicBezTo>
                <a:cubicBezTo>
                  <a:pt x="863998" y="751373"/>
                  <a:pt x="858448" y="738456"/>
                  <a:pt x="852483" y="722868"/>
                </a:cubicBezTo>
                <a:cubicBezTo>
                  <a:pt x="846518" y="707280"/>
                  <a:pt x="841197" y="695958"/>
                  <a:pt x="836523" y="688903"/>
                </a:cubicBezTo>
                <a:cubicBezTo>
                  <a:pt x="831848" y="681848"/>
                  <a:pt x="833138" y="678320"/>
                  <a:pt x="840395" y="678320"/>
                </a:cubicBezTo>
                <a:cubicBezTo>
                  <a:pt x="845012" y="678320"/>
                  <a:pt x="853974" y="678757"/>
                  <a:pt x="867282" y="679632"/>
                </a:cubicBezTo>
                <a:cubicBezTo>
                  <a:pt x="896436" y="676104"/>
                  <a:pt x="915139" y="673469"/>
                  <a:pt x="923392" y="671727"/>
                </a:cubicBezTo>
                <a:cubicBezTo>
                  <a:pt x="931645" y="669985"/>
                  <a:pt x="938263" y="667719"/>
                  <a:pt x="943246" y="664930"/>
                </a:cubicBezTo>
                <a:cubicBezTo>
                  <a:pt x="945738" y="663535"/>
                  <a:pt x="948615" y="662905"/>
                  <a:pt x="951880" y="663040"/>
                </a:cubicBezTo>
                <a:close/>
                <a:moveTo>
                  <a:pt x="1312438" y="662922"/>
                </a:moveTo>
                <a:cubicBezTo>
                  <a:pt x="1314240" y="662697"/>
                  <a:pt x="1316587" y="662940"/>
                  <a:pt x="1319479" y="663650"/>
                </a:cubicBezTo>
                <a:cubicBezTo>
                  <a:pt x="1331044" y="666489"/>
                  <a:pt x="1340254" y="670354"/>
                  <a:pt x="1347109" y="675244"/>
                </a:cubicBezTo>
                <a:cubicBezTo>
                  <a:pt x="1354135" y="679704"/>
                  <a:pt x="1355831" y="684949"/>
                  <a:pt x="1352196" y="690979"/>
                </a:cubicBezTo>
                <a:cubicBezTo>
                  <a:pt x="1348561" y="697009"/>
                  <a:pt x="1346299" y="712604"/>
                  <a:pt x="1345410" y="737764"/>
                </a:cubicBezTo>
                <a:cubicBezTo>
                  <a:pt x="1344520" y="762924"/>
                  <a:pt x="1344302" y="788761"/>
                  <a:pt x="1344754" y="815276"/>
                </a:cubicBezTo>
                <a:cubicBezTo>
                  <a:pt x="1345205" y="841791"/>
                  <a:pt x="1345883" y="864151"/>
                  <a:pt x="1346786" y="882356"/>
                </a:cubicBezTo>
                <a:cubicBezTo>
                  <a:pt x="1347689" y="900561"/>
                  <a:pt x="1346973" y="915292"/>
                  <a:pt x="1344635" y="926549"/>
                </a:cubicBezTo>
                <a:cubicBezTo>
                  <a:pt x="1342298" y="937806"/>
                  <a:pt x="1337580" y="946962"/>
                  <a:pt x="1330481" y="954018"/>
                </a:cubicBezTo>
                <a:cubicBezTo>
                  <a:pt x="1323383" y="961073"/>
                  <a:pt x="1317213" y="958929"/>
                  <a:pt x="1311972" y="947586"/>
                </a:cubicBezTo>
                <a:cubicBezTo>
                  <a:pt x="1306730" y="936243"/>
                  <a:pt x="1298381" y="924294"/>
                  <a:pt x="1286923" y="911739"/>
                </a:cubicBezTo>
                <a:cubicBezTo>
                  <a:pt x="1275465" y="899184"/>
                  <a:pt x="1276344" y="894707"/>
                  <a:pt x="1289558" y="898306"/>
                </a:cubicBezTo>
                <a:cubicBezTo>
                  <a:pt x="1302772" y="901905"/>
                  <a:pt x="1310268" y="903791"/>
                  <a:pt x="1312047" y="903963"/>
                </a:cubicBezTo>
                <a:cubicBezTo>
                  <a:pt x="1313825" y="904135"/>
                  <a:pt x="1315317" y="901403"/>
                  <a:pt x="1316521" y="895768"/>
                </a:cubicBezTo>
                <a:cubicBezTo>
                  <a:pt x="1317726" y="890132"/>
                  <a:pt x="1318554" y="873859"/>
                  <a:pt x="1319005" y="846950"/>
                </a:cubicBezTo>
                <a:cubicBezTo>
                  <a:pt x="1319457" y="820041"/>
                  <a:pt x="1319683" y="788144"/>
                  <a:pt x="1319683" y="751261"/>
                </a:cubicBezTo>
                <a:cubicBezTo>
                  <a:pt x="1319683" y="714235"/>
                  <a:pt x="1316758" y="689667"/>
                  <a:pt x="1310907" y="677556"/>
                </a:cubicBezTo>
                <a:cubicBezTo>
                  <a:pt x="1306519" y="668474"/>
                  <a:pt x="1307029" y="663595"/>
                  <a:pt x="1312438" y="662922"/>
                </a:cubicBezTo>
                <a:close/>
                <a:moveTo>
                  <a:pt x="5018157" y="659463"/>
                </a:moveTo>
                <a:cubicBezTo>
                  <a:pt x="5020812" y="659250"/>
                  <a:pt x="5023467" y="659513"/>
                  <a:pt x="5026124" y="660251"/>
                </a:cubicBezTo>
                <a:cubicBezTo>
                  <a:pt x="5031437" y="661728"/>
                  <a:pt x="5038503" y="665313"/>
                  <a:pt x="5047322" y="671006"/>
                </a:cubicBezTo>
                <a:cubicBezTo>
                  <a:pt x="5056142" y="676699"/>
                  <a:pt x="5058863" y="681776"/>
                  <a:pt x="5055486" y="686236"/>
                </a:cubicBezTo>
                <a:cubicBezTo>
                  <a:pt x="5052109" y="690695"/>
                  <a:pt x="5049133" y="695922"/>
                  <a:pt x="5046559" y="701917"/>
                </a:cubicBezTo>
                <a:cubicBezTo>
                  <a:pt x="5043985" y="707911"/>
                  <a:pt x="5040411" y="719372"/>
                  <a:pt x="5035836" y="736301"/>
                </a:cubicBezTo>
                <a:cubicBezTo>
                  <a:pt x="5031262" y="753230"/>
                  <a:pt x="5026529" y="763343"/>
                  <a:pt x="5021639" y="766641"/>
                </a:cubicBezTo>
                <a:cubicBezTo>
                  <a:pt x="5016749" y="769939"/>
                  <a:pt x="5012648" y="768434"/>
                  <a:pt x="5009335" y="762124"/>
                </a:cubicBezTo>
                <a:cubicBezTo>
                  <a:pt x="4999713" y="763931"/>
                  <a:pt x="4983487" y="766462"/>
                  <a:pt x="4960657" y="769717"/>
                </a:cubicBezTo>
                <a:cubicBezTo>
                  <a:pt x="4960657" y="774263"/>
                  <a:pt x="4958377" y="777511"/>
                  <a:pt x="4953817" y="779461"/>
                </a:cubicBezTo>
                <a:cubicBezTo>
                  <a:pt x="4949257" y="781412"/>
                  <a:pt x="4945407" y="775590"/>
                  <a:pt x="4942266" y="761995"/>
                </a:cubicBezTo>
                <a:cubicBezTo>
                  <a:pt x="4939125" y="748401"/>
                  <a:pt x="4935587" y="734078"/>
                  <a:pt x="4931651" y="719028"/>
                </a:cubicBezTo>
                <a:cubicBezTo>
                  <a:pt x="4927715" y="703978"/>
                  <a:pt x="4923441" y="692524"/>
                  <a:pt x="4918831" y="684665"/>
                </a:cubicBezTo>
                <a:cubicBezTo>
                  <a:pt x="4914221" y="676807"/>
                  <a:pt x="4915894" y="673347"/>
                  <a:pt x="4923853" y="674287"/>
                </a:cubicBezTo>
                <a:cubicBezTo>
                  <a:pt x="4931812" y="675226"/>
                  <a:pt x="4937405" y="675678"/>
                  <a:pt x="4940631" y="675642"/>
                </a:cubicBezTo>
                <a:cubicBezTo>
                  <a:pt x="4943858" y="675606"/>
                  <a:pt x="4954932" y="673828"/>
                  <a:pt x="4973854" y="670307"/>
                </a:cubicBezTo>
                <a:cubicBezTo>
                  <a:pt x="4992776" y="666787"/>
                  <a:pt x="5004890" y="663861"/>
                  <a:pt x="5010196" y="661531"/>
                </a:cubicBezTo>
                <a:cubicBezTo>
                  <a:pt x="5012849" y="660366"/>
                  <a:pt x="5015503" y="659677"/>
                  <a:pt x="5018157" y="659463"/>
                </a:cubicBezTo>
                <a:close/>
                <a:moveTo>
                  <a:pt x="2332107" y="659463"/>
                </a:moveTo>
                <a:cubicBezTo>
                  <a:pt x="2334762" y="659250"/>
                  <a:pt x="2337418" y="659513"/>
                  <a:pt x="2340074" y="660251"/>
                </a:cubicBezTo>
                <a:cubicBezTo>
                  <a:pt x="2345387" y="661728"/>
                  <a:pt x="2352453" y="665313"/>
                  <a:pt x="2361273" y="671006"/>
                </a:cubicBezTo>
                <a:cubicBezTo>
                  <a:pt x="2370092" y="676699"/>
                  <a:pt x="2372813" y="681776"/>
                  <a:pt x="2369436" y="686236"/>
                </a:cubicBezTo>
                <a:cubicBezTo>
                  <a:pt x="2366059" y="690695"/>
                  <a:pt x="2363083" y="695922"/>
                  <a:pt x="2360509" y="701917"/>
                </a:cubicBezTo>
                <a:cubicBezTo>
                  <a:pt x="2357935" y="707911"/>
                  <a:pt x="2354360" y="719372"/>
                  <a:pt x="2349786" y="736301"/>
                </a:cubicBezTo>
                <a:cubicBezTo>
                  <a:pt x="2345211" y="753230"/>
                  <a:pt x="2340479" y="763343"/>
                  <a:pt x="2335589" y="766641"/>
                </a:cubicBezTo>
                <a:cubicBezTo>
                  <a:pt x="2330699" y="769939"/>
                  <a:pt x="2326598" y="768434"/>
                  <a:pt x="2323285" y="762124"/>
                </a:cubicBezTo>
                <a:cubicBezTo>
                  <a:pt x="2313663" y="763931"/>
                  <a:pt x="2297437" y="766462"/>
                  <a:pt x="2274607" y="769717"/>
                </a:cubicBezTo>
                <a:cubicBezTo>
                  <a:pt x="2274607" y="774263"/>
                  <a:pt x="2272327" y="777511"/>
                  <a:pt x="2267767" y="779461"/>
                </a:cubicBezTo>
                <a:cubicBezTo>
                  <a:pt x="2263207" y="781412"/>
                  <a:pt x="2259357" y="775590"/>
                  <a:pt x="2256216" y="761995"/>
                </a:cubicBezTo>
                <a:cubicBezTo>
                  <a:pt x="2253076" y="748401"/>
                  <a:pt x="2249537" y="734078"/>
                  <a:pt x="2245601" y="719028"/>
                </a:cubicBezTo>
                <a:cubicBezTo>
                  <a:pt x="2241664" y="703978"/>
                  <a:pt x="2237391" y="692524"/>
                  <a:pt x="2232781" y="684665"/>
                </a:cubicBezTo>
                <a:cubicBezTo>
                  <a:pt x="2228170" y="676807"/>
                  <a:pt x="2229845" y="673347"/>
                  <a:pt x="2237803" y="674287"/>
                </a:cubicBezTo>
                <a:cubicBezTo>
                  <a:pt x="2245762" y="675226"/>
                  <a:pt x="2251355" y="675678"/>
                  <a:pt x="2254581" y="675642"/>
                </a:cubicBezTo>
                <a:cubicBezTo>
                  <a:pt x="2257808" y="675606"/>
                  <a:pt x="2268882" y="673828"/>
                  <a:pt x="2287804" y="670307"/>
                </a:cubicBezTo>
                <a:cubicBezTo>
                  <a:pt x="2306726" y="666787"/>
                  <a:pt x="2318840" y="663861"/>
                  <a:pt x="2324146" y="661531"/>
                </a:cubicBezTo>
                <a:cubicBezTo>
                  <a:pt x="2326798" y="660366"/>
                  <a:pt x="2329452" y="659677"/>
                  <a:pt x="2332107" y="659463"/>
                </a:cubicBezTo>
                <a:close/>
                <a:moveTo>
                  <a:pt x="4308446" y="659152"/>
                </a:moveTo>
                <a:cubicBezTo>
                  <a:pt x="4310335" y="659094"/>
                  <a:pt x="4312669" y="659479"/>
                  <a:pt x="4315449" y="660305"/>
                </a:cubicBezTo>
                <a:cubicBezTo>
                  <a:pt x="4326570" y="663610"/>
                  <a:pt x="4334919" y="667457"/>
                  <a:pt x="4340498" y="671845"/>
                </a:cubicBezTo>
                <a:cubicBezTo>
                  <a:pt x="4346076" y="676233"/>
                  <a:pt x="4346732" y="681052"/>
                  <a:pt x="4342466" y="686300"/>
                </a:cubicBezTo>
                <a:cubicBezTo>
                  <a:pt x="4338200" y="691549"/>
                  <a:pt x="4333159" y="699981"/>
                  <a:pt x="4327344" y="711596"/>
                </a:cubicBezTo>
                <a:cubicBezTo>
                  <a:pt x="4321529" y="723212"/>
                  <a:pt x="4312957" y="735057"/>
                  <a:pt x="4301629" y="747131"/>
                </a:cubicBezTo>
                <a:cubicBezTo>
                  <a:pt x="4329979" y="746343"/>
                  <a:pt x="4347506" y="743446"/>
                  <a:pt x="4354211" y="738441"/>
                </a:cubicBezTo>
                <a:cubicBezTo>
                  <a:pt x="4360915" y="733436"/>
                  <a:pt x="4368683" y="732863"/>
                  <a:pt x="4377517" y="736720"/>
                </a:cubicBezTo>
                <a:cubicBezTo>
                  <a:pt x="4386351" y="740578"/>
                  <a:pt x="4393460" y="745400"/>
                  <a:pt x="4398845" y="751186"/>
                </a:cubicBezTo>
                <a:cubicBezTo>
                  <a:pt x="4404229" y="756972"/>
                  <a:pt x="4404634" y="762357"/>
                  <a:pt x="4400060" y="767340"/>
                </a:cubicBezTo>
                <a:cubicBezTo>
                  <a:pt x="4395485" y="772324"/>
                  <a:pt x="4392312" y="784140"/>
                  <a:pt x="4390542" y="802789"/>
                </a:cubicBezTo>
                <a:cubicBezTo>
                  <a:pt x="4388770" y="821439"/>
                  <a:pt x="4387211" y="840196"/>
                  <a:pt x="4385863" y="859060"/>
                </a:cubicBezTo>
                <a:cubicBezTo>
                  <a:pt x="4384515" y="877925"/>
                  <a:pt x="4380535" y="894197"/>
                  <a:pt x="4373925" y="907878"/>
                </a:cubicBezTo>
                <a:cubicBezTo>
                  <a:pt x="4367314" y="921559"/>
                  <a:pt x="4357057" y="931959"/>
                  <a:pt x="4343154" y="939079"/>
                </a:cubicBezTo>
                <a:cubicBezTo>
                  <a:pt x="4329251" y="946199"/>
                  <a:pt x="4321773" y="944410"/>
                  <a:pt x="4320719" y="933712"/>
                </a:cubicBezTo>
                <a:cubicBezTo>
                  <a:pt x="4319665" y="923014"/>
                  <a:pt x="4313943" y="910839"/>
                  <a:pt x="4303554" y="897187"/>
                </a:cubicBezTo>
                <a:cubicBezTo>
                  <a:pt x="4293164" y="883535"/>
                  <a:pt x="4294569" y="879907"/>
                  <a:pt x="4307770" y="886303"/>
                </a:cubicBezTo>
                <a:cubicBezTo>
                  <a:pt x="4320970" y="892699"/>
                  <a:pt x="4330187" y="896298"/>
                  <a:pt x="4335421" y="897101"/>
                </a:cubicBezTo>
                <a:cubicBezTo>
                  <a:pt x="4340655" y="897904"/>
                  <a:pt x="4345527" y="893097"/>
                  <a:pt x="4350038" y="882679"/>
                </a:cubicBezTo>
                <a:cubicBezTo>
                  <a:pt x="4354548" y="872261"/>
                  <a:pt x="4357702" y="856483"/>
                  <a:pt x="4359502" y="835345"/>
                </a:cubicBezTo>
                <a:cubicBezTo>
                  <a:pt x="4361302" y="814208"/>
                  <a:pt x="4362202" y="796526"/>
                  <a:pt x="4362202" y="782301"/>
                </a:cubicBezTo>
                <a:cubicBezTo>
                  <a:pt x="4362202" y="769466"/>
                  <a:pt x="4360965" y="762221"/>
                  <a:pt x="4358491" y="760565"/>
                </a:cubicBezTo>
                <a:cubicBezTo>
                  <a:pt x="4356017" y="758908"/>
                  <a:pt x="4349869" y="759313"/>
                  <a:pt x="4340046" y="761780"/>
                </a:cubicBezTo>
                <a:lnTo>
                  <a:pt x="4311911" y="768835"/>
                </a:lnTo>
                <a:cubicBezTo>
                  <a:pt x="4305085" y="769767"/>
                  <a:pt x="4299019" y="767530"/>
                  <a:pt x="4293713" y="762124"/>
                </a:cubicBezTo>
                <a:cubicBezTo>
                  <a:pt x="4279989" y="777712"/>
                  <a:pt x="4265703" y="789707"/>
                  <a:pt x="4250854" y="798111"/>
                </a:cubicBezTo>
                <a:cubicBezTo>
                  <a:pt x="4247141" y="800212"/>
                  <a:pt x="4244346" y="801490"/>
                  <a:pt x="4242469" y="801946"/>
                </a:cubicBezTo>
                <a:lnTo>
                  <a:pt x="4240806" y="801313"/>
                </a:lnTo>
                <a:lnTo>
                  <a:pt x="4240488" y="806876"/>
                </a:lnTo>
                <a:cubicBezTo>
                  <a:pt x="4240282" y="814208"/>
                  <a:pt x="4240403" y="823271"/>
                  <a:pt x="4240851" y="834065"/>
                </a:cubicBezTo>
                <a:cubicBezTo>
                  <a:pt x="4241747" y="855655"/>
                  <a:pt x="4241038" y="872002"/>
                  <a:pt x="4238722" y="883109"/>
                </a:cubicBezTo>
                <a:cubicBezTo>
                  <a:pt x="4236406" y="894215"/>
                  <a:pt x="4233294" y="903149"/>
                  <a:pt x="4229386" y="909911"/>
                </a:cubicBezTo>
                <a:cubicBezTo>
                  <a:pt x="4225479" y="916672"/>
                  <a:pt x="4221295" y="916773"/>
                  <a:pt x="4216835" y="910212"/>
                </a:cubicBezTo>
                <a:cubicBezTo>
                  <a:pt x="4212375" y="903651"/>
                  <a:pt x="4208962" y="898202"/>
                  <a:pt x="4206596" y="893864"/>
                </a:cubicBezTo>
                <a:cubicBezTo>
                  <a:pt x="4204230" y="889526"/>
                  <a:pt x="4201918" y="887181"/>
                  <a:pt x="4199659" y="886830"/>
                </a:cubicBezTo>
                <a:cubicBezTo>
                  <a:pt x="4197400" y="886479"/>
                  <a:pt x="4186176" y="887952"/>
                  <a:pt x="4165985" y="891251"/>
                </a:cubicBezTo>
                <a:cubicBezTo>
                  <a:pt x="4161281" y="911356"/>
                  <a:pt x="4155914" y="916855"/>
                  <a:pt x="4149884" y="907749"/>
                </a:cubicBezTo>
                <a:cubicBezTo>
                  <a:pt x="4143854" y="898643"/>
                  <a:pt x="4140839" y="886518"/>
                  <a:pt x="4140839" y="871375"/>
                </a:cubicBezTo>
                <a:cubicBezTo>
                  <a:pt x="4140839" y="857107"/>
                  <a:pt x="4140398" y="839378"/>
                  <a:pt x="4139516" y="818191"/>
                </a:cubicBezTo>
                <a:cubicBezTo>
                  <a:pt x="4138634" y="797003"/>
                  <a:pt x="4135487" y="781666"/>
                  <a:pt x="4130073" y="772180"/>
                </a:cubicBezTo>
                <a:cubicBezTo>
                  <a:pt x="4124660" y="762694"/>
                  <a:pt x="4125581" y="757951"/>
                  <a:pt x="4132837" y="757951"/>
                </a:cubicBezTo>
                <a:cubicBezTo>
                  <a:pt x="4137627" y="757951"/>
                  <a:pt x="4143227" y="758388"/>
                  <a:pt x="4149637" y="759263"/>
                </a:cubicBezTo>
                <a:cubicBezTo>
                  <a:pt x="4156520" y="750616"/>
                  <a:pt x="4164199" y="737244"/>
                  <a:pt x="4172674" y="719147"/>
                </a:cubicBezTo>
                <a:cubicBezTo>
                  <a:pt x="4181149" y="701049"/>
                  <a:pt x="4183813" y="686791"/>
                  <a:pt x="4180665" y="676373"/>
                </a:cubicBezTo>
                <a:cubicBezTo>
                  <a:pt x="4177518" y="665955"/>
                  <a:pt x="4185444" y="664869"/>
                  <a:pt x="4204445" y="673114"/>
                </a:cubicBezTo>
                <a:cubicBezTo>
                  <a:pt x="4220650" y="680944"/>
                  <a:pt x="4225658" y="687838"/>
                  <a:pt x="4219470" y="693797"/>
                </a:cubicBezTo>
                <a:cubicBezTo>
                  <a:pt x="4213282" y="699755"/>
                  <a:pt x="4206618" y="708090"/>
                  <a:pt x="4199476" y="718802"/>
                </a:cubicBezTo>
                <a:cubicBezTo>
                  <a:pt x="4192335" y="729514"/>
                  <a:pt x="4181393" y="743001"/>
                  <a:pt x="4166651" y="759263"/>
                </a:cubicBezTo>
                <a:cubicBezTo>
                  <a:pt x="4184003" y="756768"/>
                  <a:pt x="4196063" y="752545"/>
                  <a:pt x="4202832" y="746594"/>
                </a:cubicBezTo>
                <a:cubicBezTo>
                  <a:pt x="4209601" y="740642"/>
                  <a:pt x="4216928" y="739588"/>
                  <a:pt x="4224815" y="743432"/>
                </a:cubicBezTo>
                <a:cubicBezTo>
                  <a:pt x="4232702" y="747275"/>
                  <a:pt x="4239604" y="751276"/>
                  <a:pt x="4245519" y="755434"/>
                </a:cubicBezTo>
                <a:cubicBezTo>
                  <a:pt x="4251434" y="759593"/>
                  <a:pt x="4252771" y="764472"/>
                  <a:pt x="4249531" y="770072"/>
                </a:cubicBezTo>
                <a:cubicBezTo>
                  <a:pt x="4246290" y="775672"/>
                  <a:pt x="4243809" y="782340"/>
                  <a:pt x="4242088" y="790077"/>
                </a:cubicBezTo>
                <a:cubicBezTo>
                  <a:pt x="4241658" y="792011"/>
                  <a:pt x="4241309" y="794378"/>
                  <a:pt x="4241043" y="797178"/>
                </a:cubicBezTo>
                <a:lnTo>
                  <a:pt x="4241022" y="797550"/>
                </a:lnTo>
                <a:lnTo>
                  <a:pt x="4242210" y="794816"/>
                </a:lnTo>
                <a:cubicBezTo>
                  <a:pt x="4244002" y="791983"/>
                  <a:pt x="4246711" y="788327"/>
                  <a:pt x="4250337" y="783850"/>
                </a:cubicBezTo>
                <a:cubicBezTo>
                  <a:pt x="4264842" y="765939"/>
                  <a:pt x="4278114" y="745464"/>
                  <a:pt x="4290153" y="722427"/>
                </a:cubicBezTo>
                <a:cubicBezTo>
                  <a:pt x="4302191" y="699389"/>
                  <a:pt x="4306637" y="682450"/>
                  <a:pt x="4303489" y="671609"/>
                </a:cubicBezTo>
                <a:cubicBezTo>
                  <a:pt x="4301129" y="663478"/>
                  <a:pt x="4302781" y="659326"/>
                  <a:pt x="4308446" y="659152"/>
                </a:cubicBezTo>
                <a:close/>
                <a:moveTo>
                  <a:pt x="1622397" y="659152"/>
                </a:moveTo>
                <a:cubicBezTo>
                  <a:pt x="1624285" y="659094"/>
                  <a:pt x="1626620" y="659479"/>
                  <a:pt x="1629400" y="660305"/>
                </a:cubicBezTo>
                <a:cubicBezTo>
                  <a:pt x="1640520" y="663610"/>
                  <a:pt x="1648870" y="667457"/>
                  <a:pt x="1654448" y="671845"/>
                </a:cubicBezTo>
                <a:cubicBezTo>
                  <a:pt x="1660027" y="676233"/>
                  <a:pt x="1660682" y="681052"/>
                  <a:pt x="1656416" y="686300"/>
                </a:cubicBezTo>
                <a:cubicBezTo>
                  <a:pt x="1652150" y="691549"/>
                  <a:pt x="1647110" y="699981"/>
                  <a:pt x="1641294" y="711596"/>
                </a:cubicBezTo>
                <a:cubicBezTo>
                  <a:pt x="1635480" y="723212"/>
                  <a:pt x="1626908" y="735057"/>
                  <a:pt x="1615579" y="747131"/>
                </a:cubicBezTo>
                <a:cubicBezTo>
                  <a:pt x="1643930" y="746343"/>
                  <a:pt x="1661457" y="743446"/>
                  <a:pt x="1668161" y="738441"/>
                </a:cubicBezTo>
                <a:cubicBezTo>
                  <a:pt x="1674865" y="733436"/>
                  <a:pt x="1682634" y="732863"/>
                  <a:pt x="1691467" y="736720"/>
                </a:cubicBezTo>
                <a:cubicBezTo>
                  <a:pt x="1700301" y="740578"/>
                  <a:pt x="1707410" y="745400"/>
                  <a:pt x="1712795" y="751186"/>
                </a:cubicBezTo>
                <a:cubicBezTo>
                  <a:pt x="1718180" y="756972"/>
                  <a:pt x="1718585" y="762357"/>
                  <a:pt x="1714010" y="767340"/>
                </a:cubicBezTo>
                <a:cubicBezTo>
                  <a:pt x="1709436" y="772324"/>
                  <a:pt x="1706263" y="784140"/>
                  <a:pt x="1704492" y="802789"/>
                </a:cubicBezTo>
                <a:cubicBezTo>
                  <a:pt x="1702721" y="821439"/>
                  <a:pt x="1701161" y="840196"/>
                  <a:pt x="1699813" y="859060"/>
                </a:cubicBezTo>
                <a:cubicBezTo>
                  <a:pt x="1698466" y="877925"/>
                  <a:pt x="1694486" y="894197"/>
                  <a:pt x="1687875" y="907878"/>
                </a:cubicBezTo>
                <a:cubicBezTo>
                  <a:pt x="1681264" y="921559"/>
                  <a:pt x="1671007" y="931959"/>
                  <a:pt x="1657105" y="939079"/>
                </a:cubicBezTo>
                <a:cubicBezTo>
                  <a:pt x="1643202" y="946199"/>
                  <a:pt x="1635724" y="944410"/>
                  <a:pt x="1634669" y="933712"/>
                </a:cubicBezTo>
                <a:cubicBezTo>
                  <a:pt x="1633615" y="923014"/>
                  <a:pt x="1627894" y="910839"/>
                  <a:pt x="1617504" y="897187"/>
                </a:cubicBezTo>
                <a:cubicBezTo>
                  <a:pt x="1607114" y="883535"/>
                  <a:pt x="1608520" y="879907"/>
                  <a:pt x="1621720" y="886303"/>
                </a:cubicBezTo>
                <a:cubicBezTo>
                  <a:pt x="1634920" y="892699"/>
                  <a:pt x="1644138" y="896298"/>
                  <a:pt x="1649372" y="897101"/>
                </a:cubicBezTo>
                <a:cubicBezTo>
                  <a:pt x="1654606" y="897904"/>
                  <a:pt x="1659478" y="893097"/>
                  <a:pt x="1663988" y="882679"/>
                </a:cubicBezTo>
                <a:cubicBezTo>
                  <a:pt x="1668498" y="872261"/>
                  <a:pt x="1671653" y="856483"/>
                  <a:pt x="1673452" y="835345"/>
                </a:cubicBezTo>
                <a:cubicBezTo>
                  <a:pt x="1675252" y="814208"/>
                  <a:pt x="1676152" y="796526"/>
                  <a:pt x="1676152" y="782301"/>
                </a:cubicBezTo>
                <a:cubicBezTo>
                  <a:pt x="1676152" y="769466"/>
                  <a:pt x="1674915" y="762221"/>
                  <a:pt x="1672442" y="760565"/>
                </a:cubicBezTo>
                <a:cubicBezTo>
                  <a:pt x="1669968" y="758908"/>
                  <a:pt x="1663819" y="759313"/>
                  <a:pt x="1653997" y="761780"/>
                </a:cubicBezTo>
                <a:lnTo>
                  <a:pt x="1625861" y="768835"/>
                </a:lnTo>
                <a:cubicBezTo>
                  <a:pt x="1619035" y="769767"/>
                  <a:pt x="1612969" y="767530"/>
                  <a:pt x="1607663" y="762124"/>
                </a:cubicBezTo>
                <a:cubicBezTo>
                  <a:pt x="1593939" y="777712"/>
                  <a:pt x="1579653" y="789707"/>
                  <a:pt x="1564804" y="798111"/>
                </a:cubicBezTo>
                <a:cubicBezTo>
                  <a:pt x="1561092" y="800212"/>
                  <a:pt x="1558297" y="801490"/>
                  <a:pt x="1556419" y="801946"/>
                </a:cubicBezTo>
                <a:lnTo>
                  <a:pt x="1554757" y="801313"/>
                </a:lnTo>
                <a:lnTo>
                  <a:pt x="1554439" y="806876"/>
                </a:lnTo>
                <a:cubicBezTo>
                  <a:pt x="1554233" y="814208"/>
                  <a:pt x="1554353" y="823271"/>
                  <a:pt x="1554802" y="834065"/>
                </a:cubicBezTo>
                <a:cubicBezTo>
                  <a:pt x="1555698" y="855655"/>
                  <a:pt x="1554988" y="872002"/>
                  <a:pt x="1552672" y="883109"/>
                </a:cubicBezTo>
                <a:cubicBezTo>
                  <a:pt x="1550356" y="894215"/>
                  <a:pt x="1547245" y="903149"/>
                  <a:pt x="1543337" y="909911"/>
                </a:cubicBezTo>
                <a:cubicBezTo>
                  <a:pt x="1539429" y="916672"/>
                  <a:pt x="1535245" y="916773"/>
                  <a:pt x="1530785" y="910212"/>
                </a:cubicBezTo>
                <a:cubicBezTo>
                  <a:pt x="1526325" y="903651"/>
                  <a:pt x="1522913" y="898202"/>
                  <a:pt x="1520547" y="893864"/>
                </a:cubicBezTo>
                <a:cubicBezTo>
                  <a:pt x="1518181" y="889526"/>
                  <a:pt x="1515868" y="887181"/>
                  <a:pt x="1513609" y="886830"/>
                </a:cubicBezTo>
                <a:cubicBezTo>
                  <a:pt x="1511351" y="886479"/>
                  <a:pt x="1500126" y="887952"/>
                  <a:pt x="1479935" y="891251"/>
                </a:cubicBezTo>
                <a:cubicBezTo>
                  <a:pt x="1475231" y="911356"/>
                  <a:pt x="1469865" y="916855"/>
                  <a:pt x="1463835" y="907749"/>
                </a:cubicBezTo>
                <a:cubicBezTo>
                  <a:pt x="1457805" y="898643"/>
                  <a:pt x="1454790" y="886518"/>
                  <a:pt x="1454790" y="871375"/>
                </a:cubicBezTo>
                <a:cubicBezTo>
                  <a:pt x="1454790" y="857107"/>
                  <a:pt x="1454349" y="839378"/>
                  <a:pt x="1453466" y="818191"/>
                </a:cubicBezTo>
                <a:cubicBezTo>
                  <a:pt x="1452584" y="797003"/>
                  <a:pt x="1449437" y="781666"/>
                  <a:pt x="1444024" y="772180"/>
                </a:cubicBezTo>
                <a:cubicBezTo>
                  <a:pt x="1438610" y="762694"/>
                  <a:pt x="1439532" y="757951"/>
                  <a:pt x="1446788" y="757951"/>
                </a:cubicBezTo>
                <a:cubicBezTo>
                  <a:pt x="1451577" y="757951"/>
                  <a:pt x="1457177" y="758388"/>
                  <a:pt x="1463587" y="759263"/>
                </a:cubicBezTo>
                <a:cubicBezTo>
                  <a:pt x="1470471" y="750616"/>
                  <a:pt x="1478150" y="737244"/>
                  <a:pt x="1486625" y="719147"/>
                </a:cubicBezTo>
                <a:cubicBezTo>
                  <a:pt x="1495100" y="701049"/>
                  <a:pt x="1497763" y="686791"/>
                  <a:pt x="1494615" y="676373"/>
                </a:cubicBezTo>
                <a:cubicBezTo>
                  <a:pt x="1491468" y="665955"/>
                  <a:pt x="1499395" y="664869"/>
                  <a:pt x="1518395" y="673114"/>
                </a:cubicBezTo>
                <a:cubicBezTo>
                  <a:pt x="1534600" y="680944"/>
                  <a:pt x="1539608" y="687838"/>
                  <a:pt x="1533420" y="693797"/>
                </a:cubicBezTo>
                <a:cubicBezTo>
                  <a:pt x="1527233" y="699755"/>
                  <a:pt x="1520568" y="708090"/>
                  <a:pt x="1513427" y="718802"/>
                </a:cubicBezTo>
                <a:cubicBezTo>
                  <a:pt x="1506285" y="729514"/>
                  <a:pt x="1495343" y="743001"/>
                  <a:pt x="1480602" y="759263"/>
                </a:cubicBezTo>
                <a:cubicBezTo>
                  <a:pt x="1497953" y="756768"/>
                  <a:pt x="1510013" y="752545"/>
                  <a:pt x="1516782" y="746594"/>
                </a:cubicBezTo>
                <a:cubicBezTo>
                  <a:pt x="1523551" y="740642"/>
                  <a:pt x="1530879" y="739588"/>
                  <a:pt x="1538766" y="743432"/>
                </a:cubicBezTo>
                <a:cubicBezTo>
                  <a:pt x="1546653" y="747275"/>
                  <a:pt x="1553554" y="751276"/>
                  <a:pt x="1559469" y="755434"/>
                </a:cubicBezTo>
                <a:cubicBezTo>
                  <a:pt x="1565384" y="759593"/>
                  <a:pt x="1566722" y="764472"/>
                  <a:pt x="1563481" y="770072"/>
                </a:cubicBezTo>
                <a:cubicBezTo>
                  <a:pt x="1560240" y="775672"/>
                  <a:pt x="1557759" y="782340"/>
                  <a:pt x="1556038" y="790077"/>
                </a:cubicBezTo>
                <a:cubicBezTo>
                  <a:pt x="1555608" y="792011"/>
                  <a:pt x="1555260" y="794378"/>
                  <a:pt x="1554993" y="797178"/>
                </a:cubicBezTo>
                <a:lnTo>
                  <a:pt x="1554972" y="797550"/>
                </a:lnTo>
                <a:lnTo>
                  <a:pt x="1556161" y="794816"/>
                </a:lnTo>
                <a:cubicBezTo>
                  <a:pt x="1557953" y="791983"/>
                  <a:pt x="1560662" y="788327"/>
                  <a:pt x="1564288" y="783850"/>
                </a:cubicBezTo>
                <a:cubicBezTo>
                  <a:pt x="1578793" y="765939"/>
                  <a:pt x="1592065" y="745464"/>
                  <a:pt x="1604103" y="722427"/>
                </a:cubicBezTo>
                <a:cubicBezTo>
                  <a:pt x="1616142" y="699389"/>
                  <a:pt x="1620587" y="682450"/>
                  <a:pt x="1617439" y="671609"/>
                </a:cubicBezTo>
                <a:cubicBezTo>
                  <a:pt x="1615079" y="663478"/>
                  <a:pt x="1616731" y="659326"/>
                  <a:pt x="1622397" y="659152"/>
                </a:cubicBezTo>
                <a:close/>
                <a:moveTo>
                  <a:pt x="554205" y="656685"/>
                </a:moveTo>
                <a:cubicBezTo>
                  <a:pt x="555521" y="656309"/>
                  <a:pt x="557319" y="656358"/>
                  <a:pt x="559599" y="656831"/>
                </a:cubicBezTo>
                <a:cubicBezTo>
                  <a:pt x="568719" y="658724"/>
                  <a:pt x="577520" y="661463"/>
                  <a:pt x="586003" y="665048"/>
                </a:cubicBezTo>
                <a:cubicBezTo>
                  <a:pt x="594485" y="668633"/>
                  <a:pt x="597145" y="675047"/>
                  <a:pt x="593983" y="684289"/>
                </a:cubicBezTo>
                <a:cubicBezTo>
                  <a:pt x="590821" y="693531"/>
                  <a:pt x="589655" y="714923"/>
                  <a:pt x="590488" y="748465"/>
                </a:cubicBezTo>
                <a:cubicBezTo>
                  <a:pt x="605215" y="747648"/>
                  <a:pt x="618368" y="745869"/>
                  <a:pt x="629948" y="743131"/>
                </a:cubicBezTo>
                <a:cubicBezTo>
                  <a:pt x="641528" y="740392"/>
                  <a:pt x="652043" y="744224"/>
                  <a:pt x="661493" y="754628"/>
                </a:cubicBezTo>
                <a:cubicBezTo>
                  <a:pt x="670944" y="765032"/>
                  <a:pt x="667591" y="770008"/>
                  <a:pt x="651437" y="769556"/>
                </a:cubicBezTo>
                <a:cubicBezTo>
                  <a:pt x="635282" y="769104"/>
                  <a:pt x="615009" y="770104"/>
                  <a:pt x="590617" y="772557"/>
                </a:cubicBezTo>
                <a:cubicBezTo>
                  <a:pt x="590617" y="805855"/>
                  <a:pt x="591516" y="839142"/>
                  <a:pt x="593316" y="872418"/>
                </a:cubicBezTo>
                <a:cubicBezTo>
                  <a:pt x="595116" y="905695"/>
                  <a:pt x="591151" y="930052"/>
                  <a:pt x="581421" y="945489"/>
                </a:cubicBezTo>
                <a:cubicBezTo>
                  <a:pt x="571691" y="960926"/>
                  <a:pt x="564342" y="962959"/>
                  <a:pt x="559373" y="951587"/>
                </a:cubicBezTo>
                <a:cubicBezTo>
                  <a:pt x="554404" y="940215"/>
                  <a:pt x="546872" y="928492"/>
                  <a:pt x="536776" y="916418"/>
                </a:cubicBezTo>
                <a:cubicBezTo>
                  <a:pt x="526681" y="904343"/>
                  <a:pt x="525258" y="899471"/>
                  <a:pt x="532507" y="901801"/>
                </a:cubicBezTo>
                <a:cubicBezTo>
                  <a:pt x="539755" y="904132"/>
                  <a:pt x="546280" y="906379"/>
                  <a:pt x="552081" y="908545"/>
                </a:cubicBezTo>
                <a:cubicBezTo>
                  <a:pt x="557882" y="910710"/>
                  <a:pt x="561459" y="909939"/>
                  <a:pt x="562815" y="906233"/>
                </a:cubicBezTo>
                <a:cubicBezTo>
                  <a:pt x="564170" y="902526"/>
                  <a:pt x="565066" y="894667"/>
                  <a:pt x="565503" y="882657"/>
                </a:cubicBezTo>
                <a:cubicBezTo>
                  <a:pt x="565940" y="870647"/>
                  <a:pt x="566160" y="834521"/>
                  <a:pt x="566160" y="774277"/>
                </a:cubicBezTo>
                <a:cubicBezTo>
                  <a:pt x="534568" y="779684"/>
                  <a:pt x="514119" y="783287"/>
                  <a:pt x="504812" y="785086"/>
                </a:cubicBezTo>
                <a:cubicBezTo>
                  <a:pt x="495505" y="786886"/>
                  <a:pt x="486306" y="783032"/>
                  <a:pt x="477214" y="773525"/>
                </a:cubicBezTo>
                <a:cubicBezTo>
                  <a:pt x="468122" y="764017"/>
                  <a:pt x="468302" y="759722"/>
                  <a:pt x="477752" y="760640"/>
                </a:cubicBezTo>
                <a:cubicBezTo>
                  <a:pt x="487202" y="761558"/>
                  <a:pt x="499405" y="761357"/>
                  <a:pt x="514362" y="760038"/>
                </a:cubicBezTo>
                <a:cubicBezTo>
                  <a:pt x="529319" y="758718"/>
                  <a:pt x="546140" y="756840"/>
                  <a:pt x="564825" y="754402"/>
                </a:cubicBezTo>
                <a:cubicBezTo>
                  <a:pt x="564825" y="710836"/>
                  <a:pt x="561674" y="683210"/>
                  <a:pt x="555372" y="671523"/>
                </a:cubicBezTo>
                <a:cubicBezTo>
                  <a:pt x="550645" y="662757"/>
                  <a:pt x="550256" y="657811"/>
                  <a:pt x="554205" y="656685"/>
                </a:cubicBezTo>
                <a:close/>
                <a:moveTo>
                  <a:pt x="3941018" y="650982"/>
                </a:moveTo>
                <a:cubicBezTo>
                  <a:pt x="3942362" y="650836"/>
                  <a:pt x="3944024" y="651004"/>
                  <a:pt x="3946003" y="651486"/>
                </a:cubicBezTo>
                <a:cubicBezTo>
                  <a:pt x="3953918" y="653415"/>
                  <a:pt x="3961142" y="656863"/>
                  <a:pt x="3967674" y="661832"/>
                </a:cubicBezTo>
                <a:cubicBezTo>
                  <a:pt x="3974206" y="666801"/>
                  <a:pt x="3975952" y="670824"/>
                  <a:pt x="3972912" y="673900"/>
                </a:cubicBezTo>
                <a:cubicBezTo>
                  <a:pt x="3969872" y="676976"/>
                  <a:pt x="3966584" y="681607"/>
                  <a:pt x="3963049" y="687795"/>
                </a:cubicBezTo>
                <a:cubicBezTo>
                  <a:pt x="3959515" y="693983"/>
                  <a:pt x="3955324" y="698920"/>
                  <a:pt x="3950477" y="702605"/>
                </a:cubicBezTo>
                <a:cubicBezTo>
                  <a:pt x="3955424" y="702605"/>
                  <a:pt x="3962705" y="701354"/>
                  <a:pt x="3972320" y="698852"/>
                </a:cubicBezTo>
                <a:cubicBezTo>
                  <a:pt x="3981936" y="696349"/>
                  <a:pt x="3988263" y="693194"/>
                  <a:pt x="3991303" y="689387"/>
                </a:cubicBezTo>
                <a:cubicBezTo>
                  <a:pt x="3994344" y="685580"/>
                  <a:pt x="3999216" y="684648"/>
                  <a:pt x="4005920" y="686591"/>
                </a:cubicBezTo>
                <a:cubicBezTo>
                  <a:pt x="4012623" y="688534"/>
                  <a:pt x="4019909" y="692646"/>
                  <a:pt x="4027774" y="698927"/>
                </a:cubicBezTo>
                <a:cubicBezTo>
                  <a:pt x="4035640" y="705208"/>
                  <a:pt x="4034754" y="710256"/>
                  <a:pt x="4025117" y="714070"/>
                </a:cubicBezTo>
                <a:cubicBezTo>
                  <a:pt x="4015481" y="717885"/>
                  <a:pt x="3998703" y="730705"/>
                  <a:pt x="3974783" y="752531"/>
                </a:cubicBezTo>
                <a:cubicBezTo>
                  <a:pt x="3979731" y="751842"/>
                  <a:pt x="3985402" y="749645"/>
                  <a:pt x="3991798" y="745938"/>
                </a:cubicBezTo>
                <a:cubicBezTo>
                  <a:pt x="3998194" y="742231"/>
                  <a:pt x="4005023" y="742066"/>
                  <a:pt x="4012287" y="745443"/>
                </a:cubicBezTo>
                <a:cubicBezTo>
                  <a:pt x="4019550" y="748820"/>
                  <a:pt x="4026587" y="753068"/>
                  <a:pt x="4033399" y="758188"/>
                </a:cubicBezTo>
                <a:cubicBezTo>
                  <a:pt x="4040210" y="763307"/>
                  <a:pt x="4042043" y="768366"/>
                  <a:pt x="4038895" y="773363"/>
                </a:cubicBezTo>
                <a:cubicBezTo>
                  <a:pt x="4035747" y="778361"/>
                  <a:pt x="4034837" y="794336"/>
                  <a:pt x="4036163" y="821288"/>
                </a:cubicBezTo>
                <a:cubicBezTo>
                  <a:pt x="4037489" y="848241"/>
                  <a:pt x="4039063" y="871587"/>
                  <a:pt x="4040885" y="891326"/>
                </a:cubicBezTo>
                <a:cubicBezTo>
                  <a:pt x="4042706" y="911065"/>
                  <a:pt x="4038536" y="928886"/>
                  <a:pt x="4028376" y="944790"/>
                </a:cubicBezTo>
                <a:cubicBezTo>
                  <a:pt x="4018216" y="960693"/>
                  <a:pt x="4010433" y="962776"/>
                  <a:pt x="4005027" y="951038"/>
                </a:cubicBezTo>
                <a:cubicBezTo>
                  <a:pt x="3999621" y="939301"/>
                  <a:pt x="3992752" y="929378"/>
                  <a:pt x="3984420" y="921268"/>
                </a:cubicBezTo>
                <a:cubicBezTo>
                  <a:pt x="3976088" y="913159"/>
                  <a:pt x="3977332" y="910226"/>
                  <a:pt x="3988152" y="912471"/>
                </a:cubicBezTo>
                <a:cubicBezTo>
                  <a:pt x="3998972" y="914715"/>
                  <a:pt x="4005282" y="915245"/>
                  <a:pt x="4007081" y="914062"/>
                </a:cubicBezTo>
                <a:cubicBezTo>
                  <a:pt x="4008881" y="912879"/>
                  <a:pt x="4010218" y="907910"/>
                  <a:pt x="4011093" y="899156"/>
                </a:cubicBezTo>
                <a:cubicBezTo>
                  <a:pt x="4011967" y="890401"/>
                  <a:pt x="4012179" y="877104"/>
                  <a:pt x="4011727" y="859265"/>
                </a:cubicBezTo>
                <a:cubicBezTo>
                  <a:pt x="4011276" y="841425"/>
                  <a:pt x="4010612" y="825210"/>
                  <a:pt x="4009738" y="810619"/>
                </a:cubicBezTo>
                <a:cubicBezTo>
                  <a:pt x="4008863" y="796028"/>
                  <a:pt x="4007038" y="785158"/>
                  <a:pt x="4004263" y="778009"/>
                </a:cubicBezTo>
                <a:cubicBezTo>
                  <a:pt x="4001488" y="770861"/>
                  <a:pt x="3998394" y="767104"/>
                  <a:pt x="3994982" y="766738"/>
                </a:cubicBezTo>
                <a:cubicBezTo>
                  <a:pt x="3991569" y="766372"/>
                  <a:pt x="3983481" y="767509"/>
                  <a:pt x="3970718" y="770147"/>
                </a:cubicBezTo>
                <a:cubicBezTo>
                  <a:pt x="3974317" y="772714"/>
                  <a:pt x="3975669" y="775478"/>
                  <a:pt x="3974773" y="778440"/>
                </a:cubicBezTo>
                <a:cubicBezTo>
                  <a:pt x="3973876" y="781401"/>
                  <a:pt x="3973428" y="788962"/>
                  <a:pt x="3973428" y="801122"/>
                </a:cubicBezTo>
                <a:cubicBezTo>
                  <a:pt x="3975436" y="801194"/>
                  <a:pt x="3980885" y="800760"/>
                  <a:pt x="3989776" y="799821"/>
                </a:cubicBezTo>
                <a:cubicBezTo>
                  <a:pt x="3998667" y="798882"/>
                  <a:pt x="4003112" y="801137"/>
                  <a:pt x="4003112" y="806586"/>
                </a:cubicBezTo>
                <a:cubicBezTo>
                  <a:pt x="4003112" y="810214"/>
                  <a:pt x="3999459" y="813595"/>
                  <a:pt x="3992153" y="816728"/>
                </a:cubicBezTo>
                <a:cubicBezTo>
                  <a:pt x="3984847" y="819861"/>
                  <a:pt x="3978605" y="822073"/>
                  <a:pt x="3973428" y="823364"/>
                </a:cubicBezTo>
                <a:lnTo>
                  <a:pt x="3973428" y="838916"/>
                </a:lnTo>
                <a:cubicBezTo>
                  <a:pt x="3977099" y="838099"/>
                  <a:pt x="3982151" y="837217"/>
                  <a:pt x="3988582" y="836270"/>
                </a:cubicBezTo>
                <a:cubicBezTo>
                  <a:pt x="3995014" y="835324"/>
                  <a:pt x="3999943" y="837192"/>
                  <a:pt x="4003371" y="841874"/>
                </a:cubicBezTo>
                <a:cubicBezTo>
                  <a:pt x="4006798" y="846556"/>
                  <a:pt x="4004679" y="850596"/>
                  <a:pt x="3997014" y="853995"/>
                </a:cubicBezTo>
                <a:cubicBezTo>
                  <a:pt x="3989349" y="857393"/>
                  <a:pt x="3981487" y="860197"/>
                  <a:pt x="3973428" y="862405"/>
                </a:cubicBezTo>
                <a:cubicBezTo>
                  <a:pt x="3973428" y="883643"/>
                  <a:pt x="3972937" y="898654"/>
                  <a:pt x="3971955" y="907437"/>
                </a:cubicBezTo>
                <a:cubicBezTo>
                  <a:pt x="3970973" y="916220"/>
                  <a:pt x="3968000" y="922319"/>
                  <a:pt x="3963039" y="925732"/>
                </a:cubicBezTo>
                <a:cubicBezTo>
                  <a:pt x="3958077" y="929145"/>
                  <a:pt x="3954718" y="925760"/>
                  <a:pt x="3952961" y="915579"/>
                </a:cubicBezTo>
                <a:cubicBezTo>
                  <a:pt x="3951205" y="905397"/>
                  <a:pt x="3950326" y="888892"/>
                  <a:pt x="3950326" y="866062"/>
                </a:cubicBezTo>
                <a:cubicBezTo>
                  <a:pt x="3939815" y="866965"/>
                  <a:pt x="3931562" y="865316"/>
                  <a:pt x="3925568" y="861115"/>
                </a:cubicBezTo>
                <a:cubicBezTo>
                  <a:pt x="3919574" y="856913"/>
                  <a:pt x="3919548" y="853762"/>
                  <a:pt x="3925492" y="851661"/>
                </a:cubicBezTo>
                <a:cubicBezTo>
                  <a:pt x="3931437" y="849560"/>
                  <a:pt x="3939714" y="846989"/>
                  <a:pt x="3950326" y="843949"/>
                </a:cubicBezTo>
                <a:lnTo>
                  <a:pt x="3950326" y="829624"/>
                </a:lnTo>
                <a:cubicBezTo>
                  <a:pt x="3941622" y="829624"/>
                  <a:pt x="3934046" y="827888"/>
                  <a:pt x="3927600" y="824418"/>
                </a:cubicBezTo>
                <a:cubicBezTo>
                  <a:pt x="3921155" y="820948"/>
                  <a:pt x="3920825" y="817814"/>
                  <a:pt x="3926611" y="815018"/>
                </a:cubicBezTo>
                <a:cubicBezTo>
                  <a:pt x="3932397" y="812222"/>
                  <a:pt x="3940302" y="809669"/>
                  <a:pt x="3950326" y="807360"/>
                </a:cubicBezTo>
                <a:cubicBezTo>
                  <a:pt x="3950326" y="791629"/>
                  <a:pt x="3948777" y="781505"/>
                  <a:pt x="3945680" y="776988"/>
                </a:cubicBezTo>
                <a:cubicBezTo>
                  <a:pt x="3939571" y="777834"/>
                  <a:pt x="3930372" y="779784"/>
                  <a:pt x="3918082" y="782839"/>
                </a:cubicBezTo>
                <a:cubicBezTo>
                  <a:pt x="3918957" y="801524"/>
                  <a:pt x="3918480" y="821819"/>
                  <a:pt x="3916652" y="843724"/>
                </a:cubicBezTo>
                <a:cubicBezTo>
                  <a:pt x="3914823" y="865628"/>
                  <a:pt x="3910381" y="884109"/>
                  <a:pt x="3903326" y="899166"/>
                </a:cubicBezTo>
                <a:cubicBezTo>
                  <a:pt x="3896271" y="914224"/>
                  <a:pt x="3883892" y="925742"/>
                  <a:pt x="3866189" y="933723"/>
                </a:cubicBezTo>
                <a:cubicBezTo>
                  <a:pt x="3848486" y="941703"/>
                  <a:pt x="3845531" y="939871"/>
                  <a:pt x="3857326" y="928227"/>
                </a:cubicBezTo>
                <a:cubicBezTo>
                  <a:pt x="3869121" y="916583"/>
                  <a:pt x="3878119" y="901235"/>
                  <a:pt x="3884322" y="882184"/>
                </a:cubicBezTo>
                <a:cubicBezTo>
                  <a:pt x="3890524" y="863133"/>
                  <a:pt x="3894077" y="843046"/>
                  <a:pt x="3894980" y="821923"/>
                </a:cubicBezTo>
                <a:cubicBezTo>
                  <a:pt x="3895884" y="800800"/>
                  <a:pt x="3894084" y="785527"/>
                  <a:pt x="3889581" y="776106"/>
                </a:cubicBezTo>
                <a:cubicBezTo>
                  <a:pt x="3885078" y="766684"/>
                  <a:pt x="3886290" y="762651"/>
                  <a:pt x="3893216" y="764006"/>
                </a:cubicBezTo>
                <a:cubicBezTo>
                  <a:pt x="3900143" y="765361"/>
                  <a:pt x="3905527" y="766261"/>
                  <a:pt x="3909370" y="766706"/>
                </a:cubicBezTo>
                <a:cubicBezTo>
                  <a:pt x="3913214" y="767150"/>
                  <a:pt x="3928572" y="764003"/>
                  <a:pt x="3955446" y="757263"/>
                </a:cubicBezTo>
                <a:cubicBezTo>
                  <a:pt x="3964824" y="743597"/>
                  <a:pt x="3971715" y="733343"/>
                  <a:pt x="3976117" y="726503"/>
                </a:cubicBezTo>
                <a:cubicBezTo>
                  <a:pt x="3980519" y="719663"/>
                  <a:pt x="3982298" y="716243"/>
                  <a:pt x="3981452" y="716243"/>
                </a:cubicBezTo>
                <a:cubicBezTo>
                  <a:pt x="3978211" y="716243"/>
                  <a:pt x="3973285" y="716917"/>
                  <a:pt x="3966674" y="718265"/>
                </a:cubicBezTo>
                <a:cubicBezTo>
                  <a:pt x="3960063" y="719613"/>
                  <a:pt x="3952879" y="718487"/>
                  <a:pt x="3945121" y="714887"/>
                </a:cubicBezTo>
                <a:cubicBezTo>
                  <a:pt x="3933419" y="732239"/>
                  <a:pt x="3919663" y="745350"/>
                  <a:pt x="3903853" y="754219"/>
                </a:cubicBezTo>
                <a:cubicBezTo>
                  <a:pt x="3888043" y="763088"/>
                  <a:pt x="3884921" y="761697"/>
                  <a:pt x="3894485" y="750046"/>
                </a:cubicBezTo>
                <a:cubicBezTo>
                  <a:pt x="3904050" y="738395"/>
                  <a:pt x="3914171" y="722638"/>
                  <a:pt x="3924847" y="702777"/>
                </a:cubicBezTo>
                <a:cubicBezTo>
                  <a:pt x="3935524" y="682916"/>
                  <a:pt x="3939740" y="668920"/>
                  <a:pt x="3937495" y="660789"/>
                </a:cubicBezTo>
                <a:cubicBezTo>
                  <a:pt x="3935812" y="654691"/>
                  <a:pt x="3936986" y="651422"/>
                  <a:pt x="3941018" y="650982"/>
                </a:cubicBezTo>
                <a:close/>
                <a:moveTo>
                  <a:pt x="5670965" y="650195"/>
                </a:moveTo>
                <a:cubicBezTo>
                  <a:pt x="5675139" y="650525"/>
                  <a:pt x="5680883" y="651841"/>
                  <a:pt x="5688197" y="654142"/>
                </a:cubicBezTo>
                <a:cubicBezTo>
                  <a:pt x="5702824" y="658516"/>
                  <a:pt x="5708338" y="664915"/>
                  <a:pt x="5704738" y="673340"/>
                </a:cubicBezTo>
                <a:cubicBezTo>
                  <a:pt x="5701139" y="681765"/>
                  <a:pt x="5699339" y="699185"/>
                  <a:pt x="5699339" y="725600"/>
                </a:cubicBezTo>
                <a:cubicBezTo>
                  <a:pt x="5699339" y="752459"/>
                  <a:pt x="5698622" y="773324"/>
                  <a:pt x="5697188" y="788195"/>
                </a:cubicBezTo>
                <a:cubicBezTo>
                  <a:pt x="5695754" y="803065"/>
                  <a:pt x="5692535" y="811662"/>
                  <a:pt x="5687530" y="813986"/>
                </a:cubicBezTo>
                <a:cubicBezTo>
                  <a:pt x="5682525" y="816309"/>
                  <a:pt x="5677366" y="812598"/>
                  <a:pt x="5672053" y="802854"/>
                </a:cubicBezTo>
                <a:cubicBezTo>
                  <a:pt x="5666740" y="793110"/>
                  <a:pt x="5665657" y="783380"/>
                  <a:pt x="5668805" y="773664"/>
                </a:cubicBezTo>
                <a:cubicBezTo>
                  <a:pt x="5671953" y="763949"/>
                  <a:pt x="5673527" y="745683"/>
                  <a:pt x="5673527" y="718867"/>
                </a:cubicBezTo>
                <a:cubicBezTo>
                  <a:pt x="5673527" y="691864"/>
                  <a:pt x="5671279" y="674817"/>
                  <a:pt x="5666783" y="667726"/>
                </a:cubicBezTo>
                <a:cubicBezTo>
                  <a:pt x="5662288" y="660635"/>
                  <a:pt x="5661076" y="655447"/>
                  <a:pt x="5663148" y="652163"/>
                </a:cubicBezTo>
                <a:cubicBezTo>
                  <a:pt x="5664184" y="650521"/>
                  <a:pt x="5666790" y="649865"/>
                  <a:pt x="5670965" y="650195"/>
                </a:cubicBezTo>
                <a:close/>
                <a:moveTo>
                  <a:pt x="4658786" y="648732"/>
                </a:moveTo>
                <a:cubicBezTo>
                  <a:pt x="4667447" y="650633"/>
                  <a:pt x="4675829" y="653382"/>
                  <a:pt x="4683931" y="656982"/>
                </a:cubicBezTo>
                <a:cubicBezTo>
                  <a:pt x="4693711" y="662646"/>
                  <a:pt x="4695335" y="667332"/>
                  <a:pt x="4688804" y="671039"/>
                </a:cubicBezTo>
                <a:cubicBezTo>
                  <a:pt x="4682271" y="674746"/>
                  <a:pt x="4673205" y="681285"/>
                  <a:pt x="4661604" y="690656"/>
                </a:cubicBezTo>
                <a:cubicBezTo>
                  <a:pt x="4650002" y="700027"/>
                  <a:pt x="4638394" y="707760"/>
                  <a:pt x="4626779" y="713855"/>
                </a:cubicBezTo>
                <a:cubicBezTo>
                  <a:pt x="4615163" y="719950"/>
                  <a:pt x="4612818" y="717813"/>
                  <a:pt x="4619745" y="707445"/>
                </a:cubicBezTo>
                <a:cubicBezTo>
                  <a:pt x="4626671" y="697077"/>
                  <a:pt x="4632970" y="687551"/>
                  <a:pt x="4638642" y="678868"/>
                </a:cubicBezTo>
                <a:cubicBezTo>
                  <a:pt x="4644313" y="670185"/>
                  <a:pt x="4646923" y="662517"/>
                  <a:pt x="4646471" y="655863"/>
                </a:cubicBezTo>
                <a:cubicBezTo>
                  <a:pt x="4646020" y="649209"/>
                  <a:pt x="4650124" y="646832"/>
                  <a:pt x="4658786" y="648732"/>
                </a:cubicBezTo>
                <a:close/>
                <a:moveTo>
                  <a:pt x="1982261" y="648732"/>
                </a:moveTo>
                <a:cubicBezTo>
                  <a:pt x="1990922" y="650633"/>
                  <a:pt x="1999304" y="653382"/>
                  <a:pt x="2007406" y="656982"/>
                </a:cubicBezTo>
                <a:cubicBezTo>
                  <a:pt x="2017186" y="662646"/>
                  <a:pt x="2018810" y="667332"/>
                  <a:pt x="2012278" y="671039"/>
                </a:cubicBezTo>
                <a:cubicBezTo>
                  <a:pt x="2005746" y="674746"/>
                  <a:pt x="1996680" y="681285"/>
                  <a:pt x="1985079" y="690656"/>
                </a:cubicBezTo>
                <a:cubicBezTo>
                  <a:pt x="1973478" y="700027"/>
                  <a:pt x="1961869" y="707760"/>
                  <a:pt x="1950254" y="713855"/>
                </a:cubicBezTo>
                <a:cubicBezTo>
                  <a:pt x="1938638" y="719950"/>
                  <a:pt x="1936293" y="717813"/>
                  <a:pt x="1943220" y="707445"/>
                </a:cubicBezTo>
                <a:cubicBezTo>
                  <a:pt x="1950146" y="697077"/>
                  <a:pt x="1956445" y="687551"/>
                  <a:pt x="1962116" y="678868"/>
                </a:cubicBezTo>
                <a:cubicBezTo>
                  <a:pt x="1967788" y="670185"/>
                  <a:pt x="1970398" y="662517"/>
                  <a:pt x="1969946" y="655863"/>
                </a:cubicBezTo>
                <a:cubicBezTo>
                  <a:pt x="1969494" y="649209"/>
                  <a:pt x="1973599" y="646832"/>
                  <a:pt x="1982261" y="648732"/>
                </a:cubicBezTo>
                <a:close/>
                <a:moveTo>
                  <a:pt x="5327273" y="642402"/>
                </a:moveTo>
                <a:cubicBezTo>
                  <a:pt x="5328640" y="642433"/>
                  <a:pt x="5330212" y="642815"/>
                  <a:pt x="5331990" y="643549"/>
                </a:cubicBezTo>
                <a:cubicBezTo>
                  <a:pt x="5339103" y="646481"/>
                  <a:pt x="5345606" y="650690"/>
                  <a:pt x="5351500" y="656175"/>
                </a:cubicBezTo>
                <a:cubicBezTo>
                  <a:pt x="5357394" y="661660"/>
                  <a:pt x="5358688" y="665729"/>
                  <a:pt x="5355383" y="668382"/>
                </a:cubicBezTo>
                <a:cubicBezTo>
                  <a:pt x="5352077" y="671035"/>
                  <a:pt x="5346976" y="673444"/>
                  <a:pt x="5340078" y="675610"/>
                </a:cubicBezTo>
                <a:cubicBezTo>
                  <a:pt x="5359896" y="675610"/>
                  <a:pt x="5373372" y="673806"/>
                  <a:pt x="5380507" y="670200"/>
                </a:cubicBezTo>
                <a:cubicBezTo>
                  <a:pt x="5387641" y="666593"/>
                  <a:pt x="5394589" y="666482"/>
                  <a:pt x="5401350" y="669866"/>
                </a:cubicBezTo>
                <a:cubicBezTo>
                  <a:pt x="5408111" y="673251"/>
                  <a:pt x="5414213" y="677589"/>
                  <a:pt x="5419655" y="682880"/>
                </a:cubicBezTo>
                <a:cubicBezTo>
                  <a:pt x="5425098" y="688172"/>
                  <a:pt x="5424621" y="692244"/>
                  <a:pt x="5418225" y="695098"/>
                </a:cubicBezTo>
                <a:cubicBezTo>
                  <a:pt x="5411829" y="697952"/>
                  <a:pt x="5405767" y="702906"/>
                  <a:pt x="5400038" y="709962"/>
                </a:cubicBezTo>
                <a:cubicBezTo>
                  <a:pt x="5394309" y="717017"/>
                  <a:pt x="5386221" y="725535"/>
                  <a:pt x="5375774" y="735516"/>
                </a:cubicBezTo>
                <a:cubicBezTo>
                  <a:pt x="5365327" y="745497"/>
                  <a:pt x="5354633" y="754362"/>
                  <a:pt x="5343692" y="762113"/>
                </a:cubicBezTo>
                <a:lnTo>
                  <a:pt x="5339143" y="764625"/>
                </a:lnTo>
                <a:lnTo>
                  <a:pt x="5343174" y="764196"/>
                </a:lnTo>
                <a:cubicBezTo>
                  <a:pt x="5344793" y="764387"/>
                  <a:pt x="5346683" y="764911"/>
                  <a:pt x="5348844" y="765770"/>
                </a:cubicBezTo>
                <a:cubicBezTo>
                  <a:pt x="5357484" y="769205"/>
                  <a:pt x="5363808" y="773478"/>
                  <a:pt x="5367816" y="778590"/>
                </a:cubicBezTo>
                <a:cubicBezTo>
                  <a:pt x="5371824" y="783703"/>
                  <a:pt x="5371784" y="787707"/>
                  <a:pt x="5367697" y="790604"/>
                </a:cubicBezTo>
                <a:cubicBezTo>
                  <a:pt x="5363610" y="793500"/>
                  <a:pt x="5359359" y="795666"/>
                  <a:pt x="5354941" y="797100"/>
                </a:cubicBezTo>
                <a:cubicBezTo>
                  <a:pt x="5363532" y="797100"/>
                  <a:pt x="5372766" y="796024"/>
                  <a:pt x="5382647" y="793873"/>
                </a:cubicBezTo>
                <a:cubicBezTo>
                  <a:pt x="5392527" y="791722"/>
                  <a:pt x="5400214" y="789016"/>
                  <a:pt x="5405706" y="785753"/>
                </a:cubicBezTo>
                <a:cubicBezTo>
                  <a:pt x="5411198" y="782491"/>
                  <a:pt x="5418042" y="782788"/>
                  <a:pt x="5426238" y="786646"/>
                </a:cubicBezTo>
                <a:cubicBezTo>
                  <a:pt x="5434433" y="790503"/>
                  <a:pt x="5441919" y="795691"/>
                  <a:pt x="5448694" y="802209"/>
                </a:cubicBezTo>
                <a:cubicBezTo>
                  <a:pt x="5455470" y="808726"/>
                  <a:pt x="5455445" y="813899"/>
                  <a:pt x="5448619" y="817728"/>
                </a:cubicBezTo>
                <a:cubicBezTo>
                  <a:pt x="5441793" y="821557"/>
                  <a:pt x="5433469" y="829272"/>
                  <a:pt x="5423645" y="840873"/>
                </a:cubicBezTo>
                <a:cubicBezTo>
                  <a:pt x="5413823" y="852475"/>
                  <a:pt x="5398281" y="868001"/>
                  <a:pt x="5377022" y="887454"/>
                </a:cubicBezTo>
                <a:cubicBezTo>
                  <a:pt x="5355763" y="906906"/>
                  <a:pt x="5331409" y="923261"/>
                  <a:pt x="5303962" y="936519"/>
                </a:cubicBezTo>
                <a:cubicBezTo>
                  <a:pt x="5276515" y="949777"/>
                  <a:pt x="5249552" y="957771"/>
                  <a:pt x="5223073" y="960503"/>
                </a:cubicBezTo>
                <a:cubicBezTo>
                  <a:pt x="5196594" y="963235"/>
                  <a:pt x="5195396" y="959919"/>
                  <a:pt x="5219480" y="950555"/>
                </a:cubicBezTo>
                <a:cubicBezTo>
                  <a:pt x="5243565" y="941190"/>
                  <a:pt x="5267578" y="929854"/>
                  <a:pt x="5291519" y="916547"/>
                </a:cubicBezTo>
                <a:cubicBezTo>
                  <a:pt x="5315460" y="903239"/>
                  <a:pt x="5332492" y="892082"/>
                  <a:pt x="5342616" y="883077"/>
                </a:cubicBezTo>
                <a:cubicBezTo>
                  <a:pt x="5336292" y="879176"/>
                  <a:pt x="5327964" y="871296"/>
                  <a:pt x="5317632" y="859437"/>
                </a:cubicBezTo>
                <a:cubicBezTo>
                  <a:pt x="5307300" y="847577"/>
                  <a:pt x="5305142" y="840741"/>
                  <a:pt x="5311157" y="838927"/>
                </a:cubicBezTo>
                <a:cubicBezTo>
                  <a:pt x="5317173" y="837113"/>
                  <a:pt x="5326397" y="838647"/>
                  <a:pt x="5338830" y="843530"/>
                </a:cubicBezTo>
                <a:cubicBezTo>
                  <a:pt x="5351263" y="848413"/>
                  <a:pt x="5357831" y="858117"/>
                  <a:pt x="5358534" y="872644"/>
                </a:cubicBezTo>
                <a:cubicBezTo>
                  <a:pt x="5368170" y="862749"/>
                  <a:pt x="5378277" y="850969"/>
                  <a:pt x="5388853" y="837303"/>
                </a:cubicBezTo>
                <a:cubicBezTo>
                  <a:pt x="5399429" y="823636"/>
                  <a:pt x="5404716" y="814753"/>
                  <a:pt x="5404716" y="810651"/>
                </a:cubicBezTo>
                <a:cubicBezTo>
                  <a:pt x="5404716" y="808902"/>
                  <a:pt x="5400558" y="808927"/>
                  <a:pt x="5392240" y="810727"/>
                </a:cubicBezTo>
                <a:cubicBezTo>
                  <a:pt x="5383923" y="812526"/>
                  <a:pt x="5375427" y="814100"/>
                  <a:pt x="5366751" y="815448"/>
                </a:cubicBezTo>
                <a:cubicBezTo>
                  <a:pt x="5358075" y="816796"/>
                  <a:pt x="5350632" y="814774"/>
                  <a:pt x="5344423" y="809382"/>
                </a:cubicBezTo>
                <a:cubicBezTo>
                  <a:pt x="5331488" y="823235"/>
                  <a:pt x="5315850" y="834972"/>
                  <a:pt x="5297509" y="844595"/>
                </a:cubicBezTo>
                <a:cubicBezTo>
                  <a:pt x="5279168" y="854217"/>
                  <a:pt x="5262081" y="860874"/>
                  <a:pt x="5246250" y="864567"/>
                </a:cubicBezTo>
                <a:cubicBezTo>
                  <a:pt x="5230418" y="868260"/>
                  <a:pt x="5230375" y="865044"/>
                  <a:pt x="5246121" y="854920"/>
                </a:cubicBezTo>
                <a:cubicBezTo>
                  <a:pt x="5261866" y="844795"/>
                  <a:pt x="5277931" y="833757"/>
                  <a:pt x="5294315" y="821805"/>
                </a:cubicBezTo>
                <a:cubicBezTo>
                  <a:pt x="5310699" y="809852"/>
                  <a:pt x="5321722" y="799298"/>
                  <a:pt x="5327387" y="790141"/>
                </a:cubicBezTo>
                <a:cubicBezTo>
                  <a:pt x="5333051" y="780985"/>
                  <a:pt x="5335883" y="774772"/>
                  <a:pt x="5335883" y="771503"/>
                </a:cubicBezTo>
                <a:cubicBezTo>
                  <a:pt x="5335883" y="769689"/>
                  <a:pt x="5336154" y="768209"/>
                  <a:pt x="5336694" y="767063"/>
                </a:cubicBezTo>
                <a:lnTo>
                  <a:pt x="5339105" y="764647"/>
                </a:lnTo>
                <a:lnTo>
                  <a:pt x="5297745" y="787485"/>
                </a:lnTo>
                <a:cubicBezTo>
                  <a:pt x="5278057" y="796648"/>
                  <a:pt x="5259468" y="801689"/>
                  <a:pt x="5241980" y="802607"/>
                </a:cubicBezTo>
                <a:cubicBezTo>
                  <a:pt x="5224492" y="803524"/>
                  <a:pt x="5222883" y="800409"/>
                  <a:pt x="5237151" y="793260"/>
                </a:cubicBezTo>
                <a:cubicBezTo>
                  <a:pt x="5251420" y="786112"/>
                  <a:pt x="5265365" y="779246"/>
                  <a:pt x="5278988" y="772664"/>
                </a:cubicBezTo>
                <a:cubicBezTo>
                  <a:pt x="5292612" y="766082"/>
                  <a:pt x="5307074" y="758145"/>
                  <a:pt x="5322375" y="748852"/>
                </a:cubicBezTo>
                <a:cubicBezTo>
                  <a:pt x="5307504" y="737753"/>
                  <a:pt x="5299062" y="728840"/>
                  <a:pt x="5297047" y="722115"/>
                </a:cubicBezTo>
                <a:lnTo>
                  <a:pt x="5298494" y="716479"/>
                </a:lnTo>
                <a:lnTo>
                  <a:pt x="5296875" y="717759"/>
                </a:lnTo>
                <a:cubicBezTo>
                  <a:pt x="5281882" y="729109"/>
                  <a:pt x="5265061" y="737319"/>
                  <a:pt x="5246411" y="742388"/>
                </a:cubicBezTo>
                <a:cubicBezTo>
                  <a:pt x="5227762" y="747458"/>
                  <a:pt x="5226704" y="744281"/>
                  <a:pt x="5243238" y="732859"/>
                </a:cubicBezTo>
                <a:cubicBezTo>
                  <a:pt x="5259773" y="721437"/>
                  <a:pt x="5276655" y="707115"/>
                  <a:pt x="5293885" y="689892"/>
                </a:cubicBezTo>
                <a:cubicBezTo>
                  <a:pt x="5311114" y="672670"/>
                  <a:pt x="5319995" y="659907"/>
                  <a:pt x="5320525" y="651604"/>
                </a:cubicBezTo>
                <a:cubicBezTo>
                  <a:pt x="5320923" y="645377"/>
                  <a:pt x="5323172" y="642310"/>
                  <a:pt x="5327273" y="642402"/>
                </a:cubicBezTo>
                <a:close/>
                <a:moveTo>
                  <a:pt x="3952013" y="231827"/>
                </a:moveTo>
                <a:cubicBezTo>
                  <a:pt x="3964144" y="229949"/>
                  <a:pt x="3973240" y="233014"/>
                  <a:pt x="3979298" y="241023"/>
                </a:cubicBezTo>
                <a:cubicBezTo>
                  <a:pt x="3985357" y="249032"/>
                  <a:pt x="3987476" y="257733"/>
                  <a:pt x="3985655" y="267126"/>
                </a:cubicBezTo>
                <a:cubicBezTo>
                  <a:pt x="3983733" y="281566"/>
                  <a:pt x="3978732" y="294254"/>
                  <a:pt x="3970651" y="305188"/>
                </a:cubicBezTo>
                <a:cubicBezTo>
                  <a:pt x="3962570" y="316123"/>
                  <a:pt x="3950464" y="324523"/>
                  <a:pt x="3934331" y="330388"/>
                </a:cubicBezTo>
                <a:lnTo>
                  <a:pt x="3926136" y="319267"/>
                </a:lnTo>
                <a:cubicBezTo>
                  <a:pt x="3935643" y="312971"/>
                  <a:pt x="3942519" y="307067"/>
                  <a:pt x="3946764" y="301553"/>
                </a:cubicBezTo>
                <a:cubicBezTo>
                  <a:pt x="3951009" y="296039"/>
                  <a:pt x="3953131" y="290586"/>
                  <a:pt x="3953131" y="285194"/>
                </a:cubicBezTo>
                <a:cubicBezTo>
                  <a:pt x="3952586" y="283015"/>
                  <a:pt x="3948851" y="280312"/>
                  <a:pt x="3941924" y="277085"/>
                </a:cubicBezTo>
                <a:cubicBezTo>
                  <a:pt x="3934998" y="273859"/>
                  <a:pt x="3931535" y="266853"/>
                  <a:pt x="3931535" y="256069"/>
                </a:cubicBezTo>
                <a:cubicBezTo>
                  <a:pt x="3931535" y="252212"/>
                  <a:pt x="3932542" y="248014"/>
                  <a:pt x="3934557" y="243475"/>
                </a:cubicBezTo>
                <a:cubicBezTo>
                  <a:pt x="3936572" y="238937"/>
                  <a:pt x="3942390" y="235054"/>
                  <a:pt x="3952013" y="231827"/>
                </a:cubicBezTo>
                <a:close/>
                <a:moveTo>
                  <a:pt x="7360967" y="231345"/>
                </a:moveTo>
                <a:cubicBezTo>
                  <a:pt x="7368927" y="231790"/>
                  <a:pt x="7375179" y="235016"/>
                  <a:pt x="7379723" y="241023"/>
                </a:cubicBezTo>
                <a:cubicBezTo>
                  <a:pt x="7385783" y="249032"/>
                  <a:pt x="7387901" y="257733"/>
                  <a:pt x="7386079" y="267126"/>
                </a:cubicBezTo>
                <a:cubicBezTo>
                  <a:pt x="7384158" y="281566"/>
                  <a:pt x="7379157" y="294254"/>
                  <a:pt x="7371076" y="305188"/>
                </a:cubicBezTo>
                <a:cubicBezTo>
                  <a:pt x="7362995" y="316123"/>
                  <a:pt x="7350889" y="324523"/>
                  <a:pt x="7334756" y="330388"/>
                </a:cubicBezTo>
                <a:lnTo>
                  <a:pt x="7326561" y="319267"/>
                </a:lnTo>
                <a:cubicBezTo>
                  <a:pt x="7336068" y="312971"/>
                  <a:pt x="7342944" y="307067"/>
                  <a:pt x="7347189" y="301553"/>
                </a:cubicBezTo>
                <a:cubicBezTo>
                  <a:pt x="7351434" y="296039"/>
                  <a:pt x="7353556" y="290586"/>
                  <a:pt x="7353556" y="285194"/>
                </a:cubicBezTo>
                <a:cubicBezTo>
                  <a:pt x="7353011" y="283015"/>
                  <a:pt x="7349275" y="280312"/>
                  <a:pt x="7342349" y="277085"/>
                </a:cubicBezTo>
                <a:cubicBezTo>
                  <a:pt x="7335423" y="273859"/>
                  <a:pt x="7331959" y="266853"/>
                  <a:pt x="7331959" y="256069"/>
                </a:cubicBezTo>
                <a:cubicBezTo>
                  <a:pt x="7331959" y="252212"/>
                  <a:pt x="7332967" y="248014"/>
                  <a:pt x="7334982" y="243475"/>
                </a:cubicBezTo>
                <a:cubicBezTo>
                  <a:pt x="7336997" y="238937"/>
                  <a:pt x="7342815" y="235054"/>
                  <a:pt x="7352437" y="231827"/>
                </a:cubicBezTo>
                <a:cubicBezTo>
                  <a:pt x="7355470" y="231358"/>
                  <a:pt x="7358313" y="231197"/>
                  <a:pt x="7360967" y="231345"/>
                </a:cubicBezTo>
                <a:close/>
                <a:moveTo>
                  <a:pt x="4941599" y="207564"/>
                </a:moveTo>
                <a:lnTo>
                  <a:pt x="4917529" y="212576"/>
                </a:lnTo>
                <a:cubicBezTo>
                  <a:pt x="4912095" y="224779"/>
                  <a:pt x="4909531" y="231394"/>
                  <a:pt x="4909839" y="232419"/>
                </a:cubicBezTo>
                <a:cubicBezTo>
                  <a:pt x="4910148" y="233444"/>
                  <a:pt x="4911549" y="234315"/>
                  <a:pt x="4914044" y="235032"/>
                </a:cubicBezTo>
                <a:cubicBezTo>
                  <a:pt x="4916540" y="235749"/>
                  <a:pt x="4920763" y="237341"/>
                  <a:pt x="4926714" y="239808"/>
                </a:cubicBezTo>
                <a:cubicBezTo>
                  <a:pt x="4932192" y="233154"/>
                  <a:pt x="4937154" y="222406"/>
                  <a:pt x="4941599" y="207564"/>
                </a:cubicBezTo>
                <a:close/>
                <a:moveTo>
                  <a:pt x="6066937" y="201406"/>
                </a:moveTo>
                <a:cubicBezTo>
                  <a:pt x="6073847" y="201898"/>
                  <a:pt x="6079713" y="203541"/>
                  <a:pt x="6084535" y="206338"/>
                </a:cubicBezTo>
                <a:cubicBezTo>
                  <a:pt x="6094179" y="211930"/>
                  <a:pt x="6098087" y="217132"/>
                  <a:pt x="6096258" y="221943"/>
                </a:cubicBezTo>
                <a:cubicBezTo>
                  <a:pt x="6094429" y="226755"/>
                  <a:pt x="6087965" y="229160"/>
                  <a:pt x="6076867" y="229160"/>
                </a:cubicBezTo>
                <a:cubicBezTo>
                  <a:pt x="6067889" y="228257"/>
                  <a:pt x="6059493" y="227805"/>
                  <a:pt x="6051677" y="227805"/>
                </a:cubicBezTo>
                <a:cubicBezTo>
                  <a:pt x="6043705" y="227805"/>
                  <a:pt x="6032143" y="228250"/>
                  <a:pt x="6016993" y="229139"/>
                </a:cubicBezTo>
                <a:cubicBezTo>
                  <a:pt x="6001843" y="230028"/>
                  <a:pt x="5986151" y="232050"/>
                  <a:pt x="5969917" y="235204"/>
                </a:cubicBezTo>
                <a:cubicBezTo>
                  <a:pt x="5953684" y="238359"/>
                  <a:pt x="5942574" y="240166"/>
                  <a:pt x="5936587" y="240625"/>
                </a:cubicBezTo>
                <a:cubicBezTo>
                  <a:pt x="5930600" y="241084"/>
                  <a:pt x="5923301" y="237241"/>
                  <a:pt x="5914690" y="229096"/>
                </a:cubicBezTo>
                <a:cubicBezTo>
                  <a:pt x="5906079" y="220950"/>
                  <a:pt x="5908097" y="216878"/>
                  <a:pt x="5920745" y="216878"/>
                </a:cubicBezTo>
                <a:cubicBezTo>
                  <a:pt x="5930639" y="216878"/>
                  <a:pt x="5949002" y="215537"/>
                  <a:pt x="5975833" y="212855"/>
                </a:cubicBezTo>
                <a:cubicBezTo>
                  <a:pt x="6002663" y="210174"/>
                  <a:pt x="6025077" y="207019"/>
                  <a:pt x="6043073" y="203391"/>
                </a:cubicBezTo>
                <a:cubicBezTo>
                  <a:pt x="6052073" y="201577"/>
                  <a:pt x="6060027" y="200915"/>
                  <a:pt x="6066937" y="201406"/>
                </a:cubicBezTo>
                <a:close/>
                <a:moveTo>
                  <a:pt x="4612205" y="200971"/>
                </a:moveTo>
                <a:cubicBezTo>
                  <a:pt x="4611409" y="199974"/>
                  <a:pt x="4609495" y="200150"/>
                  <a:pt x="4606462" y="201498"/>
                </a:cubicBezTo>
                <a:cubicBezTo>
                  <a:pt x="4603429" y="202846"/>
                  <a:pt x="4598600" y="204488"/>
                  <a:pt x="4591975" y="206424"/>
                </a:cubicBezTo>
                <a:cubicBezTo>
                  <a:pt x="4593768" y="216806"/>
                  <a:pt x="4595316" y="225231"/>
                  <a:pt x="4596621" y="231698"/>
                </a:cubicBezTo>
                <a:cubicBezTo>
                  <a:pt x="4599503" y="231010"/>
                  <a:pt x="4604666" y="229182"/>
                  <a:pt x="4612109" y="226213"/>
                </a:cubicBezTo>
                <a:cubicBezTo>
                  <a:pt x="4612969" y="210382"/>
                  <a:pt x="4613001" y="201967"/>
                  <a:pt x="4612205" y="200971"/>
                </a:cubicBezTo>
                <a:close/>
                <a:moveTo>
                  <a:pt x="2650055" y="200971"/>
                </a:moveTo>
                <a:cubicBezTo>
                  <a:pt x="2649259" y="199974"/>
                  <a:pt x="2647345" y="200150"/>
                  <a:pt x="2644312" y="201498"/>
                </a:cubicBezTo>
                <a:cubicBezTo>
                  <a:pt x="2641279" y="202846"/>
                  <a:pt x="2636450" y="204488"/>
                  <a:pt x="2629825" y="206424"/>
                </a:cubicBezTo>
                <a:cubicBezTo>
                  <a:pt x="2631617" y="216806"/>
                  <a:pt x="2633166" y="225231"/>
                  <a:pt x="2634471" y="231698"/>
                </a:cubicBezTo>
                <a:cubicBezTo>
                  <a:pt x="2637353" y="231010"/>
                  <a:pt x="2642516" y="229182"/>
                  <a:pt x="2649958" y="226213"/>
                </a:cubicBezTo>
                <a:cubicBezTo>
                  <a:pt x="2650819" y="210382"/>
                  <a:pt x="2650851" y="201967"/>
                  <a:pt x="2650055" y="200971"/>
                </a:cubicBezTo>
                <a:close/>
                <a:moveTo>
                  <a:pt x="3439459" y="194918"/>
                </a:moveTo>
                <a:cubicBezTo>
                  <a:pt x="3441670" y="194859"/>
                  <a:pt x="3444749" y="195532"/>
                  <a:pt x="3448697" y="196938"/>
                </a:cubicBezTo>
                <a:cubicBezTo>
                  <a:pt x="3464485" y="202559"/>
                  <a:pt x="3475534" y="208553"/>
                  <a:pt x="3481844" y="214920"/>
                </a:cubicBezTo>
                <a:cubicBezTo>
                  <a:pt x="3488154" y="221287"/>
                  <a:pt x="3490413" y="229304"/>
                  <a:pt x="3488620" y="238969"/>
                </a:cubicBezTo>
                <a:cubicBezTo>
                  <a:pt x="3486827" y="248634"/>
                  <a:pt x="3481299" y="249821"/>
                  <a:pt x="3472035" y="242529"/>
                </a:cubicBezTo>
                <a:cubicBezTo>
                  <a:pt x="3462772" y="235237"/>
                  <a:pt x="3453092" y="226134"/>
                  <a:pt x="3442996" y="215221"/>
                </a:cubicBezTo>
                <a:cubicBezTo>
                  <a:pt x="3434005" y="201864"/>
                  <a:pt x="3432826" y="195096"/>
                  <a:pt x="3439459" y="194918"/>
                </a:cubicBezTo>
                <a:close/>
                <a:moveTo>
                  <a:pt x="544281" y="192359"/>
                </a:moveTo>
                <a:cubicBezTo>
                  <a:pt x="548484" y="192418"/>
                  <a:pt x="552522" y="193310"/>
                  <a:pt x="556393" y="195034"/>
                </a:cubicBezTo>
                <a:cubicBezTo>
                  <a:pt x="564137" y="198483"/>
                  <a:pt x="569756" y="203427"/>
                  <a:pt x="573247" y="209865"/>
                </a:cubicBezTo>
                <a:cubicBezTo>
                  <a:pt x="576739" y="216304"/>
                  <a:pt x="569820" y="219778"/>
                  <a:pt x="552490" y="220287"/>
                </a:cubicBezTo>
                <a:cubicBezTo>
                  <a:pt x="535159" y="220796"/>
                  <a:pt x="510742" y="223073"/>
                  <a:pt x="479236" y="227117"/>
                </a:cubicBezTo>
                <a:cubicBezTo>
                  <a:pt x="447731" y="231161"/>
                  <a:pt x="426091" y="234538"/>
                  <a:pt x="414318" y="237248"/>
                </a:cubicBezTo>
                <a:cubicBezTo>
                  <a:pt x="402544" y="239958"/>
                  <a:pt x="391614" y="236785"/>
                  <a:pt x="381526" y="227730"/>
                </a:cubicBezTo>
                <a:cubicBezTo>
                  <a:pt x="371437" y="218674"/>
                  <a:pt x="373291" y="214605"/>
                  <a:pt x="387086" y="215523"/>
                </a:cubicBezTo>
                <a:cubicBezTo>
                  <a:pt x="400882" y="216440"/>
                  <a:pt x="426170" y="214210"/>
                  <a:pt x="462953" y="208833"/>
                </a:cubicBezTo>
                <a:cubicBezTo>
                  <a:pt x="499363" y="202609"/>
                  <a:pt x="522103" y="197891"/>
                  <a:pt x="531172" y="194679"/>
                </a:cubicBezTo>
                <a:cubicBezTo>
                  <a:pt x="535708" y="193073"/>
                  <a:pt x="540077" y="192299"/>
                  <a:pt x="544281" y="192359"/>
                </a:cubicBezTo>
                <a:close/>
                <a:moveTo>
                  <a:pt x="893632" y="190619"/>
                </a:moveTo>
                <a:cubicBezTo>
                  <a:pt x="896203" y="190164"/>
                  <a:pt x="898831" y="190413"/>
                  <a:pt x="901515" y="191366"/>
                </a:cubicBezTo>
                <a:cubicBezTo>
                  <a:pt x="906886" y="193274"/>
                  <a:pt x="912451" y="195428"/>
                  <a:pt x="918208" y="197830"/>
                </a:cubicBezTo>
                <a:cubicBezTo>
                  <a:pt x="923966" y="200232"/>
                  <a:pt x="923227" y="205230"/>
                  <a:pt x="915992" y="212823"/>
                </a:cubicBezTo>
                <a:cubicBezTo>
                  <a:pt x="908758" y="220416"/>
                  <a:pt x="904929" y="231824"/>
                  <a:pt x="904506" y="247046"/>
                </a:cubicBezTo>
                <a:cubicBezTo>
                  <a:pt x="904083" y="262268"/>
                  <a:pt x="906822" y="271844"/>
                  <a:pt x="912723" y="275773"/>
                </a:cubicBezTo>
                <a:cubicBezTo>
                  <a:pt x="918624" y="279702"/>
                  <a:pt x="926909" y="281667"/>
                  <a:pt x="937578" y="281667"/>
                </a:cubicBezTo>
                <a:cubicBezTo>
                  <a:pt x="949639" y="281667"/>
                  <a:pt x="960307" y="280254"/>
                  <a:pt x="969585" y="277429"/>
                </a:cubicBezTo>
                <a:cubicBezTo>
                  <a:pt x="978864" y="274604"/>
                  <a:pt x="984872" y="261329"/>
                  <a:pt x="987610" y="237603"/>
                </a:cubicBezTo>
                <a:cubicBezTo>
                  <a:pt x="990350" y="213877"/>
                  <a:pt x="993939" y="212282"/>
                  <a:pt x="998377" y="232817"/>
                </a:cubicBezTo>
                <a:cubicBezTo>
                  <a:pt x="1002816" y="253352"/>
                  <a:pt x="1006626" y="266574"/>
                  <a:pt x="1009809" y="272482"/>
                </a:cubicBezTo>
                <a:cubicBezTo>
                  <a:pt x="1012993" y="278390"/>
                  <a:pt x="1011064" y="284994"/>
                  <a:pt x="1004023" y="292293"/>
                </a:cubicBezTo>
                <a:cubicBezTo>
                  <a:pt x="996982" y="299592"/>
                  <a:pt x="980817" y="304392"/>
                  <a:pt x="955529" y="306694"/>
                </a:cubicBezTo>
                <a:cubicBezTo>
                  <a:pt x="930240" y="308996"/>
                  <a:pt x="911923" y="306468"/>
                  <a:pt x="900580" y="299112"/>
                </a:cubicBezTo>
                <a:cubicBezTo>
                  <a:pt x="889238" y="291755"/>
                  <a:pt x="883329" y="281143"/>
                  <a:pt x="882856" y="267276"/>
                </a:cubicBezTo>
                <a:cubicBezTo>
                  <a:pt x="882383" y="253409"/>
                  <a:pt x="882820" y="241342"/>
                  <a:pt x="884167" y="231075"/>
                </a:cubicBezTo>
                <a:cubicBezTo>
                  <a:pt x="885516" y="220807"/>
                  <a:pt x="884796" y="215888"/>
                  <a:pt x="882006" y="216318"/>
                </a:cubicBezTo>
                <a:cubicBezTo>
                  <a:pt x="879217" y="216749"/>
                  <a:pt x="870997" y="218168"/>
                  <a:pt x="857345" y="220577"/>
                </a:cubicBezTo>
                <a:cubicBezTo>
                  <a:pt x="852139" y="248398"/>
                  <a:pt x="843148" y="267986"/>
                  <a:pt x="830371" y="279344"/>
                </a:cubicBezTo>
                <a:cubicBezTo>
                  <a:pt x="817594" y="290701"/>
                  <a:pt x="802332" y="298000"/>
                  <a:pt x="784587" y="301241"/>
                </a:cubicBezTo>
                <a:cubicBezTo>
                  <a:pt x="766840" y="304482"/>
                  <a:pt x="767715" y="300646"/>
                  <a:pt x="787210" y="289733"/>
                </a:cubicBezTo>
                <a:cubicBezTo>
                  <a:pt x="806706" y="278820"/>
                  <a:pt x="819304" y="264702"/>
                  <a:pt x="825004" y="247379"/>
                </a:cubicBezTo>
                <a:cubicBezTo>
                  <a:pt x="830704" y="230056"/>
                  <a:pt x="831980" y="216365"/>
                  <a:pt x="828833" y="206305"/>
                </a:cubicBezTo>
                <a:cubicBezTo>
                  <a:pt x="825685" y="196246"/>
                  <a:pt x="827607" y="192184"/>
                  <a:pt x="834598" y="194120"/>
                </a:cubicBezTo>
                <a:cubicBezTo>
                  <a:pt x="841588" y="196056"/>
                  <a:pt x="846959" y="197855"/>
                  <a:pt x="850708" y="199519"/>
                </a:cubicBezTo>
                <a:cubicBezTo>
                  <a:pt x="854459" y="201182"/>
                  <a:pt x="858248" y="202032"/>
                  <a:pt x="862077" y="202068"/>
                </a:cubicBezTo>
                <a:cubicBezTo>
                  <a:pt x="865905" y="202104"/>
                  <a:pt x="869638" y="201717"/>
                  <a:pt x="873273" y="200906"/>
                </a:cubicBezTo>
                <a:cubicBezTo>
                  <a:pt x="876908" y="200096"/>
                  <a:pt x="881182" y="197827"/>
                  <a:pt x="886093" y="194098"/>
                </a:cubicBezTo>
                <a:cubicBezTo>
                  <a:pt x="888549" y="192234"/>
                  <a:pt x="891062" y="191074"/>
                  <a:pt x="893632" y="190619"/>
                </a:cubicBezTo>
                <a:close/>
                <a:moveTo>
                  <a:pt x="1569335" y="188817"/>
                </a:moveTo>
                <a:cubicBezTo>
                  <a:pt x="1567787" y="188681"/>
                  <a:pt x="1565532" y="189043"/>
                  <a:pt x="1562568" y="189904"/>
                </a:cubicBezTo>
                <a:cubicBezTo>
                  <a:pt x="1556637" y="191625"/>
                  <a:pt x="1547312" y="193632"/>
                  <a:pt x="1534593" y="195927"/>
                </a:cubicBezTo>
                <a:cubicBezTo>
                  <a:pt x="1537289" y="206323"/>
                  <a:pt x="1539354" y="215996"/>
                  <a:pt x="1540788" y="224944"/>
                </a:cubicBezTo>
                <a:cubicBezTo>
                  <a:pt x="1549478" y="223223"/>
                  <a:pt x="1559114" y="221230"/>
                  <a:pt x="1569698" y="218964"/>
                </a:cubicBezTo>
                <a:cubicBezTo>
                  <a:pt x="1571390" y="202401"/>
                  <a:pt x="1572107" y="192987"/>
                  <a:pt x="1571849" y="190721"/>
                </a:cubicBezTo>
                <a:cubicBezTo>
                  <a:pt x="1571720" y="189588"/>
                  <a:pt x="1570882" y="188954"/>
                  <a:pt x="1569335" y="188817"/>
                </a:cubicBezTo>
                <a:close/>
                <a:moveTo>
                  <a:pt x="5764440" y="187989"/>
                </a:moveTo>
                <a:cubicBezTo>
                  <a:pt x="5756015" y="189337"/>
                  <a:pt x="5741514" y="192026"/>
                  <a:pt x="5720935" y="196056"/>
                </a:cubicBezTo>
                <a:lnTo>
                  <a:pt x="5720935" y="218211"/>
                </a:lnTo>
                <a:cubicBezTo>
                  <a:pt x="5728077" y="217423"/>
                  <a:pt x="5736298" y="214974"/>
                  <a:pt x="5745597" y="210866"/>
                </a:cubicBezTo>
                <a:cubicBezTo>
                  <a:pt x="5754897" y="206757"/>
                  <a:pt x="5763010" y="208302"/>
                  <a:pt x="5769936" y="215501"/>
                </a:cubicBezTo>
                <a:cubicBezTo>
                  <a:pt x="5776862" y="222700"/>
                  <a:pt x="5772704" y="227902"/>
                  <a:pt x="5757460" y="231107"/>
                </a:cubicBezTo>
                <a:cubicBezTo>
                  <a:pt x="5742217" y="234312"/>
                  <a:pt x="5730042" y="235463"/>
                  <a:pt x="5720935" y="234559"/>
                </a:cubicBezTo>
                <a:lnTo>
                  <a:pt x="5720935" y="260049"/>
                </a:lnTo>
                <a:cubicBezTo>
                  <a:pt x="5734430" y="258371"/>
                  <a:pt x="5746063" y="256152"/>
                  <a:pt x="5755836" y="253391"/>
                </a:cubicBezTo>
                <a:cubicBezTo>
                  <a:pt x="5765609" y="250631"/>
                  <a:pt x="5772783" y="251499"/>
                  <a:pt x="5777357" y="255994"/>
                </a:cubicBezTo>
                <a:cubicBezTo>
                  <a:pt x="5781932" y="260490"/>
                  <a:pt x="5783997" y="253893"/>
                  <a:pt x="5783552" y="236205"/>
                </a:cubicBezTo>
                <a:cubicBezTo>
                  <a:pt x="5783108" y="218516"/>
                  <a:pt x="5781917" y="205721"/>
                  <a:pt x="5779981" y="197820"/>
                </a:cubicBezTo>
                <a:cubicBezTo>
                  <a:pt x="5778045" y="189918"/>
                  <a:pt x="5772865" y="186641"/>
                  <a:pt x="5764440" y="187989"/>
                </a:cubicBezTo>
                <a:close/>
                <a:moveTo>
                  <a:pt x="5779218" y="163484"/>
                </a:moveTo>
                <a:cubicBezTo>
                  <a:pt x="5781968" y="163391"/>
                  <a:pt x="5785087" y="163955"/>
                  <a:pt x="5788575" y="165178"/>
                </a:cubicBezTo>
                <a:cubicBezTo>
                  <a:pt x="5795551" y="167623"/>
                  <a:pt x="5801768" y="171441"/>
                  <a:pt x="5807224" y="176632"/>
                </a:cubicBezTo>
                <a:cubicBezTo>
                  <a:pt x="5812681" y="181823"/>
                  <a:pt x="5814061" y="186860"/>
                  <a:pt x="5811365" y="191743"/>
                </a:cubicBezTo>
                <a:cubicBezTo>
                  <a:pt x="5808669" y="196626"/>
                  <a:pt x="5807321" y="202774"/>
                  <a:pt x="5807321" y="210188"/>
                </a:cubicBezTo>
                <a:cubicBezTo>
                  <a:pt x="5807321" y="218391"/>
                  <a:pt x="5808447" y="231100"/>
                  <a:pt x="5810698" y="248315"/>
                </a:cubicBezTo>
                <a:cubicBezTo>
                  <a:pt x="5812949" y="265530"/>
                  <a:pt x="5810888" y="281265"/>
                  <a:pt x="5804514" y="295519"/>
                </a:cubicBezTo>
                <a:cubicBezTo>
                  <a:pt x="5798140" y="309774"/>
                  <a:pt x="5792769" y="312262"/>
                  <a:pt x="5788403" y="302984"/>
                </a:cubicBezTo>
                <a:cubicBezTo>
                  <a:pt x="5784036" y="293705"/>
                  <a:pt x="5780304" y="283495"/>
                  <a:pt x="5777206" y="272353"/>
                </a:cubicBezTo>
                <a:cubicBezTo>
                  <a:pt x="5750778" y="275952"/>
                  <a:pt x="5731662" y="277752"/>
                  <a:pt x="5719860" y="277752"/>
                </a:cubicBezTo>
                <a:cubicBezTo>
                  <a:pt x="5713708" y="292149"/>
                  <a:pt x="5708047" y="294498"/>
                  <a:pt x="5702878" y="284797"/>
                </a:cubicBezTo>
                <a:cubicBezTo>
                  <a:pt x="5697708" y="275095"/>
                  <a:pt x="5695575" y="265405"/>
                  <a:pt x="5696478" y="255725"/>
                </a:cubicBezTo>
                <a:cubicBezTo>
                  <a:pt x="5697382" y="246046"/>
                  <a:pt x="5697393" y="234007"/>
                  <a:pt x="5696511" y="219610"/>
                </a:cubicBezTo>
                <a:cubicBezTo>
                  <a:pt x="5695629" y="205212"/>
                  <a:pt x="5693377" y="194181"/>
                  <a:pt x="5689756" y="186516"/>
                </a:cubicBezTo>
                <a:cubicBezTo>
                  <a:pt x="5686136" y="178851"/>
                  <a:pt x="5687814" y="175922"/>
                  <a:pt x="5694790" y="177729"/>
                </a:cubicBezTo>
                <a:cubicBezTo>
                  <a:pt x="5701766" y="179536"/>
                  <a:pt x="5706854" y="180439"/>
                  <a:pt x="5710051" y="180439"/>
                </a:cubicBezTo>
                <a:cubicBezTo>
                  <a:pt x="5714353" y="180439"/>
                  <a:pt x="5721072" y="179608"/>
                  <a:pt x="5730206" y="177944"/>
                </a:cubicBezTo>
                <a:cubicBezTo>
                  <a:pt x="5754097" y="172624"/>
                  <a:pt x="5768054" y="168555"/>
                  <a:pt x="5772076" y="165737"/>
                </a:cubicBezTo>
                <a:cubicBezTo>
                  <a:pt x="5774087" y="164328"/>
                  <a:pt x="5776468" y="163577"/>
                  <a:pt x="5779218" y="163484"/>
                </a:cubicBezTo>
                <a:close/>
                <a:moveTo>
                  <a:pt x="3707844" y="158107"/>
                </a:moveTo>
                <a:cubicBezTo>
                  <a:pt x="3710326" y="157653"/>
                  <a:pt x="3713544" y="157723"/>
                  <a:pt x="3717500" y="158316"/>
                </a:cubicBezTo>
                <a:cubicBezTo>
                  <a:pt x="3733325" y="160689"/>
                  <a:pt x="3743474" y="165640"/>
                  <a:pt x="3747948" y="173169"/>
                </a:cubicBezTo>
                <a:cubicBezTo>
                  <a:pt x="3752422" y="180697"/>
                  <a:pt x="3753469" y="188538"/>
                  <a:pt x="3751089" y="196690"/>
                </a:cubicBezTo>
                <a:cubicBezTo>
                  <a:pt x="3748708" y="204843"/>
                  <a:pt x="3742600" y="205818"/>
                  <a:pt x="3732762" y="199616"/>
                </a:cubicBezTo>
                <a:cubicBezTo>
                  <a:pt x="3722925" y="193414"/>
                  <a:pt x="3713811" y="185652"/>
                  <a:pt x="3705422" y="176331"/>
                </a:cubicBezTo>
                <a:cubicBezTo>
                  <a:pt x="3699593" y="165543"/>
                  <a:pt x="3700400" y="159469"/>
                  <a:pt x="3707844" y="158107"/>
                </a:cubicBezTo>
                <a:close/>
                <a:moveTo>
                  <a:pt x="2944335" y="151828"/>
                </a:moveTo>
                <a:cubicBezTo>
                  <a:pt x="2946900" y="152540"/>
                  <a:pt x="2942760" y="165353"/>
                  <a:pt x="2931916" y="190269"/>
                </a:cubicBezTo>
                <a:cubicBezTo>
                  <a:pt x="2919483" y="218677"/>
                  <a:pt x="2911925" y="240586"/>
                  <a:pt x="2909244" y="255994"/>
                </a:cubicBezTo>
                <a:cubicBezTo>
                  <a:pt x="2906562" y="271403"/>
                  <a:pt x="2901009" y="275185"/>
                  <a:pt x="2892584" y="267341"/>
                </a:cubicBezTo>
                <a:cubicBezTo>
                  <a:pt x="2884159" y="259497"/>
                  <a:pt x="2878298" y="250706"/>
                  <a:pt x="2874999" y="240969"/>
                </a:cubicBezTo>
                <a:cubicBezTo>
                  <a:pt x="2871701" y="231232"/>
                  <a:pt x="2872949" y="225353"/>
                  <a:pt x="2878742" y="223331"/>
                </a:cubicBezTo>
                <a:cubicBezTo>
                  <a:pt x="2884536" y="221309"/>
                  <a:pt x="2890695" y="216376"/>
                  <a:pt x="2897219" y="208532"/>
                </a:cubicBezTo>
                <a:cubicBezTo>
                  <a:pt x="2903744" y="200688"/>
                  <a:pt x="2915496" y="185716"/>
                  <a:pt x="2932475" y="163618"/>
                </a:cubicBezTo>
                <a:cubicBezTo>
                  <a:pt x="2938842" y="155331"/>
                  <a:pt x="2942795" y="151401"/>
                  <a:pt x="2944335" y="151828"/>
                </a:cubicBezTo>
                <a:close/>
                <a:moveTo>
                  <a:pt x="4541035" y="136008"/>
                </a:moveTo>
                <a:cubicBezTo>
                  <a:pt x="4543266" y="135398"/>
                  <a:pt x="4543773" y="137639"/>
                  <a:pt x="4542555" y="142732"/>
                </a:cubicBezTo>
                <a:cubicBezTo>
                  <a:pt x="4539307" y="156312"/>
                  <a:pt x="4532305" y="174302"/>
                  <a:pt x="4521550" y="196701"/>
                </a:cubicBezTo>
                <a:cubicBezTo>
                  <a:pt x="4510795" y="219100"/>
                  <a:pt x="4504270" y="234384"/>
                  <a:pt x="4501976" y="242550"/>
                </a:cubicBezTo>
                <a:cubicBezTo>
                  <a:pt x="4499681" y="250717"/>
                  <a:pt x="4494659" y="252323"/>
                  <a:pt x="4486908" y="247369"/>
                </a:cubicBezTo>
                <a:cubicBezTo>
                  <a:pt x="4479157" y="242414"/>
                  <a:pt x="4473331" y="236137"/>
                  <a:pt x="4469431" y="228536"/>
                </a:cubicBezTo>
                <a:cubicBezTo>
                  <a:pt x="4465530" y="220936"/>
                  <a:pt x="4466896" y="215874"/>
                  <a:pt x="4473528" y="213350"/>
                </a:cubicBezTo>
                <a:cubicBezTo>
                  <a:pt x="4480161" y="210826"/>
                  <a:pt x="4494153" y="193984"/>
                  <a:pt x="4515506" y="162822"/>
                </a:cubicBezTo>
                <a:cubicBezTo>
                  <a:pt x="4528806" y="145964"/>
                  <a:pt x="4537316" y="137026"/>
                  <a:pt x="4541035" y="136008"/>
                </a:cubicBezTo>
                <a:close/>
                <a:moveTo>
                  <a:pt x="2578885" y="136008"/>
                </a:moveTo>
                <a:cubicBezTo>
                  <a:pt x="2581116" y="135398"/>
                  <a:pt x="2581623" y="137639"/>
                  <a:pt x="2580405" y="142732"/>
                </a:cubicBezTo>
                <a:cubicBezTo>
                  <a:pt x="2577157" y="156312"/>
                  <a:pt x="2570155" y="174302"/>
                  <a:pt x="2559400" y="196701"/>
                </a:cubicBezTo>
                <a:cubicBezTo>
                  <a:pt x="2548645" y="219100"/>
                  <a:pt x="2542120" y="234384"/>
                  <a:pt x="2539826" y="242550"/>
                </a:cubicBezTo>
                <a:cubicBezTo>
                  <a:pt x="2537531" y="250717"/>
                  <a:pt x="2532509" y="252323"/>
                  <a:pt x="2524758" y="247369"/>
                </a:cubicBezTo>
                <a:cubicBezTo>
                  <a:pt x="2517007" y="242414"/>
                  <a:pt x="2511181" y="236137"/>
                  <a:pt x="2507280" y="228536"/>
                </a:cubicBezTo>
                <a:cubicBezTo>
                  <a:pt x="2503380" y="220936"/>
                  <a:pt x="2504746" y="215874"/>
                  <a:pt x="2511378" y="213350"/>
                </a:cubicBezTo>
                <a:cubicBezTo>
                  <a:pt x="2518011" y="210826"/>
                  <a:pt x="2532003" y="193984"/>
                  <a:pt x="2553356" y="162822"/>
                </a:cubicBezTo>
                <a:cubicBezTo>
                  <a:pt x="2566656" y="145964"/>
                  <a:pt x="2575166" y="137026"/>
                  <a:pt x="2578885" y="136008"/>
                </a:cubicBezTo>
                <a:close/>
                <a:moveTo>
                  <a:pt x="2667535" y="134033"/>
                </a:moveTo>
                <a:cubicBezTo>
                  <a:pt x="2671889" y="134085"/>
                  <a:pt x="2675599" y="135325"/>
                  <a:pt x="2678664" y="137752"/>
                </a:cubicBezTo>
                <a:cubicBezTo>
                  <a:pt x="2684794" y="142606"/>
                  <a:pt x="2683816" y="147324"/>
                  <a:pt x="2675728" y="151906"/>
                </a:cubicBezTo>
                <a:cubicBezTo>
                  <a:pt x="2667640" y="156487"/>
                  <a:pt x="2658283" y="159710"/>
                  <a:pt x="2647657" y="161575"/>
                </a:cubicBezTo>
                <a:cubicBezTo>
                  <a:pt x="2637031" y="163439"/>
                  <a:pt x="2628448" y="162288"/>
                  <a:pt x="2621909" y="158122"/>
                </a:cubicBezTo>
                <a:cubicBezTo>
                  <a:pt x="2615370" y="153956"/>
                  <a:pt x="2615847" y="150619"/>
                  <a:pt x="2623339" y="148109"/>
                </a:cubicBezTo>
                <a:cubicBezTo>
                  <a:pt x="2630832" y="145600"/>
                  <a:pt x="2640566" y="142043"/>
                  <a:pt x="2652540" y="137440"/>
                </a:cubicBezTo>
                <a:cubicBezTo>
                  <a:pt x="2658183" y="135117"/>
                  <a:pt x="2663181" y="133981"/>
                  <a:pt x="2667535" y="134033"/>
                </a:cubicBezTo>
                <a:close/>
                <a:moveTo>
                  <a:pt x="5647658" y="128441"/>
                </a:moveTo>
                <a:cubicBezTo>
                  <a:pt x="5650740" y="129504"/>
                  <a:pt x="5653759" y="131690"/>
                  <a:pt x="5656717" y="134999"/>
                </a:cubicBezTo>
                <a:cubicBezTo>
                  <a:pt x="5662632" y="141617"/>
                  <a:pt x="5652540" y="148367"/>
                  <a:pt x="5626441" y="155251"/>
                </a:cubicBezTo>
                <a:cubicBezTo>
                  <a:pt x="5632751" y="157000"/>
                  <a:pt x="5634550" y="163589"/>
                  <a:pt x="5631840" y="175019"/>
                </a:cubicBezTo>
                <a:cubicBezTo>
                  <a:pt x="5638838" y="171563"/>
                  <a:pt x="5645617" y="169121"/>
                  <a:pt x="5652178" y="167694"/>
                </a:cubicBezTo>
                <a:cubicBezTo>
                  <a:pt x="5658739" y="166268"/>
                  <a:pt x="5663966" y="168329"/>
                  <a:pt x="5667859" y="173879"/>
                </a:cubicBezTo>
                <a:cubicBezTo>
                  <a:pt x="5671752" y="179428"/>
                  <a:pt x="5670315" y="183927"/>
                  <a:pt x="5663546" y="187376"/>
                </a:cubicBezTo>
                <a:cubicBezTo>
                  <a:pt x="5656778" y="190825"/>
                  <a:pt x="5645692" y="194973"/>
                  <a:pt x="5630291" y="199820"/>
                </a:cubicBezTo>
                <a:lnTo>
                  <a:pt x="5627796" y="245207"/>
                </a:lnTo>
                <a:cubicBezTo>
                  <a:pt x="5638451" y="240302"/>
                  <a:pt x="5649665" y="235699"/>
                  <a:pt x="5661438" y="231397"/>
                </a:cubicBezTo>
                <a:cubicBezTo>
                  <a:pt x="5673212" y="227095"/>
                  <a:pt x="5674982" y="229798"/>
                  <a:pt x="5666751" y="239507"/>
                </a:cubicBezTo>
                <a:cubicBezTo>
                  <a:pt x="5658520" y="249215"/>
                  <a:pt x="5649314" y="258056"/>
                  <a:pt x="5639132" y="266029"/>
                </a:cubicBezTo>
                <a:cubicBezTo>
                  <a:pt x="5628950" y="274002"/>
                  <a:pt x="5619497" y="283122"/>
                  <a:pt x="5610771" y="293390"/>
                </a:cubicBezTo>
                <a:cubicBezTo>
                  <a:pt x="5602044" y="303658"/>
                  <a:pt x="5595699" y="302406"/>
                  <a:pt x="5591734" y="289636"/>
                </a:cubicBezTo>
                <a:cubicBezTo>
                  <a:pt x="5587769" y="276866"/>
                  <a:pt x="5589611" y="266828"/>
                  <a:pt x="5597262" y="259522"/>
                </a:cubicBezTo>
                <a:cubicBezTo>
                  <a:pt x="5604913" y="252216"/>
                  <a:pt x="5608738" y="233548"/>
                  <a:pt x="5608738" y="203520"/>
                </a:cubicBezTo>
                <a:cubicBezTo>
                  <a:pt x="5601998" y="206201"/>
                  <a:pt x="5594860" y="207998"/>
                  <a:pt x="5587324" y="208908"/>
                </a:cubicBezTo>
                <a:cubicBezTo>
                  <a:pt x="5579789" y="209819"/>
                  <a:pt x="5572027" y="208449"/>
                  <a:pt x="5564039" y="204800"/>
                </a:cubicBezTo>
                <a:cubicBezTo>
                  <a:pt x="5556052" y="201150"/>
                  <a:pt x="5556758" y="198017"/>
                  <a:pt x="5566158" y="195400"/>
                </a:cubicBezTo>
                <a:cubicBezTo>
                  <a:pt x="5575558" y="192783"/>
                  <a:pt x="5589787" y="188154"/>
                  <a:pt x="5608845" y="181515"/>
                </a:cubicBezTo>
                <a:cubicBezTo>
                  <a:pt x="5609677" y="170043"/>
                  <a:pt x="5609347" y="163353"/>
                  <a:pt x="5607856" y="161446"/>
                </a:cubicBezTo>
                <a:cubicBezTo>
                  <a:pt x="5587751" y="157488"/>
                  <a:pt x="5581445" y="153648"/>
                  <a:pt x="5588938" y="149927"/>
                </a:cubicBezTo>
                <a:cubicBezTo>
                  <a:pt x="5596430" y="146206"/>
                  <a:pt x="5604916" y="142316"/>
                  <a:pt x="5614395" y="138258"/>
                </a:cubicBezTo>
                <a:cubicBezTo>
                  <a:pt x="5623874" y="134199"/>
                  <a:pt x="5631818" y="130987"/>
                  <a:pt x="5638228" y="128621"/>
                </a:cubicBezTo>
                <a:cubicBezTo>
                  <a:pt x="5641433" y="127438"/>
                  <a:pt x="5644577" y="127378"/>
                  <a:pt x="5647658" y="128441"/>
                </a:cubicBezTo>
                <a:close/>
                <a:moveTo>
                  <a:pt x="3360937" y="128118"/>
                </a:moveTo>
                <a:cubicBezTo>
                  <a:pt x="3364578" y="128751"/>
                  <a:pt x="3367531" y="130399"/>
                  <a:pt x="3369797" y="133063"/>
                </a:cubicBezTo>
                <a:cubicBezTo>
                  <a:pt x="3374328" y="138390"/>
                  <a:pt x="3371425" y="142434"/>
                  <a:pt x="3361085" y="145195"/>
                </a:cubicBezTo>
                <a:cubicBezTo>
                  <a:pt x="3350746" y="147955"/>
                  <a:pt x="3336563" y="150669"/>
                  <a:pt x="3318538" y="153336"/>
                </a:cubicBezTo>
                <a:cubicBezTo>
                  <a:pt x="3324848" y="155487"/>
                  <a:pt x="3328002" y="159137"/>
                  <a:pt x="3328002" y="164285"/>
                </a:cubicBezTo>
                <a:lnTo>
                  <a:pt x="3328002" y="176352"/>
                </a:lnTo>
                <a:cubicBezTo>
                  <a:pt x="3330512" y="176496"/>
                  <a:pt x="3335488" y="174732"/>
                  <a:pt x="3342930" y="171061"/>
                </a:cubicBezTo>
                <a:cubicBezTo>
                  <a:pt x="3350373" y="167390"/>
                  <a:pt x="3357167" y="168379"/>
                  <a:pt x="3363311" y="174029"/>
                </a:cubicBezTo>
                <a:cubicBezTo>
                  <a:pt x="3369456" y="179679"/>
                  <a:pt x="3367897" y="183981"/>
                  <a:pt x="3358633" y="186935"/>
                </a:cubicBezTo>
                <a:cubicBezTo>
                  <a:pt x="3349370" y="189889"/>
                  <a:pt x="3339037" y="191366"/>
                  <a:pt x="3327637" y="191366"/>
                </a:cubicBezTo>
                <a:lnTo>
                  <a:pt x="3325292" y="219610"/>
                </a:lnTo>
                <a:lnTo>
                  <a:pt x="3369074" y="237287"/>
                </a:lnTo>
                <a:lnTo>
                  <a:pt x="3369012" y="237353"/>
                </a:lnTo>
                <a:lnTo>
                  <a:pt x="3369197" y="237336"/>
                </a:lnTo>
                <a:lnTo>
                  <a:pt x="3400678" y="250047"/>
                </a:lnTo>
                <a:cubicBezTo>
                  <a:pt x="3420813" y="257253"/>
                  <a:pt x="3435956" y="261519"/>
                  <a:pt x="3446105" y="262845"/>
                </a:cubicBezTo>
                <a:cubicBezTo>
                  <a:pt x="3466403" y="265498"/>
                  <a:pt x="3485494" y="266825"/>
                  <a:pt x="3503376" y="266825"/>
                </a:cubicBezTo>
                <a:cubicBezTo>
                  <a:pt x="3524126" y="266825"/>
                  <a:pt x="3532809" y="269029"/>
                  <a:pt x="3529425" y="273439"/>
                </a:cubicBezTo>
                <a:cubicBezTo>
                  <a:pt x="3526041" y="277849"/>
                  <a:pt x="3514683" y="283043"/>
                  <a:pt x="3495352" y="289023"/>
                </a:cubicBezTo>
                <a:cubicBezTo>
                  <a:pt x="3476022" y="295003"/>
                  <a:pt x="3460699" y="297993"/>
                  <a:pt x="3449385" y="297993"/>
                </a:cubicBezTo>
                <a:cubicBezTo>
                  <a:pt x="3437870" y="297993"/>
                  <a:pt x="3422264" y="293186"/>
                  <a:pt x="3402568" y="283570"/>
                </a:cubicBezTo>
                <a:cubicBezTo>
                  <a:pt x="3382872" y="273955"/>
                  <a:pt x="3360727" y="261992"/>
                  <a:pt x="3336133" y="247680"/>
                </a:cubicBezTo>
                <a:cubicBezTo>
                  <a:pt x="3311540" y="233369"/>
                  <a:pt x="3291865" y="223144"/>
                  <a:pt x="3277109" y="217007"/>
                </a:cubicBezTo>
                <a:cubicBezTo>
                  <a:pt x="3273538" y="224105"/>
                  <a:pt x="3266953" y="233373"/>
                  <a:pt x="3257352" y="244809"/>
                </a:cubicBezTo>
                <a:cubicBezTo>
                  <a:pt x="3247751" y="256245"/>
                  <a:pt x="3235727" y="265495"/>
                  <a:pt x="3221279" y="272557"/>
                </a:cubicBezTo>
                <a:cubicBezTo>
                  <a:pt x="3206831" y="279620"/>
                  <a:pt x="3206849" y="275092"/>
                  <a:pt x="3221333" y="258973"/>
                </a:cubicBezTo>
                <a:cubicBezTo>
                  <a:pt x="3235817" y="242855"/>
                  <a:pt x="3246389" y="226651"/>
                  <a:pt x="3253050" y="210360"/>
                </a:cubicBezTo>
                <a:cubicBezTo>
                  <a:pt x="3259711" y="194070"/>
                  <a:pt x="3262593" y="183429"/>
                  <a:pt x="3261697" y="178439"/>
                </a:cubicBezTo>
                <a:cubicBezTo>
                  <a:pt x="3260801" y="173448"/>
                  <a:pt x="3266002" y="172997"/>
                  <a:pt x="3277302" y="177084"/>
                </a:cubicBezTo>
                <a:cubicBezTo>
                  <a:pt x="3288603" y="181171"/>
                  <a:pt x="3293719" y="185125"/>
                  <a:pt x="3292650" y="188947"/>
                </a:cubicBezTo>
                <a:cubicBezTo>
                  <a:pt x="3291582" y="192768"/>
                  <a:pt x="3288065" y="197820"/>
                  <a:pt x="3282099" y="204101"/>
                </a:cubicBezTo>
                <a:cubicBezTo>
                  <a:pt x="3295020" y="209277"/>
                  <a:pt x="3302168" y="212181"/>
                  <a:pt x="3303545" y="212812"/>
                </a:cubicBezTo>
                <a:cubicBezTo>
                  <a:pt x="3303545" y="190800"/>
                  <a:pt x="3303115" y="176811"/>
                  <a:pt x="3302254" y="170846"/>
                </a:cubicBezTo>
                <a:cubicBezTo>
                  <a:pt x="3301394" y="164880"/>
                  <a:pt x="3300383" y="160922"/>
                  <a:pt x="3299221" y="158972"/>
                </a:cubicBezTo>
                <a:cubicBezTo>
                  <a:pt x="3270441" y="166988"/>
                  <a:pt x="3252383" y="171918"/>
                  <a:pt x="3245048" y="173760"/>
                </a:cubicBezTo>
                <a:cubicBezTo>
                  <a:pt x="3237713" y="175603"/>
                  <a:pt x="3229654" y="172990"/>
                  <a:pt x="3220870" y="165920"/>
                </a:cubicBezTo>
                <a:cubicBezTo>
                  <a:pt x="3212087" y="158850"/>
                  <a:pt x="3213431" y="155014"/>
                  <a:pt x="3224903" y="154412"/>
                </a:cubicBezTo>
                <a:cubicBezTo>
                  <a:pt x="3236376" y="153809"/>
                  <a:pt x="3257244" y="150167"/>
                  <a:pt x="3287509" y="143485"/>
                </a:cubicBezTo>
                <a:cubicBezTo>
                  <a:pt x="3317774" y="136802"/>
                  <a:pt x="3337922" y="132063"/>
                  <a:pt x="3347953" y="129266"/>
                </a:cubicBezTo>
                <a:cubicBezTo>
                  <a:pt x="3352969" y="127868"/>
                  <a:pt x="3357297" y="127485"/>
                  <a:pt x="3360937" y="128118"/>
                </a:cubicBezTo>
                <a:close/>
                <a:moveTo>
                  <a:pt x="2339332" y="126577"/>
                </a:moveTo>
                <a:cubicBezTo>
                  <a:pt x="2335216" y="126577"/>
                  <a:pt x="2317241" y="129073"/>
                  <a:pt x="2285406" y="134063"/>
                </a:cubicBezTo>
                <a:lnTo>
                  <a:pt x="2287686" y="149357"/>
                </a:lnTo>
                <a:cubicBezTo>
                  <a:pt x="2296103" y="148568"/>
                  <a:pt x="2305220" y="146571"/>
                  <a:pt x="2315036" y="143366"/>
                </a:cubicBezTo>
                <a:cubicBezTo>
                  <a:pt x="2324852" y="140161"/>
                  <a:pt x="2332492" y="141764"/>
                  <a:pt x="2337955" y="148174"/>
                </a:cubicBezTo>
                <a:cubicBezTo>
                  <a:pt x="2343419" y="154584"/>
                  <a:pt x="2338300" y="159112"/>
                  <a:pt x="2322597" y="161758"/>
                </a:cubicBezTo>
                <a:cubicBezTo>
                  <a:pt x="2306894" y="164403"/>
                  <a:pt x="2295401" y="165274"/>
                  <a:pt x="2288116" y="164371"/>
                </a:cubicBezTo>
                <a:lnTo>
                  <a:pt x="2288116" y="180418"/>
                </a:lnTo>
                <a:cubicBezTo>
                  <a:pt x="2299158" y="179586"/>
                  <a:pt x="2309060" y="178027"/>
                  <a:pt x="2317822" y="175739"/>
                </a:cubicBezTo>
                <a:cubicBezTo>
                  <a:pt x="2326583" y="173452"/>
                  <a:pt x="2333721" y="174958"/>
                  <a:pt x="2339235" y="180256"/>
                </a:cubicBezTo>
                <a:cubicBezTo>
                  <a:pt x="2344749" y="185555"/>
                  <a:pt x="2341709" y="189631"/>
                  <a:pt x="2330115" y="192485"/>
                </a:cubicBezTo>
                <a:cubicBezTo>
                  <a:pt x="2318521" y="195339"/>
                  <a:pt x="2304521" y="196314"/>
                  <a:pt x="2288116" y="195410"/>
                </a:cubicBezTo>
                <a:lnTo>
                  <a:pt x="2288116" y="218211"/>
                </a:lnTo>
                <a:cubicBezTo>
                  <a:pt x="2305582" y="215558"/>
                  <a:pt x="2318646" y="213318"/>
                  <a:pt x="2327308" y="211489"/>
                </a:cubicBezTo>
                <a:cubicBezTo>
                  <a:pt x="2335969" y="209661"/>
                  <a:pt x="2342150" y="210324"/>
                  <a:pt x="2345850" y="213479"/>
                </a:cubicBezTo>
                <a:cubicBezTo>
                  <a:pt x="2349549" y="216634"/>
                  <a:pt x="2351399" y="212834"/>
                  <a:pt x="2351399" y="202079"/>
                </a:cubicBezTo>
                <a:cubicBezTo>
                  <a:pt x="2351399" y="188671"/>
                  <a:pt x="2351184" y="173513"/>
                  <a:pt x="2350754" y="156606"/>
                </a:cubicBezTo>
                <a:cubicBezTo>
                  <a:pt x="2350324" y="139699"/>
                  <a:pt x="2349176" y="130467"/>
                  <a:pt x="2347312" y="128911"/>
                </a:cubicBezTo>
                <a:cubicBezTo>
                  <a:pt x="2345448" y="127355"/>
                  <a:pt x="2342788" y="126577"/>
                  <a:pt x="2339332" y="126577"/>
                </a:cubicBezTo>
                <a:close/>
                <a:moveTo>
                  <a:pt x="2036372" y="125568"/>
                </a:moveTo>
                <a:cubicBezTo>
                  <a:pt x="2052552" y="124484"/>
                  <a:pt x="2066124" y="126857"/>
                  <a:pt x="2077089" y="132686"/>
                </a:cubicBezTo>
                <a:cubicBezTo>
                  <a:pt x="2091709" y="140459"/>
                  <a:pt x="2098148" y="147457"/>
                  <a:pt x="2096405" y="153680"/>
                </a:cubicBezTo>
                <a:cubicBezTo>
                  <a:pt x="2094663" y="159904"/>
                  <a:pt x="2087629" y="162568"/>
                  <a:pt x="2075304" y="161671"/>
                </a:cubicBezTo>
                <a:cubicBezTo>
                  <a:pt x="2062978" y="160775"/>
                  <a:pt x="2045659" y="160327"/>
                  <a:pt x="2023345" y="160327"/>
                </a:cubicBezTo>
                <a:cubicBezTo>
                  <a:pt x="2001061" y="160327"/>
                  <a:pt x="1977120" y="161449"/>
                  <a:pt x="1951523" y="163693"/>
                </a:cubicBezTo>
                <a:cubicBezTo>
                  <a:pt x="1925925" y="165938"/>
                  <a:pt x="1904501" y="168609"/>
                  <a:pt x="1887250" y="171706"/>
                </a:cubicBezTo>
                <a:cubicBezTo>
                  <a:pt x="1869999" y="174804"/>
                  <a:pt x="1854941" y="177729"/>
                  <a:pt x="1842078" y="180482"/>
                </a:cubicBezTo>
                <a:cubicBezTo>
                  <a:pt x="1829216" y="183236"/>
                  <a:pt x="1815829" y="180246"/>
                  <a:pt x="1801919" y="171512"/>
                </a:cubicBezTo>
                <a:cubicBezTo>
                  <a:pt x="1789314" y="157645"/>
                  <a:pt x="1788418" y="151397"/>
                  <a:pt x="1799230" y="152766"/>
                </a:cubicBezTo>
                <a:cubicBezTo>
                  <a:pt x="1810043" y="154136"/>
                  <a:pt x="1828567" y="153706"/>
                  <a:pt x="1854801" y="151476"/>
                </a:cubicBezTo>
                <a:cubicBezTo>
                  <a:pt x="1881037" y="149246"/>
                  <a:pt x="1909043" y="145872"/>
                  <a:pt x="1938821" y="141355"/>
                </a:cubicBezTo>
                <a:cubicBezTo>
                  <a:pt x="1968598" y="136838"/>
                  <a:pt x="1995432" y="132321"/>
                  <a:pt x="2019323" y="127803"/>
                </a:cubicBezTo>
                <a:cubicBezTo>
                  <a:pt x="2025296" y="126674"/>
                  <a:pt x="2030979" y="125929"/>
                  <a:pt x="2036372" y="125568"/>
                </a:cubicBezTo>
                <a:close/>
                <a:moveTo>
                  <a:pt x="61831" y="122845"/>
                </a:moveTo>
                <a:cubicBezTo>
                  <a:pt x="65473" y="120370"/>
                  <a:pt x="67979" y="126701"/>
                  <a:pt x="69350" y="141839"/>
                </a:cubicBezTo>
                <a:cubicBezTo>
                  <a:pt x="71179" y="162023"/>
                  <a:pt x="65722" y="182296"/>
                  <a:pt x="52981" y="202659"/>
                </a:cubicBezTo>
                <a:cubicBezTo>
                  <a:pt x="40240" y="223022"/>
                  <a:pt x="30765" y="227353"/>
                  <a:pt x="24556" y="215652"/>
                </a:cubicBezTo>
                <a:cubicBezTo>
                  <a:pt x="18346" y="203950"/>
                  <a:pt x="18418" y="193690"/>
                  <a:pt x="24770" y="184870"/>
                </a:cubicBezTo>
                <a:cubicBezTo>
                  <a:pt x="31123" y="176051"/>
                  <a:pt x="36501" y="167296"/>
                  <a:pt x="40904" y="158606"/>
                </a:cubicBezTo>
                <a:cubicBezTo>
                  <a:pt x="46309" y="149500"/>
                  <a:pt x="51945" y="139383"/>
                  <a:pt x="57810" y="128255"/>
                </a:cubicBezTo>
                <a:cubicBezTo>
                  <a:pt x="59277" y="125473"/>
                  <a:pt x="60617" y="123670"/>
                  <a:pt x="61831" y="122845"/>
                </a:cubicBezTo>
                <a:close/>
                <a:moveTo>
                  <a:pt x="1628421" y="122533"/>
                </a:moveTo>
                <a:cubicBezTo>
                  <a:pt x="1624032" y="133676"/>
                  <a:pt x="1618404" y="144374"/>
                  <a:pt x="1611536" y="154627"/>
                </a:cubicBezTo>
                <a:cubicBezTo>
                  <a:pt x="1620125" y="161080"/>
                  <a:pt x="1626234" y="167253"/>
                  <a:pt x="1629862" y="173147"/>
                </a:cubicBezTo>
                <a:cubicBezTo>
                  <a:pt x="1633490" y="179041"/>
                  <a:pt x="1638330" y="186412"/>
                  <a:pt x="1644382" y="195260"/>
                </a:cubicBezTo>
                <a:cubicBezTo>
                  <a:pt x="1646676" y="184419"/>
                  <a:pt x="1648723" y="171867"/>
                  <a:pt x="1650523" y="157606"/>
                </a:cubicBezTo>
                <a:cubicBezTo>
                  <a:pt x="1652323" y="143345"/>
                  <a:pt x="1652541" y="132106"/>
                  <a:pt x="1651179" y="123889"/>
                </a:cubicBezTo>
                <a:cubicBezTo>
                  <a:pt x="1640538" y="125681"/>
                  <a:pt x="1632952" y="125229"/>
                  <a:pt x="1628421" y="122533"/>
                </a:cubicBezTo>
                <a:close/>
                <a:moveTo>
                  <a:pt x="2191887" y="121022"/>
                </a:moveTo>
                <a:cubicBezTo>
                  <a:pt x="2194914" y="120696"/>
                  <a:pt x="2198067" y="121272"/>
                  <a:pt x="2201343" y="122749"/>
                </a:cubicBezTo>
                <a:cubicBezTo>
                  <a:pt x="2207897" y="125703"/>
                  <a:pt x="2213873" y="129865"/>
                  <a:pt x="2219272" y="135235"/>
                </a:cubicBezTo>
                <a:cubicBezTo>
                  <a:pt x="2224671" y="140606"/>
                  <a:pt x="2224313" y="146098"/>
                  <a:pt x="2218197" y="151712"/>
                </a:cubicBezTo>
                <a:cubicBezTo>
                  <a:pt x="2212081" y="157326"/>
                  <a:pt x="2206907" y="164231"/>
                  <a:pt x="2202677" y="172427"/>
                </a:cubicBezTo>
                <a:cubicBezTo>
                  <a:pt x="2198447" y="180622"/>
                  <a:pt x="2199705" y="189628"/>
                  <a:pt x="2206452" y="199444"/>
                </a:cubicBezTo>
                <a:cubicBezTo>
                  <a:pt x="2213199" y="209259"/>
                  <a:pt x="2214321" y="220821"/>
                  <a:pt x="2209818" y="234129"/>
                </a:cubicBezTo>
                <a:cubicBezTo>
                  <a:pt x="2218767" y="236237"/>
                  <a:pt x="2232053" y="240457"/>
                  <a:pt x="2249677" y="246788"/>
                </a:cubicBezTo>
                <a:cubicBezTo>
                  <a:pt x="2267301" y="253119"/>
                  <a:pt x="2285632" y="258052"/>
                  <a:pt x="2304668" y="261587"/>
                </a:cubicBezTo>
                <a:cubicBezTo>
                  <a:pt x="2323705" y="265122"/>
                  <a:pt x="2345003" y="267782"/>
                  <a:pt x="2368565" y="269567"/>
                </a:cubicBezTo>
                <a:cubicBezTo>
                  <a:pt x="2392125" y="271353"/>
                  <a:pt x="2414977" y="270887"/>
                  <a:pt x="2437118" y="268169"/>
                </a:cubicBezTo>
                <a:cubicBezTo>
                  <a:pt x="2459259" y="265452"/>
                  <a:pt x="2459991" y="269252"/>
                  <a:pt x="2439312" y="279570"/>
                </a:cubicBezTo>
                <a:cubicBezTo>
                  <a:pt x="2418634" y="289887"/>
                  <a:pt x="2401074" y="297789"/>
                  <a:pt x="2386633" y="303274"/>
                </a:cubicBezTo>
                <a:cubicBezTo>
                  <a:pt x="2372193" y="308759"/>
                  <a:pt x="2348126" y="305633"/>
                  <a:pt x="2314434" y="293895"/>
                </a:cubicBezTo>
                <a:cubicBezTo>
                  <a:pt x="2280742" y="282158"/>
                  <a:pt x="2254739" y="272260"/>
                  <a:pt x="2236427" y="264200"/>
                </a:cubicBezTo>
                <a:cubicBezTo>
                  <a:pt x="2218114" y="256141"/>
                  <a:pt x="2202580" y="252545"/>
                  <a:pt x="2189825" y="253413"/>
                </a:cubicBezTo>
                <a:cubicBezTo>
                  <a:pt x="2177069" y="254281"/>
                  <a:pt x="2167963" y="256528"/>
                  <a:pt x="2162506" y="260156"/>
                </a:cubicBezTo>
                <a:cubicBezTo>
                  <a:pt x="2157050" y="263785"/>
                  <a:pt x="2149823" y="261867"/>
                  <a:pt x="2140824" y="254402"/>
                </a:cubicBezTo>
                <a:cubicBezTo>
                  <a:pt x="2131826" y="246938"/>
                  <a:pt x="2132579" y="241529"/>
                  <a:pt x="2143083" y="238173"/>
                </a:cubicBezTo>
                <a:cubicBezTo>
                  <a:pt x="2153587" y="234817"/>
                  <a:pt x="2169537" y="232731"/>
                  <a:pt x="2190932" y="231913"/>
                </a:cubicBezTo>
                <a:cubicBezTo>
                  <a:pt x="2191721" y="221703"/>
                  <a:pt x="2188968" y="210661"/>
                  <a:pt x="2182672" y="198788"/>
                </a:cubicBezTo>
                <a:cubicBezTo>
                  <a:pt x="2176377" y="186914"/>
                  <a:pt x="2175251" y="176123"/>
                  <a:pt x="2179295" y="166415"/>
                </a:cubicBezTo>
                <a:cubicBezTo>
                  <a:pt x="2183339" y="156706"/>
                  <a:pt x="2185361" y="150597"/>
                  <a:pt x="2185361" y="148088"/>
                </a:cubicBezTo>
                <a:cubicBezTo>
                  <a:pt x="2185361" y="148145"/>
                  <a:pt x="2183909" y="148848"/>
                  <a:pt x="2181005" y="150196"/>
                </a:cubicBezTo>
                <a:cubicBezTo>
                  <a:pt x="2178101" y="151544"/>
                  <a:pt x="2173814" y="153118"/>
                  <a:pt x="2168142" y="154917"/>
                </a:cubicBezTo>
                <a:cubicBezTo>
                  <a:pt x="2162471" y="156717"/>
                  <a:pt x="2155602" y="155588"/>
                  <a:pt x="2147535" y="151529"/>
                </a:cubicBezTo>
                <a:cubicBezTo>
                  <a:pt x="2139469" y="147471"/>
                  <a:pt x="2139218" y="144123"/>
                  <a:pt x="2146782" y="141484"/>
                </a:cubicBezTo>
                <a:cubicBezTo>
                  <a:pt x="2154347" y="138845"/>
                  <a:pt x="2160915" y="136454"/>
                  <a:pt x="2166486" y="134310"/>
                </a:cubicBezTo>
                <a:cubicBezTo>
                  <a:pt x="2172057" y="132167"/>
                  <a:pt x="2177621" y="128965"/>
                  <a:pt x="2183178" y="124706"/>
                </a:cubicBezTo>
                <a:cubicBezTo>
                  <a:pt x="2185956" y="122576"/>
                  <a:pt x="2188859" y="121349"/>
                  <a:pt x="2191887" y="121022"/>
                </a:cubicBezTo>
                <a:close/>
                <a:moveTo>
                  <a:pt x="3427100" y="117048"/>
                </a:moveTo>
                <a:cubicBezTo>
                  <a:pt x="3432980" y="118009"/>
                  <a:pt x="3438404" y="119676"/>
                  <a:pt x="3443373" y="122049"/>
                </a:cubicBezTo>
                <a:cubicBezTo>
                  <a:pt x="3448342" y="124423"/>
                  <a:pt x="3449898" y="127556"/>
                  <a:pt x="3448041" y="131449"/>
                </a:cubicBezTo>
                <a:cubicBezTo>
                  <a:pt x="3446184" y="135343"/>
                  <a:pt x="3444592" y="142839"/>
                  <a:pt x="3443265" y="153939"/>
                </a:cubicBezTo>
                <a:cubicBezTo>
                  <a:pt x="3441939" y="165038"/>
                  <a:pt x="3439154" y="176248"/>
                  <a:pt x="3434908" y="187570"/>
                </a:cubicBezTo>
                <a:cubicBezTo>
                  <a:pt x="3430664" y="198891"/>
                  <a:pt x="3424060" y="208797"/>
                  <a:pt x="3415097" y="217286"/>
                </a:cubicBezTo>
                <a:cubicBezTo>
                  <a:pt x="3406135" y="225776"/>
                  <a:pt x="3394523" y="232129"/>
                  <a:pt x="3380262" y="236345"/>
                </a:cubicBezTo>
                <a:lnTo>
                  <a:pt x="3369197" y="237336"/>
                </a:lnTo>
                <a:lnTo>
                  <a:pt x="3369074" y="237287"/>
                </a:lnTo>
                <a:lnTo>
                  <a:pt x="3378046" y="227730"/>
                </a:lnTo>
                <a:cubicBezTo>
                  <a:pt x="3390831" y="217770"/>
                  <a:pt x="3400281" y="206893"/>
                  <a:pt x="3406397" y="195099"/>
                </a:cubicBezTo>
                <a:cubicBezTo>
                  <a:pt x="3412513" y="183304"/>
                  <a:pt x="3416697" y="170398"/>
                  <a:pt x="3418948" y="156380"/>
                </a:cubicBezTo>
                <a:cubicBezTo>
                  <a:pt x="3421199" y="142362"/>
                  <a:pt x="3420974" y="131840"/>
                  <a:pt x="3418270" y="124814"/>
                </a:cubicBezTo>
                <a:cubicBezTo>
                  <a:pt x="3415567" y="117787"/>
                  <a:pt x="3418511" y="115198"/>
                  <a:pt x="3427100" y="117048"/>
                </a:cubicBezTo>
                <a:close/>
                <a:moveTo>
                  <a:pt x="217890" y="115059"/>
                </a:moveTo>
                <a:cubicBezTo>
                  <a:pt x="225203" y="116486"/>
                  <a:pt x="235349" y="120454"/>
                  <a:pt x="248328" y="126965"/>
                </a:cubicBezTo>
                <a:cubicBezTo>
                  <a:pt x="261635" y="132643"/>
                  <a:pt x="272261" y="142097"/>
                  <a:pt x="280206" y="155326"/>
                </a:cubicBezTo>
                <a:cubicBezTo>
                  <a:pt x="288150" y="168555"/>
                  <a:pt x="289322" y="181920"/>
                  <a:pt x="283722" y="195421"/>
                </a:cubicBezTo>
                <a:cubicBezTo>
                  <a:pt x="278123" y="208922"/>
                  <a:pt x="269415" y="206581"/>
                  <a:pt x="257598" y="188398"/>
                </a:cubicBezTo>
                <a:cubicBezTo>
                  <a:pt x="245782" y="170215"/>
                  <a:pt x="234382" y="153089"/>
                  <a:pt x="223396" y="137021"/>
                </a:cubicBezTo>
                <a:cubicBezTo>
                  <a:pt x="212412" y="120952"/>
                  <a:pt x="210577" y="113632"/>
                  <a:pt x="217890" y="115059"/>
                </a:cubicBezTo>
                <a:close/>
                <a:moveTo>
                  <a:pt x="5759912" y="104981"/>
                </a:moveTo>
                <a:cubicBezTo>
                  <a:pt x="5750376" y="107491"/>
                  <a:pt x="5740983" y="109893"/>
                  <a:pt x="5731734" y="112187"/>
                </a:cubicBezTo>
                <a:cubicBezTo>
                  <a:pt x="5732594" y="120705"/>
                  <a:pt x="5733376" y="129496"/>
                  <a:pt x="5734078" y="138559"/>
                </a:cubicBezTo>
                <a:cubicBezTo>
                  <a:pt x="5739055" y="137741"/>
                  <a:pt x="5746820" y="136207"/>
                  <a:pt x="5757374" y="133955"/>
                </a:cubicBezTo>
                <a:close/>
                <a:moveTo>
                  <a:pt x="2883155" y="104360"/>
                </a:moveTo>
                <a:cubicBezTo>
                  <a:pt x="2885562" y="104491"/>
                  <a:pt x="2888472" y="104977"/>
                  <a:pt x="2891885" y="105820"/>
                </a:cubicBezTo>
                <a:cubicBezTo>
                  <a:pt x="2905537" y="109190"/>
                  <a:pt x="2914334" y="114424"/>
                  <a:pt x="2918278" y="121522"/>
                </a:cubicBezTo>
                <a:cubicBezTo>
                  <a:pt x="2922222" y="128621"/>
                  <a:pt x="2922132" y="135963"/>
                  <a:pt x="2918009" y="143549"/>
                </a:cubicBezTo>
                <a:cubicBezTo>
                  <a:pt x="2913886" y="151135"/>
                  <a:pt x="2904009" y="148547"/>
                  <a:pt x="2888379" y="135784"/>
                </a:cubicBezTo>
                <a:cubicBezTo>
                  <a:pt x="2881954" y="128470"/>
                  <a:pt x="2877520" y="120805"/>
                  <a:pt x="2875075" y="112789"/>
                </a:cubicBezTo>
                <a:cubicBezTo>
                  <a:pt x="2873241" y="106777"/>
                  <a:pt x="2875934" y="103967"/>
                  <a:pt x="2883155" y="104360"/>
                </a:cubicBezTo>
                <a:close/>
                <a:moveTo>
                  <a:pt x="4291175" y="103626"/>
                </a:moveTo>
                <a:cubicBezTo>
                  <a:pt x="4286313" y="105332"/>
                  <a:pt x="4279817" y="106924"/>
                  <a:pt x="4271686" y="108401"/>
                </a:cubicBezTo>
                <a:lnTo>
                  <a:pt x="4270589" y="127115"/>
                </a:lnTo>
                <a:lnTo>
                  <a:pt x="4270589" y="153422"/>
                </a:lnTo>
                <a:cubicBezTo>
                  <a:pt x="4273644" y="152763"/>
                  <a:pt x="4280785" y="151228"/>
                  <a:pt x="4292014" y="148819"/>
                </a:cubicBezTo>
                <a:lnTo>
                  <a:pt x="4292014" y="122447"/>
                </a:lnTo>
                <a:cubicBezTo>
                  <a:pt x="4292014" y="115550"/>
                  <a:pt x="4291734" y="109276"/>
                  <a:pt x="4291175" y="103626"/>
                </a:cubicBezTo>
                <a:close/>
                <a:moveTo>
                  <a:pt x="836996" y="96893"/>
                </a:moveTo>
                <a:lnTo>
                  <a:pt x="798449" y="100593"/>
                </a:lnTo>
                <a:cubicBezTo>
                  <a:pt x="798026" y="115786"/>
                  <a:pt x="797369" y="130240"/>
                  <a:pt x="796479" y="143952"/>
                </a:cubicBezTo>
                <a:lnTo>
                  <a:pt x="796308" y="145911"/>
                </a:lnTo>
                <a:lnTo>
                  <a:pt x="804494" y="142269"/>
                </a:lnTo>
                <a:cubicBezTo>
                  <a:pt x="815708" y="139939"/>
                  <a:pt x="828098" y="135977"/>
                  <a:pt x="841663" y="130385"/>
                </a:cubicBezTo>
                <a:cubicBezTo>
                  <a:pt x="841663" y="126169"/>
                  <a:pt x="841459" y="119777"/>
                  <a:pt x="841050" y="111208"/>
                </a:cubicBezTo>
                <a:cubicBezTo>
                  <a:pt x="840642" y="102640"/>
                  <a:pt x="839290" y="97868"/>
                  <a:pt x="836996" y="96893"/>
                </a:cubicBezTo>
                <a:close/>
                <a:moveTo>
                  <a:pt x="4338379" y="90107"/>
                </a:moveTo>
                <a:cubicBezTo>
                  <a:pt x="4335991" y="90989"/>
                  <a:pt x="4328244" y="92756"/>
                  <a:pt x="4315137" y="95409"/>
                </a:cubicBezTo>
                <a:cubicBezTo>
                  <a:pt x="4320529" y="100012"/>
                  <a:pt x="4321852" y="104762"/>
                  <a:pt x="4319106" y="109660"/>
                </a:cubicBezTo>
                <a:cubicBezTo>
                  <a:pt x="4316359" y="114557"/>
                  <a:pt x="4314133" y="125989"/>
                  <a:pt x="4312427" y="143958"/>
                </a:cubicBezTo>
                <a:cubicBezTo>
                  <a:pt x="4319654" y="143169"/>
                  <a:pt x="4326459" y="141714"/>
                  <a:pt x="4332840" y="139591"/>
                </a:cubicBezTo>
                <a:cubicBezTo>
                  <a:pt x="4336224" y="124362"/>
                  <a:pt x="4338590" y="112087"/>
                  <a:pt x="4339939" y="102765"/>
                </a:cubicBezTo>
                <a:cubicBezTo>
                  <a:pt x="4341286" y="93444"/>
                  <a:pt x="4340767" y="89225"/>
                  <a:pt x="4338379" y="90107"/>
                </a:cubicBezTo>
                <a:close/>
                <a:moveTo>
                  <a:pt x="4497104" y="75964"/>
                </a:moveTo>
                <a:cubicBezTo>
                  <a:pt x="4512254" y="78315"/>
                  <a:pt x="4523303" y="82492"/>
                  <a:pt x="4530251" y="88493"/>
                </a:cubicBezTo>
                <a:cubicBezTo>
                  <a:pt x="4537199" y="94495"/>
                  <a:pt x="4539837" y="102568"/>
                  <a:pt x="4538167" y="112714"/>
                </a:cubicBezTo>
                <a:cubicBezTo>
                  <a:pt x="4536496" y="122860"/>
                  <a:pt x="4531334" y="126007"/>
                  <a:pt x="4522679" y="122157"/>
                </a:cubicBezTo>
                <a:cubicBezTo>
                  <a:pt x="4514025" y="118307"/>
                  <a:pt x="4503775" y="110459"/>
                  <a:pt x="4491930" y="98614"/>
                </a:cubicBezTo>
                <a:cubicBezTo>
                  <a:pt x="4480229" y="81162"/>
                  <a:pt x="4481953" y="73612"/>
                  <a:pt x="4497104" y="75964"/>
                </a:cubicBezTo>
                <a:close/>
                <a:moveTo>
                  <a:pt x="2534954" y="75964"/>
                </a:moveTo>
                <a:cubicBezTo>
                  <a:pt x="2550104" y="78315"/>
                  <a:pt x="2561153" y="82492"/>
                  <a:pt x="2568101" y="88493"/>
                </a:cubicBezTo>
                <a:cubicBezTo>
                  <a:pt x="2575049" y="94495"/>
                  <a:pt x="2577687" y="102568"/>
                  <a:pt x="2576017" y="112714"/>
                </a:cubicBezTo>
                <a:cubicBezTo>
                  <a:pt x="2574346" y="122860"/>
                  <a:pt x="2569184" y="126007"/>
                  <a:pt x="2560529" y="122157"/>
                </a:cubicBezTo>
                <a:cubicBezTo>
                  <a:pt x="2551875" y="118307"/>
                  <a:pt x="2541625" y="110459"/>
                  <a:pt x="2529780" y="98614"/>
                </a:cubicBezTo>
                <a:cubicBezTo>
                  <a:pt x="2518079" y="81162"/>
                  <a:pt x="2519803" y="73612"/>
                  <a:pt x="2534954" y="75964"/>
                </a:cubicBezTo>
                <a:close/>
                <a:moveTo>
                  <a:pt x="3640424" y="75165"/>
                </a:moveTo>
                <a:cubicBezTo>
                  <a:pt x="3634877" y="75805"/>
                  <a:pt x="3627060" y="77756"/>
                  <a:pt x="3616972" y="81019"/>
                </a:cubicBezTo>
                <a:lnTo>
                  <a:pt x="3616972" y="141269"/>
                </a:lnTo>
                <a:cubicBezTo>
                  <a:pt x="3619266" y="139720"/>
                  <a:pt x="3624414" y="137759"/>
                  <a:pt x="3632416" y="135386"/>
                </a:cubicBezTo>
                <a:cubicBezTo>
                  <a:pt x="3640418" y="133013"/>
                  <a:pt x="3646369" y="134952"/>
                  <a:pt x="3650270" y="141204"/>
                </a:cubicBezTo>
                <a:cubicBezTo>
                  <a:pt x="3654171" y="147457"/>
                  <a:pt x="3651489" y="151981"/>
                  <a:pt x="3642225" y="154777"/>
                </a:cubicBezTo>
                <a:cubicBezTo>
                  <a:pt x="3632961" y="157574"/>
                  <a:pt x="3624099" y="158972"/>
                  <a:pt x="3615638" y="158972"/>
                </a:cubicBezTo>
                <a:lnTo>
                  <a:pt x="3615638" y="223610"/>
                </a:lnTo>
                <a:cubicBezTo>
                  <a:pt x="3627842" y="221818"/>
                  <a:pt x="3638934" y="220922"/>
                  <a:pt x="3648915" y="220922"/>
                </a:cubicBezTo>
                <a:cubicBezTo>
                  <a:pt x="3651812" y="214411"/>
                  <a:pt x="3653260" y="203635"/>
                  <a:pt x="3653260" y="188592"/>
                </a:cubicBezTo>
                <a:lnTo>
                  <a:pt x="3653260" y="123803"/>
                </a:lnTo>
                <a:cubicBezTo>
                  <a:pt x="3653260" y="96685"/>
                  <a:pt x="3652256" y="81144"/>
                  <a:pt x="3650248" y="77179"/>
                </a:cubicBezTo>
                <a:cubicBezTo>
                  <a:pt x="3649245" y="75196"/>
                  <a:pt x="3645969" y="74525"/>
                  <a:pt x="3640424" y="75165"/>
                </a:cubicBezTo>
                <a:close/>
                <a:moveTo>
                  <a:pt x="4353114" y="62294"/>
                </a:moveTo>
                <a:cubicBezTo>
                  <a:pt x="4356684" y="62201"/>
                  <a:pt x="4360538" y="63230"/>
                  <a:pt x="4364675" y="65381"/>
                </a:cubicBezTo>
                <a:cubicBezTo>
                  <a:pt x="4372950" y="69683"/>
                  <a:pt x="4380034" y="74056"/>
                  <a:pt x="4385928" y="78502"/>
                </a:cubicBezTo>
                <a:cubicBezTo>
                  <a:pt x="4391821" y="82947"/>
                  <a:pt x="4390817" y="88228"/>
                  <a:pt x="4382916" y="94344"/>
                </a:cubicBezTo>
                <a:cubicBezTo>
                  <a:pt x="4375015" y="100460"/>
                  <a:pt x="4366367" y="114725"/>
                  <a:pt x="4356975" y="137139"/>
                </a:cubicBezTo>
                <a:cubicBezTo>
                  <a:pt x="4365077" y="148382"/>
                  <a:pt x="4365156" y="154605"/>
                  <a:pt x="4357211" y="155810"/>
                </a:cubicBezTo>
                <a:cubicBezTo>
                  <a:pt x="4349267" y="157014"/>
                  <a:pt x="4338178" y="159130"/>
                  <a:pt x="4323946" y="162155"/>
                </a:cubicBezTo>
                <a:cubicBezTo>
                  <a:pt x="4309713" y="165181"/>
                  <a:pt x="4291841" y="168838"/>
                  <a:pt x="4270331" y="173126"/>
                </a:cubicBezTo>
                <a:cubicBezTo>
                  <a:pt x="4268682" y="198537"/>
                  <a:pt x="4270396" y="216107"/>
                  <a:pt x="4275472" y="225837"/>
                </a:cubicBezTo>
                <a:cubicBezTo>
                  <a:pt x="4280549" y="235567"/>
                  <a:pt x="4290483" y="241901"/>
                  <a:pt x="4305275" y="244841"/>
                </a:cubicBezTo>
                <a:cubicBezTo>
                  <a:pt x="4320066" y="247781"/>
                  <a:pt x="4337009" y="248193"/>
                  <a:pt x="4356104" y="246078"/>
                </a:cubicBezTo>
                <a:cubicBezTo>
                  <a:pt x="4375197" y="243963"/>
                  <a:pt x="4386838" y="238531"/>
                  <a:pt x="4391026" y="229784"/>
                </a:cubicBezTo>
                <a:cubicBezTo>
                  <a:pt x="4395213" y="221036"/>
                  <a:pt x="4399852" y="208145"/>
                  <a:pt x="4404943" y="191108"/>
                </a:cubicBezTo>
                <a:cubicBezTo>
                  <a:pt x="4410033" y="174072"/>
                  <a:pt x="4412973" y="175625"/>
                  <a:pt x="4413762" y="195765"/>
                </a:cubicBezTo>
                <a:cubicBezTo>
                  <a:pt x="4414551" y="215906"/>
                  <a:pt x="4416755" y="230444"/>
                  <a:pt x="4420376" y="239377"/>
                </a:cubicBezTo>
                <a:cubicBezTo>
                  <a:pt x="4423997" y="248311"/>
                  <a:pt x="4420577" y="255352"/>
                  <a:pt x="4410116" y="260501"/>
                </a:cubicBezTo>
                <a:cubicBezTo>
                  <a:pt x="4399655" y="265649"/>
                  <a:pt x="4383859" y="269363"/>
                  <a:pt x="4362729" y="271643"/>
                </a:cubicBezTo>
                <a:cubicBezTo>
                  <a:pt x="4341598" y="273923"/>
                  <a:pt x="4320712" y="272962"/>
                  <a:pt x="4300069" y="268761"/>
                </a:cubicBezTo>
                <a:cubicBezTo>
                  <a:pt x="4279426" y="264559"/>
                  <a:pt x="4265276" y="255503"/>
                  <a:pt x="4257619" y="241593"/>
                </a:cubicBezTo>
                <a:cubicBezTo>
                  <a:pt x="4249961" y="227683"/>
                  <a:pt x="4246806" y="205993"/>
                  <a:pt x="4248154" y="176524"/>
                </a:cubicBezTo>
                <a:cubicBezTo>
                  <a:pt x="4249502" y="147055"/>
                  <a:pt x="4249516" y="128158"/>
                  <a:pt x="4248197" y="119834"/>
                </a:cubicBezTo>
                <a:cubicBezTo>
                  <a:pt x="4246878" y="111509"/>
                  <a:pt x="4245304" y="104458"/>
                  <a:pt x="4243476" y="98679"/>
                </a:cubicBezTo>
                <a:cubicBezTo>
                  <a:pt x="4241647" y="92899"/>
                  <a:pt x="4243909" y="90010"/>
                  <a:pt x="4250262" y="90010"/>
                </a:cubicBezTo>
                <a:cubicBezTo>
                  <a:pt x="4253862" y="90010"/>
                  <a:pt x="4257604" y="90003"/>
                  <a:pt x="4261490" y="89988"/>
                </a:cubicBezTo>
                <a:cubicBezTo>
                  <a:pt x="4265377" y="89974"/>
                  <a:pt x="4274332" y="88436"/>
                  <a:pt x="4288357" y="85374"/>
                </a:cubicBezTo>
                <a:cubicBezTo>
                  <a:pt x="4302382" y="82313"/>
                  <a:pt x="4313535" y="79477"/>
                  <a:pt x="4321816" y="76867"/>
                </a:cubicBezTo>
                <a:cubicBezTo>
                  <a:pt x="4330098" y="74257"/>
                  <a:pt x="4337242" y="70615"/>
                  <a:pt x="4343251" y="65940"/>
                </a:cubicBezTo>
                <a:cubicBezTo>
                  <a:pt x="4346255" y="63602"/>
                  <a:pt x="4349543" y="62387"/>
                  <a:pt x="4353114" y="62294"/>
                </a:cubicBezTo>
                <a:close/>
                <a:moveTo>
                  <a:pt x="6006784" y="62013"/>
                </a:moveTo>
                <a:cubicBezTo>
                  <a:pt x="6008110" y="62112"/>
                  <a:pt x="6009714" y="62521"/>
                  <a:pt x="6011594" y="63240"/>
                </a:cubicBezTo>
                <a:cubicBezTo>
                  <a:pt x="6019115" y="66116"/>
                  <a:pt x="6026117" y="69643"/>
                  <a:pt x="6032598" y="73823"/>
                </a:cubicBezTo>
                <a:cubicBezTo>
                  <a:pt x="6039080" y="78004"/>
                  <a:pt x="6040915" y="82693"/>
                  <a:pt x="6038105" y="87891"/>
                </a:cubicBezTo>
                <a:cubicBezTo>
                  <a:pt x="6035295" y="93089"/>
                  <a:pt x="6031301" y="101432"/>
                  <a:pt x="6026123" y="112918"/>
                </a:cubicBezTo>
                <a:cubicBezTo>
                  <a:pt x="6046042" y="111212"/>
                  <a:pt x="6063925" y="107638"/>
                  <a:pt x="6079770" y="102195"/>
                </a:cubicBezTo>
                <a:cubicBezTo>
                  <a:pt x="6095617" y="96753"/>
                  <a:pt x="6108182" y="97194"/>
                  <a:pt x="6117467" y="103518"/>
                </a:cubicBezTo>
                <a:cubicBezTo>
                  <a:pt x="6126753" y="109842"/>
                  <a:pt x="6126376" y="115030"/>
                  <a:pt x="6116337" y="119081"/>
                </a:cubicBezTo>
                <a:cubicBezTo>
                  <a:pt x="6106300" y="123132"/>
                  <a:pt x="6095447" y="126054"/>
                  <a:pt x="6083782" y="127847"/>
                </a:cubicBezTo>
                <a:cubicBezTo>
                  <a:pt x="6072117" y="129639"/>
                  <a:pt x="6060393" y="131227"/>
                  <a:pt x="6048613" y="132611"/>
                </a:cubicBezTo>
                <a:cubicBezTo>
                  <a:pt x="6036832" y="133995"/>
                  <a:pt x="6028353" y="133332"/>
                  <a:pt x="6023177" y="130621"/>
                </a:cubicBezTo>
                <a:cubicBezTo>
                  <a:pt x="6021542" y="136271"/>
                  <a:pt x="6017570" y="147916"/>
                  <a:pt x="6011260" y="165554"/>
                </a:cubicBezTo>
                <a:cubicBezTo>
                  <a:pt x="6067746" y="160291"/>
                  <a:pt x="6099355" y="155828"/>
                  <a:pt x="6106089" y="152164"/>
                </a:cubicBezTo>
                <a:cubicBezTo>
                  <a:pt x="6112821" y="148500"/>
                  <a:pt x="6121009" y="148841"/>
                  <a:pt x="6130653" y="153186"/>
                </a:cubicBezTo>
                <a:cubicBezTo>
                  <a:pt x="6140297" y="157531"/>
                  <a:pt x="6147557" y="162575"/>
                  <a:pt x="6152432" y="168318"/>
                </a:cubicBezTo>
                <a:cubicBezTo>
                  <a:pt x="6157308" y="174061"/>
                  <a:pt x="6157465" y="179629"/>
                  <a:pt x="6152905" y="185021"/>
                </a:cubicBezTo>
                <a:cubicBezTo>
                  <a:pt x="6148345" y="190413"/>
                  <a:pt x="6144939" y="207524"/>
                  <a:pt x="6142688" y="236355"/>
                </a:cubicBezTo>
                <a:cubicBezTo>
                  <a:pt x="6140437" y="265186"/>
                  <a:pt x="6131571" y="286718"/>
                  <a:pt x="6116091" y="300951"/>
                </a:cubicBezTo>
                <a:cubicBezTo>
                  <a:pt x="6100610" y="315183"/>
                  <a:pt x="6091246" y="317503"/>
                  <a:pt x="6087998" y="307909"/>
                </a:cubicBezTo>
                <a:cubicBezTo>
                  <a:pt x="6084750" y="298316"/>
                  <a:pt x="6078548" y="288615"/>
                  <a:pt x="6069391" y="278806"/>
                </a:cubicBezTo>
                <a:cubicBezTo>
                  <a:pt x="6060235" y="268997"/>
                  <a:pt x="6060404" y="265258"/>
                  <a:pt x="6069897" y="267588"/>
                </a:cubicBezTo>
                <a:cubicBezTo>
                  <a:pt x="6079391" y="269919"/>
                  <a:pt x="6086467" y="271944"/>
                  <a:pt x="6091127" y="273665"/>
                </a:cubicBezTo>
                <a:cubicBezTo>
                  <a:pt x="6095789" y="275386"/>
                  <a:pt x="6100492" y="272127"/>
                  <a:pt x="6105239" y="263888"/>
                </a:cubicBezTo>
                <a:cubicBezTo>
                  <a:pt x="6109985" y="255650"/>
                  <a:pt x="6113707" y="239489"/>
                  <a:pt x="6116402" y="215404"/>
                </a:cubicBezTo>
                <a:cubicBezTo>
                  <a:pt x="6119099" y="191320"/>
                  <a:pt x="6117894" y="178367"/>
                  <a:pt x="6112789" y="176546"/>
                </a:cubicBezTo>
                <a:cubicBezTo>
                  <a:pt x="6107683" y="174725"/>
                  <a:pt x="6098004" y="174696"/>
                  <a:pt x="6083749" y="176460"/>
                </a:cubicBezTo>
                <a:cubicBezTo>
                  <a:pt x="6069496" y="178224"/>
                  <a:pt x="6053596" y="180457"/>
                  <a:pt x="6036051" y="183160"/>
                </a:cubicBezTo>
                <a:cubicBezTo>
                  <a:pt x="6018506" y="185863"/>
                  <a:pt x="6005499" y="189033"/>
                  <a:pt x="5997031" y="192668"/>
                </a:cubicBezTo>
                <a:cubicBezTo>
                  <a:pt x="5988563" y="196303"/>
                  <a:pt x="5982942" y="193754"/>
                  <a:pt x="5980167" y="185021"/>
                </a:cubicBezTo>
                <a:cubicBezTo>
                  <a:pt x="5977392" y="176288"/>
                  <a:pt x="5978507" y="169584"/>
                  <a:pt x="5983512" y="164909"/>
                </a:cubicBezTo>
                <a:cubicBezTo>
                  <a:pt x="5988517" y="160234"/>
                  <a:pt x="5993242" y="148554"/>
                  <a:pt x="5997687" y="129868"/>
                </a:cubicBezTo>
                <a:cubicBezTo>
                  <a:pt x="6002133" y="111183"/>
                  <a:pt x="6004355" y="98363"/>
                  <a:pt x="6004355" y="91408"/>
                </a:cubicBezTo>
                <a:cubicBezTo>
                  <a:pt x="6004355" y="83822"/>
                  <a:pt x="6003681" y="76512"/>
                  <a:pt x="6002333" y="69478"/>
                </a:cubicBezTo>
                <a:cubicBezTo>
                  <a:pt x="6001322" y="64203"/>
                  <a:pt x="6002806" y="61714"/>
                  <a:pt x="6006784" y="62013"/>
                </a:cubicBezTo>
                <a:close/>
                <a:moveTo>
                  <a:pt x="4880763" y="57066"/>
                </a:moveTo>
                <a:cubicBezTo>
                  <a:pt x="4883239" y="57305"/>
                  <a:pt x="4886226" y="57857"/>
                  <a:pt x="4889727" y="58723"/>
                </a:cubicBezTo>
                <a:cubicBezTo>
                  <a:pt x="4903731" y="62186"/>
                  <a:pt x="4909861" y="70536"/>
                  <a:pt x="4908119" y="83772"/>
                </a:cubicBezTo>
                <a:cubicBezTo>
                  <a:pt x="4906376" y="97008"/>
                  <a:pt x="4899382" y="98614"/>
                  <a:pt x="4887135" y="88590"/>
                </a:cubicBezTo>
                <a:cubicBezTo>
                  <a:pt x="4879679" y="78351"/>
                  <a:pt x="4874745" y="69948"/>
                  <a:pt x="4872336" y="63380"/>
                </a:cubicBezTo>
                <a:cubicBezTo>
                  <a:pt x="4870529" y="58454"/>
                  <a:pt x="4873338" y="56350"/>
                  <a:pt x="4880763" y="57066"/>
                </a:cubicBezTo>
                <a:close/>
                <a:moveTo>
                  <a:pt x="2390261" y="56188"/>
                </a:moveTo>
                <a:cubicBezTo>
                  <a:pt x="2397807" y="56265"/>
                  <a:pt x="2404460" y="59078"/>
                  <a:pt x="2410219" y="64628"/>
                </a:cubicBezTo>
                <a:cubicBezTo>
                  <a:pt x="2417898" y="72027"/>
                  <a:pt x="2418476" y="77000"/>
                  <a:pt x="2411951" y="79545"/>
                </a:cubicBezTo>
                <a:cubicBezTo>
                  <a:pt x="2405426" y="82090"/>
                  <a:pt x="2392710" y="83589"/>
                  <a:pt x="2373802" y="84041"/>
                </a:cubicBezTo>
                <a:cubicBezTo>
                  <a:pt x="2354895" y="84492"/>
                  <a:pt x="2336679" y="85779"/>
                  <a:pt x="2319155" y="87902"/>
                </a:cubicBezTo>
                <a:cubicBezTo>
                  <a:pt x="2325451" y="95115"/>
                  <a:pt x="2326792" y="99629"/>
                  <a:pt x="2323178" y="101443"/>
                </a:cubicBezTo>
                <a:cubicBezTo>
                  <a:pt x="2319564" y="103257"/>
                  <a:pt x="2313728" y="107985"/>
                  <a:pt x="2305668" y="115629"/>
                </a:cubicBezTo>
                <a:cubicBezTo>
                  <a:pt x="2324339" y="113076"/>
                  <a:pt x="2336876" y="110187"/>
                  <a:pt x="2343279" y="106960"/>
                </a:cubicBezTo>
                <a:cubicBezTo>
                  <a:pt x="2349682" y="103733"/>
                  <a:pt x="2355088" y="103357"/>
                  <a:pt x="2359498" y="105831"/>
                </a:cubicBezTo>
                <a:cubicBezTo>
                  <a:pt x="2363908" y="108304"/>
                  <a:pt x="2369310" y="111348"/>
                  <a:pt x="2375706" y="114962"/>
                </a:cubicBezTo>
                <a:cubicBezTo>
                  <a:pt x="2382102" y="118576"/>
                  <a:pt x="2384349" y="122336"/>
                  <a:pt x="2382449" y="126244"/>
                </a:cubicBezTo>
                <a:cubicBezTo>
                  <a:pt x="2380549" y="130152"/>
                  <a:pt x="2378750" y="134873"/>
                  <a:pt x="2377050" y="140409"/>
                </a:cubicBezTo>
                <a:cubicBezTo>
                  <a:pt x="2375351" y="145944"/>
                  <a:pt x="2375401" y="161084"/>
                  <a:pt x="2377201" y="185828"/>
                </a:cubicBezTo>
                <a:cubicBezTo>
                  <a:pt x="2379001" y="210572"/>
                  <a:pt x="2378936" y="226070"/>
                  <a:pt x="2377007" y="232322"/>
                </a:cubicBezTo>
                <a:cubicBezTo>
                  <a:pt x="2375078" y="238574"/>
                  <a:pt x="2371157" y="245010"/>
                  <a:pt x="2365241" y="251628"/>
                </a:cubicBezTo>
                <a:cubicBezTo>
                  <a:pt x="2359326" y="258246"/>
                  <a:pt x="2355088" y="257400"/>
                  <a:pt x="2352529" y="249089"/>
                </a:cubicBezTo>
                <a:cubicBezTo>
                  <a:pt x="2349969" y="240779"/>
                  <a:pt x="2347757" y="234136"/>
                  <a:pt x="2345893" y="229160"/>
                </a:cubicBezTo>
                <a:cubicBezTo>
                  <a:pt x="2335424" y="229160"/>
                  <a:pt x="2315929" y="230415"/>
                  <a:pt x="2287406" y="232924"/>
                </a:cubicBezTo>
                <a:cubicBezTo>
                  <a:pt x="2283764" y="247508"/>
                  <a:pt x="2278221" y="249738"/>
                  <a:pt x="2270779" y="239614"/>
                </a:cubicBezTo>
                <a:cubicBezTo>
                  <a:pt x="2263336" y="229490"/>
                  <a:pt x="2260515" y="220889"/>
                  <a:pt x="2262314" y="213812"/>
                </a:cubicBezTo>
                <a:cubicBezTo>
                  <a:pt x="2264114" y="206736"/>
                  <a:pt x="2265014" y="192478"/>
                  <a:pt x="2265014" y="171039"/>
                </a:cubicBezTo>
                <a:cubicBezTo>
                  <a:pt x="2265014" y="149443"/>
                  <a:pt x="2262988" y="135171"/>
                  <a:pt x="2258937" y="128223"/>
                </a:cubicBezTo>
                <a:cubicBezTo>
                  <a:pt x="2254886" y="121275"/>
                  <a:pt x="2255431" y="117213"/>
                  <a:pt x="2260572" y="116037"/>
                </a:cubicBezTo>
                <a:cubicBezTo>
                  <a:pt x="2265713" y="114861"/>
                  <a:pt x="2270313" y="114948"/>
                  <a:pt x="2274371" y="116295"/>
                </a:cubicBezTo>
                <a:cubicBezTo>
                  <a:pt x="2278429" y="117643"/>
                  <a:pt x="2282860" y="118447"/>
                  <a:pt x="2287664" y="118705"/>
                </a:cubicBezTo>
                <a:cubicBezTo>
                  <a:pt x="2293271" y="108279"/>
                  <a:pt x="2296519" y="99209"/>
                  <a:pt x="2297408" y="91494"/>
                </a:cubicBezTo>
                <a:cubicBezTo>
                  <a:pt x="2286309" y="93258"/>
                  <a:pt x="2276461" y="95273"/>
                  <a:pt x="2267864" y="97538"/>
                </a:cubicBezTo>
                <a:cubicBezTo>
                  <a:pt x="2259267" y="99804"/>
                  <a:pt x="2250792" y="97628"/>
                  <a:pt x="2242439" y="91010"/>
                </a:cubicBezTo>
                <a:cubicBezTo>
                  <a:pt x="2234086" y="84392"/>
                  <a:pt x="2235409" y="80782"/>
                  <a:pt x="2246407" y="80180"/>
                </a:cubicBezTo>
                <a:cubicBezTo>
                  <a:pt x="2257406" y="79577"/>
                  <a:pt x="2271668" y="77928"/>
                  <a:pt x="2289191" y="75232"/>
                </a:cubicBezTo>
                <a:cubicBezTo>
                  <a:pt x="2306715" y="72536"/>
                  <a:pt x="2323920" y="69410"/>
                  <a:pt x="2340805" y="65854"/>
                </a:cubicBezTo>
                <a:cubicBezTo>
                  <a:pt x="2357691" y="62297"/>
                  <a:pt x="2371561" y="59354"/>
                  <a:pt x="2382417" y="57024"/>
                </a:cubicBezTo>
                <a:cubicBezTo>
                  <a:pt x="2385131" y="56441"/>
                  <a:pt x="2387746" y="56163"/>
                  <a:pt x="2390261" y="56188"/>
                </a:cubicBezTo>
                <a:close/>
                <a:moveTo>
                  <a:pt x="3657274" y="52985"/>
                </a:moveTo>
                <a:cubicBezTo>
                  <a:pt x="3661503" y="53702"/>
                  <a:pt x="3666833" y="55586"/>
                  <a:pt x="3673264" y="58637"/>
                </a:cubicBezTo>
                <a:cubicBezTo>
                  <a:pt x="3686127" y="64739"/>
                  <a:pt x="3690917" y="70253"/>
                  <a:pt x="3687633" y="75179"/>
                </a:cubicBezTo>
                <a:cubicBezTo>
                  <a:pt x="3684350" y="80104"/>
                  <a:pt x="3681420" y="86855"/>
                  <a:pt x="3678846" y="95430"/>
                </a:cubicBezTo>
                <a:cubicBezTo>
                  <a:pt x="3676273" y="104006"/>
                  <a:pt x="3675659" y="128080"/>
                  <a:pt x="3677007" y="167651"/>
                </a:cubicBezTo>
                <a:cubicBezTo>
                  <a:pt x="3678355" y="207223"/>
                  <a:pt x="3676914" y="233892"/>
                  <a:pt x="3672683" y="247659"/>
                </a:cubicBezTo>
                <a:cubicBezTo>
                  <a:pt x="3668454" y="261426"/>
                  <a:pt x="3663976" y="266864"/>
                  <a:pt x="3659250" y="263975"/>
                </a:cubicBezTo>
                <a:cubicBezTo>
                  <a:pt x="3654526" y="261085"/>
                  <a:pt x="3650937" y="252628"/>
                  <a:pt x="3648484" y="238603"/>
                </a:cubicBezTo>
                <a:cubicBezTo>
                  <a:pt x="3638576" y="239492"/>
                  <a:pt x="3627512" y="241084"/>
                  <a:pt x="3615294" y="243378"/>
                </a:cubicBezTo>
                <a:cubicBezTo>
                  <a:pt x="3612842" y="263598"/>
                  <a:pt x="3607310" y="267284"/>
                  <a:pt x="3598699" y="254435"/>
                </a:cubicBezTo>
                <a:cubicBezTo>
                  <a:pt x="3590088" y="241586"/>
                  <a:pt x="3587130" y="230056"/>
                  <a:pt x="3589826" y="219846"/>
                </a:cubicBezTo>
                <a:cubicBezTo>
                  <a:pt x="3592522" y="209636"/>
                  <a:pt x="3594096" y="185405"/>
                  <a:pt x="3594547" y="147152"/>
                </a:cubicBezTo>
                <a:cubicBezTo>
                  <a:pt x="3594999" y="108900"/>
                  <a:pt x="3592751" y="83958"/>
                  <a:pt x="3587804" y="72328"/>
                </a:cubicBezTo>
                <a:cubicBezTo>
                  <a:pt x="3582856" y="60698"/>
                  <a:pt x="3584549" y="56232"/>
                  <a:pt x="3592880" y="58927"/>
                </a:cubicBezTo>
                <a:cubicBezTo>
                  <a:pt x="3601212" y="61623"/>
                  <a:pt x="3611451" y="62340"/>
                  <a:pt x="3623597" y="61078"/>
                </a:cubicBezTo>
                <a:cubicBezTo>
                  <a:pt x="3635743" y="59817"/>
                  <a:pt x="3643842" y="57569"/>
                  <a:pt x="3647893" y="54335"/>
                </a:cubicBezTo>
                <a:cubicBezTo>
                  <a:pt x="3649919" y="52718"/>
                  <a:pt x="3653046" y="52268"/>
                  <a:pt x="3657274" y="52985"/>
                </a:cubicBezTo>
                <a:close/>
                <a:moveTo>
                  <a:pt x="2179403" y="45527"/>
                </a:moveTo>
                <a:cubicBezTo>
                  <a:pt x="2190717" y="47391"/>
                  <a:pt x="2200641" y="50338"/>
                  <a:pt x="2209173" y="54367"/>
                </a:cubicBezTo>
                <a:cubicBezTo>
                  <a:pt x="2217706" y="58397"/>
                  <a:pt x="2221416" y="66492"/>
                  <a:pt x="2220305" y="78652"/>
                </a:cubicBezTo>
                <a:cubicBezTo>
                  <a:pt x="2219193" y="90813"/>
                  <a:pt x="2213095" y="93806"/>
                  <a:pt x="2202010" y="87633"/>
                </a:cubicBezTo>
                <a:cubicBezTo>
                  <a:pt x="2190925" y="81460"/>
                  <a:pt x="2182522" y="75512"/>
                  <a:pt x="2176800" y="69790"/>
                </a:cubicBezTo>
                <a:cubicBezTo>
                  <a:pt x="2172383" y="63638"/>
                  <a:pt x="2168884" y="57590"/>
                  <a:pt x="2166303" y="51646"/>
                </a:cubicBezTo>
                <a:cubicBezTo>
                  <a:pt x="2163722" y="45702"/>
                  <a:pt x="2168088" y="43662"/>
                  <a:pt x="2179403" y="45527"/>
                </a:cubicBezTo>
                <a:close/>
                <a:moveTo>
                  <a:pt x="3328782" y="43827"/>
                </a:moveTo>
                <a:cubicBezTo>
                  <a:pt x="3326473" y="43885"/>
                  <a:pt x="3323421" y="44250"/>
                  <a:pt x="3319624" y="44924"/>
                </a:cubicBezTo>
                <a:cubicBezTo>
                  <a:pt x="3312031" y="46272"/>
                  <a:pt x="3303122" y="48337"/>
                  <a:pt x="3292897" y="51119"/>
                </a:cubicBezTo>
                <a:cubicBezTo>
                  <a:pt x="3293744" y="52467"/>
                  <a:pt x="3294941" y="59121"/>
                  <a:pt x="3296490" y="71081"/>
                </a:cubicBezTo>
                <a:cubicBezTo>
                  <a:pt x="3299315" y="71210"/>
                  <a:pt x="3304047" y="69668"/>
                  <a:pt x="3310686" y="66456"/>
                </a:cubicBezTo>
                <a:cubicBezTo>
                  <a:pt x="3317326" y="63244"/>
                  <a:pt x="3323220" y="64506"/>
                  <a:pt x="3328368" y="70242"/>
                </a:cubicBezTo>
                <a:cubicBezTo>
                  <a:pt x="3333516" y="75978"/>
                  <a:pt x="3331226" y="80276"/>
                  <a:pt x="3321495" y="83137"/>
                </a:cubicBezTo>
                <a:cubicBezTo>
                  <a:pt x="3311766" y="85998"/>
                  <a:pt x="3304033" y="87429"/>
                  <a:pt x="3298296" y="87429"/>
                </a:cubicBezTo>
                <a:lnTo>
                  <a:pt x="3300641" y="108874"/>
                </a:lnTo>
                <a:cubicBezTo>
                  <a:pt x="3317749" y="106480"/>
                  <a:pt x="3326787" y="104472"/>
                  <a:pt x="3327755" y="102852"/>
                </a:cubicBezTo>
                <a:cubicBezTo>
                  <a:pt x="3328723" y="101231"/>
                  <a:pt x="3330329" y="91394"/>
                  <a:pt x="3332573" y="73339"/>
                </a:cubicBezTo>
                <a:cubicBezTo>
                  <a:pt x="3334818" y="55285"/>
                  <a:pt x="3335119" y="45699"/>
                  <a:pt x="3333477" y="44580"/>
                </a:cubicBezTo>
                <a:cubicBezTo>
                  <a:pt x="3332656" y="44021"/>
                  <a:pt x="3331091" y="43770"/>
                  <a:pt x="3328782" y="43827"/>
                </a:cubicBezTo>
                <a:close/>
                <a:moveTo>
                  <a:pt x="2923785" y="41472"/>
                </a:moveTo>
                <a:cubicBezTo>
                  <a:pt x="2933507" y="42425"/>
                  <a:pt x="2942305" y="46365"/>
                  <a:pt x="2950178" y="53292"/>
                </a:cubicBezTo>
                <a:cubicBezTo>
                  <a:pt x="2958051" y="60218"/>
                  <a:pt x="2961116" y="69439"/>
                  <a:pt x="2959374" y="80954"/>
                </a:cubicBezTo>
                <a:cubicBezTo>
                  <a:pt x="2957631" y="92469"/>
                  <a:pt x="2948852" y="91910"/>
                  <a:pt x="2933034" y="79276"/>
                </a:cubicBezTo>
                <a:cubicBezTo>
                  <a:pt x="2923900" y="71963"/>
                  <a:pt x="2917644" y="63595"/>
                  <a:pt x="2914267" y="54174"/>
                </a:cubicBezTo>
                <a:cubicBezTo>
                  <a:pt x="2910890" y="44752"/>
                  <a:pt x="2914062" y="40518"/>
                  <a:pt x="2923785" y="41472"/>
                </a:cubicBezTo>
                <a:close/>
                <a:moveTo>
                  <a:pt x="7141520" y="41418"/>
                </a:moveTo>
                <a:lnTo>
                  <a:pt x="7294221" y="41418"/>
                </a:lnTo>
                <a:lnTo>
                  <a:pt x="7294221" y="68263"/>
                </a:lnTo>
                <a:cubicBezTo>
                  <a:pt x="7251732" y="136953"/>
                  <a:pt x="7223575" y="206330"/>
                  <a:pt x="7209751" y="276397"/>
                </a:cubicBezTo>
                <a:lnTo>
                  <a:pt x="7172581" y="276397"/>
                </a:lnTo>
                <a:cubicBezTo>
                  <a:pt x="7188799" y="204925"/>
                  <a:pt x="7217143" y="136988"/>
                  <a:pt x="7257611" y="72587"/>
                </a:cubicBezTo>
                <a:lnTo>
                  <a:pt x="7141520" y="72587"/>
                </a:lnTo>
                <a:close/>
                <a:moveTo>
                  <a:pt x="5179370" y="41418"/>
                </a:moveTo>
                <a:lnTo>
                  <a:pt x="5332072" y="41418"/>
                </a:lnTo>
                <a:lnTo>
                  <a:pt x="5332072" y="68263"/>
                </a:lnTo>
                <a:cubicBezTo>
                  <a:pt x="5289582" y="136953"/>
                  <a:pt x="5261425" y="206330"/>
                  <a:pt x="5247601" y="276397"/>
                </a:cubicBezTo>
                <a:lnTo>
                  <a:pt x="5210431" y="276397"/>
                </a:lnTo>
                <a:cubicBezTo>
                  <a:pt x="5226650" y="204925"/>
                  <a:pt x="5254993" y="136988"/>
                  <a:pt x="5295461" y="72587"/>
                </a:cubicBezTo>
                <a:lnTo>
                  <a:pt x="5179370" y="72587"/>
                </a:lnTo>
                <a:close/>
                <a:moveTo>
                  <a:pt x="4967449" y="38177"/>
                </a:moveTo>
                <a:cubicBezTo>
                  <a:pt x="4968323" y="37936"/>
                  <a:pt x="4969210" y="38019"/>
                  <a:pt x="4970111" y="38428"/>
                </a:cubicBezTo>
                <a:cubicBezTo>
                  <a:pt x="4973718" y="40063"/>
                  <a:pt x="4978855" y="43254"/>
                  <a:pt x="4985523" y="48000"/>
                </a:cubicBezTo>
                <a:cubicBezTo>
                  <a:pt x="4993253" y="54367"/>
                  <a:pt x="4994074" y="59078"/>
                  <a:pt x="4987986" y="62132"/>
                </a:cubicBezTo>
                <a:cubicBezTo>
                  <a:pt x="4981899" y="65187"/>
                  <a:pt x="4970846" y="71966"/>
                  <a:pt x="4954828" y="82471"/>
                </a:cubicBezTo>
                <a:cubicBezTo>
                  <a:pt x="4938810" y="92975"/>
                  <a:pt x="4934878" y="92233"/>
                  <a:pt x="4943030" y="80244"/>
                </a:cubicBezTo>
                <a:cubicBezTo>
                  <a:pt x="4951182" y="68256"/>
                  <a:pt x="4956833" y="57881"/>
                  <a:pt x="4959980" y="49119"/>
                </a:cubicBezTo>
                <a:cubicBezTo>
                  <a:pt x="4962341" y="42547"/>
                  <a:pt x="4964830" y="38900"/>
                  <a:pt x="4967449" y="38177"/>
                </a:cubicBezTo>
                <a:close/>
                <a:moveTo>
                  <a:pt x="7041075" y="34710"/>
                </a:moveTo>
                <a:cubicBezTo>
                  <a:pt x="7045459" y="34719"/>
                  <a:pt x="7049597" y="35202"/>
                  <a:pt x="7053491" y="36159"/>
                </a:cubicBezTo>
                <a:cubicBezTo>
                  <a:pt x="7061277" y="38073"/>
                  <a:pt x="7069269" y="41683"/>
                  <a:pt x="7077465" y="46989"/>
                </a:cubicBezTo>
                <a:cubicBezTo>
                  <a:pt x="7085660" y="52295"/>
                  <a:pt x="7092321" y="60078"/>
                  <a:pt x="7097447" y="70339"/>
                </a:cubicBezTo>
                <a:cubicBezTo>
                  <a:pt x="7102574" y="80599"/>
                  <a:pt x="7104439" y="92982"/>
                  <a:pt x="7103041" y="107487"/>
                </a:cubicBezTo>
                <a:cubicBezTo>
                  <a:pt x="7101642" y="121992"/>
                  <a:pt x="7094511" y="139118"/>
                  <a:pt x="7081648" y="158864"/>
                </a:cubicBezTo>
                <a:cubicBezTo>
                  <a:pt x="7068785" y="178611"/>
                  <a:pt x="7044671" y="207399"/>
                  <a:pt x="7009309" y="245228"/>
                </a:cubicBezTo>
                <a:lnTo>
                  <a:pt x="7106493" y="245228"/>
                </a:lnTo>
                <a:lnTo>
                  <a:pt x="7106493" y="276397"/>
                </a:lnTo>
                <a:lnTo>
                  <a:pt x="6961900" y="276397"/>
                </a:lnTo>
                <a:lnTo>
                  <a:pt x="6961900" y="266696"/>
                </a:lnTo>
                <a:cubicBezTo>
                  <a:pt x="6962833" y="252728"/>
                  <a:pt x="6969246" y="240252"/>
                  <a:pt x="6981141" y="229268"/>
                </a:cubicBezTo>
                <a:cubicBezTo>
                  <a:pt x="6993037" y="218283"/>
                  <a:pt x="7007921" y="201401"/>
                  <a:pt x="7025797" y="178622"/>
                </a:cubicBezTo>
                <a:cubicBezTo>
                  <a:pt x="7043672" y="155842"/>
                  <a:pt x="7055263" y="138301"/>
                  <a:pt x="7060568" y="125997"/>
                </a:cubicBezTo>
                <a:cubicBezTo>
                  <a:pt x="7065874" y="113693"/>
                  <a:pt x="7067893" y="103422"/>
                  <a:pt x="7066623" y="95183"/>
                </a:cubicBezTo>
                <a:cubicBezTo>
                  <a:pt x="7065354" y="86945"/>
                  <a:pt x="7061547" y="80219"/>
                  <a:pt x="7055201" y="75006"/>
                </a:cubicBezTo>
                <a:cubicBezTo>
                  <a:pt x="7048856" y="69794"/>
                  <a:pt x="7041427" y="67621"/>
                  <a:pt x="7032917" y="68489"/>
                </a:cubicBezTo>
                <a:cubicBezTo>
                  <a:pt x="7024405" y="69356"/>
                  <a:pt x="7016207" y="72694"/>
                  <a:pt x="7008319" y="78502"/>
                </a:cubicBezTo>
                <a:cubicBezTo>
                  <a:pt x="7000433" y="84310"/>
                  <a:pt x="6993987" y="94039"/>
                  <a:pt x="6988981" y="107691"/>
                </a:cubicBezTo>
                <a:lnTo>
                  <a:pt x="6956501" y="102873"/>
                </a:lnTo>
                <a:cubicBezTo>
                  <a:pt x="6963872" y="79169"/>
                  <a:pt x="6973473" y="62348"/>
                  <a:pt x="6985303" y="52410"/>
                </a:cubicBezTo>
                <a:cubicBezTo>
                  <a:pt x="6997134" y="42472"/>
                  <a:pt x="7011094" y="37037"/>
                  <a:pt x="7027184" y="36105"/>
                </a:cubicBezTo>
                <a:cubicBezTo>
                  <a:pt x="7032059" y="35166"/>
                  <a:pt x="7036689" y="34701"/>
                  <a:pt x="7041075" y="34710"/>
                </a:cubicBezTo>
                <a:close/>
                <a:moveTo>
                  <a:pt x="5431350" y="34710"/>
                </a:moveTo>
                <a:cubicBezTo>
                  <a:pt x="5435734" y="34719"/>
                  <a:pt x="5439873" y="35202"/>
                  <a:pt x="5443766" y="36159"/>
                </a:cubicBezTo>
                <a:cubicBezTo>
                  <a:pt x="5451553" y="38073"/>
                  <a:pt x="5459544" y="41683"/>
                  <a:pt x="5467740" y="46989"/>
                </a:cubicBezTo>
                <a:cubicBezTo>
                  <a:pt x="5475935" y="52295"/>
                  <a:pt x="5482596" y="60078"/>
                  <a:pt x="5487723" y="70339"/>
                </a:cubicBezTo>
                <a:cubicBezTo>
                  <a:pt x="5492849" y="80599"/>
                  <a:pt x="5494714" y="92982"/>
                  <a:pt x="5493316" y="107487"/>
                </a:cubicBezTo>
                <a:cubicBezTo>
                  <a:pt x="5491917" y="121992"/>
                  <a:pt x="5484786" y="139118"/>
                  <a:pt x="5471923" y="158864"/>
                </a:cubicBezTo>
                <a:cubicBezTo>
                  <a:pt x="5459060" y="178611"/>
                  <a:pt x="5434947" y="207399"/>
                  <a:pt x="5399584" y="245228"/>
                </a:cubicBezTo>
                <a:lnTo>
                  <a:pt x="5496768" y="245228"/>
                </a:lnTo>
                <a:lnTo>
                  <a:pt x="5496768" y="276397"/>
                </a:lnTo>
                <a:lnTo>
                  <a:pt x="5352175" y="276397"/>
                </a:lnTo>
                <a:lnTo>
                  <a:pt x="5352175" y="266696"/>
                </a:lnTo>
                <a:cubicBezTo>
                  <a:pt x="5353108" y="252728"/>
                  <a:pt x="5359521" y="240252"/>
                  <a:pt x="5371417" y="229268"/>
                </a:cubicBezTo>
                <a:cubicBezTo>
                  <a:pt x="5383312" y="218283"/>
                  <a:pt x="5398197" y="201401"/>
                  <a:pt x="5416072" y="178622"/>
                </a:cubicBezTo>
                <a:cubicBezTo>
                  <a:pt x="5433947" y="155842"/>
                  <a:pt x="5445538" y="138301"/>
                  <a:pt x="5450843" y="125997"/>
                </a:cubicBezTo>
                <a:cubicBezTo>
                  <a:pt x="5456149" y="113693"/>
                  <a:pt x="5458168" y="103422"/>
                  <a:pt x="5456899" y="95183"/>
                </a:cubicBezTo>
                <a:cubicBezTo>
                  <a:pt x="5455629" y="86945"/>
                  <a:pt x="5451822" y="80219"/>
                  <a:pt x="5445477" y="75006"/>
                </a:cubicBezTo>
                <a:cubicBezTo>
                  <a:pt x="5439131" y="69794"/>
                  <a:pt x="5431703" y="67621"/>
                  <a:pt x="5423192" y="68489"/>
                </a:cubicBezTo>
                <a:cubicBezTo>
                  <a:pt x="5414681" y="69356"/>
                  <a:pt x="5406482" y="72694"/>
                  <a:pt x="5398595" y="78502"/>
                </a:cubicBezTo>
                <a:cubicBezTo>
                  <a:pt x="5390708" y="84310"/>
                  <a:pt x="5384262" y="94039"/>
                  <a:pt x="5379257" y="107691"/>
                </a:cubicBezTo>
                <a:lnTo>
                  <a:pt x="5346776" y="102873"/>
                </a:lnTo>
                <a:cubicBezTo>
                  <a:pt x="5354147" y="79169"/>
                  <a:pt x="5363748" y="62348"/>
                  <a:pt x="5375579" y="52410"/>
                </a:cubicBezTo>
                <a:cubicBezTo>
                  <a:pt x="5387409" y="42472"/>
                  <a:pt x="5401369" y="37037"/>
                  <a:pt x="5417459" y="36105"/>
                </a:cubicBezTo>
                <a:cubicBezTo>
                  <a:pt x="5422335" y="35166"/>
                  <a:pt x="5426965" y="34701"/>
                  <a:pt x="5431350" y="34710"/>
                </a:cubicBezTo>
                <a:close/>
                <a:moveTo>
                  <a:pt x="5026678" y="30010"/>
                </a:moveTo>
                <a:cubicBezTo>
                  <a:pt x="5030059" y="30320"/>
                  <a:pt x="5035248" y="32240"/>
                  <a:pt x="5042246" y="35772"/>
                </a:cubicBezTo>
                <a:cubicBezTo>
                  <a:pt x="5056242" y="42834"/>
                  <a:pt x="5061140" y="49484"/>
                  <a:pt x="5056937" y="55722"/>
                </a:cubicBezTo>
                <a:cubicBezTo>
                  <a:pt x="5052736" y="61960"/>
                  <a:pt x="5048624" y="70661"/>
                  <a:pt x="5044602" y="81825"/>
                </a:cubicBezTo>
                <a:cubicBezTo>
                  <a:pt x="5040579" y="92989"/>
                  <a:pt x="5033298" y="106501"/>
                  <a:pt x="5022758" y="122361"/>
                </a:cubicBezTo>
                <a:cubicBezTo>
                  <a:pt x="5040454" y="118963"/>
                  <a:pt x="5056615" y="113614"/>
                  <a:pt x="5071242" y="106315"/>
                </a:cubicBezTo>
                <a:cubicBezTo>
                  <a:pt x="5085869" y="99016"/>
                  <a:pt x="5097643" y="98782"/>
                  <a:pt x="5106562" y="105616"/>
                </a:cubicBezTo>
                <a:cubicBezTo>
                  <a:pt x="5115482" y="112449"/>
                  <a:pt x="5114517" y="118074"/>
                  <a:pt x="5103669" y="122490"/>
                </a:cubicBezTo>
                <a:cubicBezTo>
                  <a:pt x="5092821" y="126907"/>
                  <a:pt x="5074849" y="130994"/>
                  <a:pt x="5049753" y="134751"/>
                </a:cubicBezTo>
                <a:cubicBezTo>
                  <a:pt x="5063248" y="137318"/>
                  <a:pt x="5068385" y="143542"/>
                  <a:pt x="5065165" y="153422"/>
                </a:cubicBezTo>
                <a:cubicBezTo>
                  <a:pt x="5061946" y="163303"/>
                  <a:pt x="5059207" y="174119"/>
                  <a:pt x="5056949" y="185871"/>
                </a:cubicBezTo>
                <a:cubicBezTo>
                  <a:pt x="5054690" y="197622"/>
                  <a:pt x="5050492" y="210647"/>
                  <a:pt x="5044354" y="224944"/>
                </a:cubicBezTo>
                <a:cubicBezTo>
                  <a:pt x="5051955" y="233935"/>
                  <a:pt x="5060799" y="242600"/>
                  <a:pt x="5070887" y="250939"/>
                </a:cubicBezTo>
                <a:cubicBezTo>
                  <a:pt x="5080976" y="259278"/>
                  <a:pt x="5091458" y="265620"/>
                  <a:pt x="5102335" y="269965"/>
                </a:cubicBezTo>
                <a:cubicBezTo>
                  <a:pt x="5113213" y="274310"/>
                  <a:pt x="5123139" y="278964"/>
                  <a:pt x="5132116" y="283925"/>
                </a:cubicBezTo>
                <a:cubicBezTo>
                  <a:pt x="5141093" y="288887"/>
                  <a:pt x="5136512" y="292250"/>
                  <a:pt x="5118371" y="294014"/>
                </a:cubicBezTo>
                <a:cubicBezTo>
                  <a:pt x="5100231" y="295778"/>
                  <a:pt x="5086536" y="295939"/>
                  <a:pt x="5077286" y="294498"/>
                </a:cubicBezTo>
                <a:cubicBezTo>
                  <a:pt x="5068037" y="293056"/>
                  <a:pt x="5061287" y="289031"/>
                  <a:pt x="5057035" y="282420"/>
                </a:cubicBezTo>
                <a:cubicBezTo>
                  <a:pt x="5052783" y="275809"/>
                  <a:pt x="5043465" y="262107"/>
                  <a:pt x="5029082" y="241313"/>
                </a:cubicBezTo>
                <a:cubicBezTo>
                  <a:pt x="5022930" y="249731"/>
                  <a:pt x="5015677" y="256726"/>
                  <a:pt x="5007324" y="262297"/>
                </a:cubicBezTo>
                <a:cubicBezTo>
                  <a:pt x="4998971" y="267868"/>
                  <a:pt x="4988854" y="272062"/>
                  <a:pt x="4976973" y="274880"/>
                </a:cubicBezTo>
                <a:cubicBezTo>
                  <a:pt x="4974003" y="275585"/>
                  <a:pt x="4971709" y="275958"/>
                  <a:pt x="4970091" y="275999"/>
                </a:cubicBezTo>
                <a:lnTo>
                  <a:pt x="4968374" y="275469"/>
                </a:lnTo>
                <a:lnTo>
                  <a:pt x="4967799" y="285506"/>
                </a:lnTo>
                <a:cubicBezTo>
                  <a:pt x="4965361" y="295638"/>
                  <a:pt x="4960364" y="296918"/>
                  <a:pt x="4952806" y="289346"/>
                </a:cubicBezTo>
                <a:cubicBezTo>
                  <a:pt x="4945249" y="281774"/>
                  <a:pt x="4938373" y="275214"/>
                  <a:pt x="4932178" y="269664"/>
                </a:cubicBezTo>
                <a:cubicBezTo>
                  <a:pt x="4919114" y="280204"/>
                  <a:pt x="4906362" y="287776"/>
                  <a:pt x="4893922" y="292379"/>
                </a:cubicBezTo>
                <a:cubicBezTo>
                  <a:pt x="4881482" y="296982"/>
                  <a:pt x="4868321" y="299746"/>
                  <a:pt x="4854439" y="300671"/>
                </a:cubicBezTo>
                <a:cubicBezTo>
                  <a:pt x="4840558" y="301596"/>
                  <a:pt x="4838966" y="298929"/>
                  <a:pt x="4849664" y="292669"/>
                </a:cubicBezTo>
                <a:cubicBezTo>
                  <a:pt x="4860362" y="286410"/>
                  <a:pt x="4871354" y="280674"/>
                  <a:pt x="4882639" y="275461"/>
                </a:cubicBezTo>
                <a:cubicBezTo>
                  <a:pt x="4893925" y="270248"/>
                  <a:pt x="4904136" y="263634"/>
                  <a:pt x="4913270" y="255618"/>
                </a:cubicBezTo>
                <a:cubicBezTo>
                  <a:pt x="4903734" y="249294"/>
                  <a:pt x="4896625" y="244977"/>
                  <a:pt x="4891943" y="242669"/>
                </a:cubicBezTo>
                <a:cubicBezTo>
                  <a:pt x="4887261" y="240360"/>
                  <a:pt x="4886060" y="236965"/>
                  <a:pt x="4888340" y="232483"/>
                </a:cubicBezTo>
                <a:cubicBezTo>
                  <a:pt x="4890620" y="228002"/>
                  <a:pt x="4892628" y="222843"/>
                  <a:pt x="4894363" y="217007"/>
                </a:cubicBezTo>
                <a:cubicBezTo>
                  <a:pt x="4874573" y="219645"/>
                  <a:pt x="4861029" y="223005"/>
                  <a:pt x="4853730" y="227084"/>
                </a:cubicBezTo>
                <a:cubicBezTo>
                  <a:pt x="4846431" y="231164"/>
                  <a:pt x="4837654" y="228228"/>
                  <a:pt x="4827401" y="218276"/>
                </a:cubicBezTo>
                <a:cubicBezTo>
                  <a:pt x="4817148" y="208324"/>
                  <a:pt x="4818471" y="203807"/>
                  <a:pt x="4831370" y="204724"/>
                </a:cubicBezTo>
                <a:cubicBezTo>
                  <a:pt x="4844269" y="205642"/>
                  <a:pt x="4866765" y="203570"/>
                  <a:pt x="4898858" y="198508"/>
                </a:cubicBezTo>
                <a:cubicBezTo>
                  <a:pt x="4901267" y="188427"/>
                  <a:pt x="4901573" y="179292"/>
                  <a:pt x="4899773" y="171104"/>
                </a:cubicBezTo>
                <a:cubicBezTo>
                  <a:pt x="4897973" y="162916"/>
                  <a:pt x="4903397" y="161876"/>
                  <a:pt x="4916045" y="167985"/>
                </a:cubicBezTo>
                <a:cubicBezTo>
                  <a:pt x="4928693" y="174094"/>
                  <a:pt x="4933985" y="179012"/>
                  <a:pt x="4931920" y="182741"/>
                </a:cubicBezTo>
                <a:cubicBezTo>
                  <a:pt x="4929855" y="186469"/>
                  <a:pt x="4926836" y="190191"/>
                  <a:pt x="4922864" y="193905"/>
                </a:cubicBezTo>
                <a:lnTo>
                  <a:pt x="4942266" y="191711"/>
                </a:lnTo>
                <a:cubicBezTo>
                  <a:pt x="4943629" y="187781"/>
                  <a:pt x="4944084" y="183117"/>
                  <a:pt x="4943632" y="177718"/>
                </a:cubicBezTo>
                <a:cubicBezTo>
                  <a:pt x="4943180" y="172319"/>
                  <a:pt x="4946898" y="171846"/>
                  <a:pt x="4954785" y="176298"/>
                </a:cubicBezTo>
                <a:cubicBezTo>
                  <a:pt x="4962672" y="180751"/>
                  <a:pt x="4967874" y="184584"/>
                  <a:pt x="4970391" y="187796"/>
                </a:cubicBezTo>
                <a:cubicBezTo>
                  <a:pt x="4972908" y="191008"/>
                  <a:pt x="4972951" y="195206"/>
                  <a:pt x="4970520" y="200390"/>
                </a:cubicBezTo>
                <a:cubicBezTo>
                  <a:pt x="4968089" y="205574"/>
                  <a:pt x="4965078" y="212888"/>
                  <a:pt x="4961486" y="222331"/>
                </a:cubicBezTo>
                <a:cubicBezTo>
                  <a:pt x="4957894" y="231774"/>
                  <a:pt x="4953122" y="241098"/>
                  <a:pt x="4947170" y="250305"/>
                </a:cubicBezTo>
                <a:cubicBezTo>
                  <a:pt x="4952778" y="253904"/>
                  <a:pt x="4958227" y="258138"/>
                  <a:pt x="4963518" y="263007"/>
                </a:cubicBezTo>
                <a:lnTo>
                  <a:pt x="4968532" y="272237"/>
                </a:lnTo>
                <a:lnTo>
                  <a:pt x="4973790" y="267416"/>
                </a:lnTo>
                <a:cubicBezTo>
                  <a:pt x="4983548" y="259622"/>
                  <a:pt x="4991951" y="252201"/>
                  <a:pt x="4999000" y="245153"/>
                </a:cubicBezTo>
                <a:cubicBezTo>
                  <a:pt x="5006048" y="238105"/>
                  <a:pt x="5012110" y="231046"/>
                  <a:pt x="5017186" y="223976"/>
                </a:cubicBezTo>
                <a:cubicBezTo>
                  <a:pt x="5011150" y="214268"/>
                  <a:pt x="5005313" y="205732"/>
                  <a:pt x="4999677" y="198368"/>
                </a:cubicBezTo>
                <a:cubicBezTo>
                  <a:pt x="4994041" y="191004"/>
                  <a:pt x="4989029" y="184265"/>
                  <a:pt x="4984641" y="178148"/>
                </a:cubicBezTo>
                <a:cubicBezTo>
                  <a:pt x="4980253" y="172032"/>
                  <a:pt x="4981573" y="168404"/>
                  <a:pt x="4988599" y="167264"/>
                </a:cubicBezTo>
                <a:cubicBezTo>
                  <a:pt x="4995626" y="166124"/>
                  <a:pt x="5000911" y="167777"/>
                  <a:pt x="5004452" y="172222"/>
                </a:cubicBezTo>
                <a:cubicBezTo>
                  <a:pt x="5007995" y="176668"/>
                  <a:pt x="5015659" y="187946"/>
                  <a:pt x="5027447" y="206058"/>
                </a:cubicBezTo>
                <a:cubicBezTo>
                  <a:pt x="5031419" y="196766"/>
                  <a:pt x="5034080" y="185670"/>
                  <a:pt x="5035427" y="172771"/>
                </a:cubicBezTo>
                <a:cubicBezTo>
                  <a:pt x="5036775" y="159872"/>
                  <a:pt x="5037098" y="148073"/>
                  <a:pt x="5036395" y="137376"/>
                </a:cubicBezTo>
                <a:cubicBezTo>
                  <a:pt x="5031763" y="138279"/>
                  <a:pt x="5025504" y="138279"/>
                  <a:pt x="5017617" y="137376"/>
                </a:cubicBezTo>
                <a:cubicBezTo>
                  <a:pt x="5007507" y="149321"/>
                  <a:pt x="4996809" y="158158"/>
                  <a:pt x="4985523" y="163887"/>
                </a:cubicBezTo>
                <a:cubicBezTo>
                  <a:pt x="4974238" y="169616"/>
                  <a:pt x="4974248" y="164679"/>
                  <a:pt x="4985556" y="149077"/>
                </a:cubicBezTo>
                <a:cubicBezTo>
                  <a:pt x="4996863" y="133475"/>
                  <a:pt x="5006313" y="114349"/>
                  <a:pt x="5013906" y="91698"/>
                </a:cubicBezTo>
                <a:cubicBezTo>
                  <a:pt x="5021500" y="69048"/>
                  <a:pt x="5024859" y="55210"/>
                  <a:pt x="5023984" y="50184"/>
                </a:cubicBezTo>
                <a:cubicBezTo>
                  <a:pt x="5023109" y="45157"/>
                  <a:pt x="5022435" y="39733"/>
                  <a:pt x="5021962" y="33911"/>
                </a:cubicBezTo>
                <a:cubicBezTo>
                  <a:pt x="5021725" y="31000"/>
                  <a:pt x="5023298" y="29699"/>
                  <a:pt x="5026678" y="30010"/>
                </a:cubicBezTo>
                <a:close/>
                <a:moveTo>
                  <a:pt x="4698333" y="28006"/>
                </a:moveTo>
                <a:cubicBezTo>
                  <a:pt x="4715362" y="29892"/>
                  <a:pt x="4726411" y="33624"/>
                  <a:pt x="4731480" y="39203"/>
                </a:cubicBezTo>
                <a:cubicBezTo>
                  <a:pt x="4736549" y="44781"/>
                  <a:pt x="4738783" y="51514"/>
                  <a:pt x="4738180" y="59401"/>
                </a:cubicBezTo>
                <a:cubicBezTo>
                  <a:pt x="4737578" y="67288"/>
                  <a:pt x="4732523" y="69597"/>
                  <a:pt x="4723016" y="66327"/>
                </a:cubicBezTo>
                <a:cubicBezTo>
                  <a:pt x="4713508" y="63057"/>
                  <a:pt x="4702452" y="56568"/>
                  <a:pt x="4689847" y="46860"/>
                </a:cubicBezTo>
                <a:cubicBezTo>
                  <a:pt x="4678475" y="32405"/>
                  <a:pt x="4681303" y="26121"/>
                  <a:pt x="4698333" y="28006"/>
                </a:cubicBezTo>
                <a:close/>
                <a:moveTo>
                  <a:pt x="2736183" y="28006"/>
                </a:moveTo>
                <a:cubicBezTo>
                  <a:pt x="2753212" y="29892"/>
                  <a:pt x="2764261" y="33624"/>
                  <a:pt x="2769330" y="39203"/>
                </a:cubicBezTo>
                <a:cubicBezTo>
                  <a:pt x="2774399" y="44781"/>
                  <a:pt x="2776633" y="51514"/>
                  <a:pt x="2776030" y="59401"/>
                </a:cubicBezTo>
                <a:cubicBezTo>
                  <a:pt x="2775428" y="67288"/>
                  <a:pt x="2770373" y="69597"/>
                  <a:pt x="2760866" y="66327"/>
                </a:cubicBezTo>
                <a:cubicBezTo>
                  <a:pt x="2751358" y="63057"/>
                  <a:pt x="2740302" y="56568"/>
                  <a:pt x="2727697" y="46860"/>
                </a:cubicBezTo>
                <a:cubicBezTo>
                  <a:pt x="2716325" y="32405"/>
                  <a:pt x="2719154" y="26121"/>
                  <a:pt x="2736183" y="28006"/>
                </a:cubicBezTo>
                <a:close/>
                <a:moveTo>
                  <a:pt x="1497896" y="25457"/>
                </a:moveTo>
                <a:cubicBezTo>
                  <a:pt x="1505038" y="27436"/>
                  <a:pt x="1511591" y="30964"/>
                  <a:pt x="1517557" y="36040"/>
                </a:cubicBezTo>
                <a:cubicBezTo>
                  <a:pt x="1523522" y="41117"/>
                  <a:pt x="1525971" y="45437"/>
                  <a:pt x="1524903" y="49000"/>
                </a:cubicBezTo>
                <a:cubicBezTo>
                  <a:pt x="1523834" y="52564"/>
                  <a:pt x="1521924" y="55952"/>
                  <a:pt x="1519170" y="59164"/>
                </a:cubicBezTo>
                <a:cubicBezTo>
                  <a:pt x="1516417" y="62376"/>
                  <a:pt x="1511710" y="69690"/>
                  <a:pt x="1505049" y="81105"/>
                </a:cubicBezTo>
                <a:cubicBezTo>
                  <a:pt x="1498387" y="92519"/>
                  <a:pt x="1491587" y="103791"/>
                  <a:pt x="1484646" y="114919"/>
                </a:cubicBezTo>
                <a:cubicBezTo>
                  <a:pt x="1497251" y="120956"/>
                  <a:pt x="1502643" y="130578"/>
                  <a:pt x="1500822" y="143786"/>
                </a:cubicBezTo>
                <a:cubicBezTo>
                  <a:pt x="1499000" y="156993"/>
                  <a:pt x="1497864" y="176793"/>
                  <a:pt x="1497412" y="203186"/>
                </a:cubicBezTo>
                <a:cubicBezTo>
                  <a:pt x="1496960" y="229580"/>
                  <a:pt x="1496505" y="247853"/>
                  <a:pt x="1496046" y="258005"/>
                </a:cubicBezTo>
                <a:cubicBezTo>
                  <a:pt x="1495588" y="268158"/>
                  <a:pt x="1493450" y="278039"/>
                  <a:pt x="1489637" y="287647"/>
                </a:cubicBezTo>
                <a:cubicBezTo>
                  <a:pt x="1485822" y="297255"/>
                  <a:pt x="1480638" y="296043"/>
                  <a:pt x="1474084" y="284011"/>
                </a:cubicBezTo>
                <a:cubicBezTo>
                  <a:pt x="1467530" y="271980"/>
                  <a:pt x="1465606" y="262003"/>
                  <a:pt x="1468309" y="254080"/>
                </a:cubicBezTo>
                <a:cubicBezTo>
                  <a:pt x="1471012" y="246157"/>
                  <a:pt x="1473486" y="229906"/>
                  <a:pt x="1475730" y="205327"/>
                </a:cubicBezTo>
                <a:cubicBezTo>
                  <a:pt x="1477974" y="180748"/>
                  <a:pt x="1478436" y="161715"/>
                  <a:pt x="1477117" y="148228"/>
                </a:cubicBezTo>
                <a:cubicBezTo>
                  <a:pt x="1475798" y="134741"/>
                  <a:pt x="1475512" y="127524"/>
                  <a:pt x="1476257" y="126577"/>
                </a:cubicBezTo>
                <a:cubicBezTo>
                  <a:pt x="1473318" y="132557"/>
                  <a:pt x="1468333" y="139523"/>
                  <a:pt x="1461307" y="147475"/>
                </a:cubicBezTo>
                <a:cubicBezTo>
                  <a:pt x="1454280" y="155426"/>
                  <a:pt x="1445139" y="162930"/>
                  <a:pt x="1433882" y="169985"/>
                </a:cubicBezTo>
                <a:cubicBezTo>
                  <a:pt x="1422625" y="177041"/>
                  <a:pt x="1419473" y="176453"/>
                  <a:pt x="1424428" y="168221"/>
                </a:cubicBezTo>
                <a:cubicBezTo>
                  <a:pt x="1429383" y="159990"/>
                  <a:pt x="1435061" y="151260"/>
                  <a:pt x="1441464" y="142033"/>
                </a:cubicBezTo>
                <a:cubicBezTo>
                  <a:pt x="1447867" y="132805"/>
                  <a:pt x="1456657" y="118357"/>
                  <a:pt x="1467835" y="98689"/>
                </a:cubicBezTo>
                <a:cubicBezTo>
                  <a:pt x="1479014" y="79022"/>
                  <a:pt x="1485711" y="65058"/>
                  <a:pt x="1487926" y="56798"/>
                </a:cubicBezTo>
                <a:cubicBezTo>
                  <a:pt x="1490142" y="48538"/>
                  <a:pt x="1490572" y="40755"/>
                  <a:pt x="1489217" y="33448"/>
                </a:cubicBezTo>
                <a:cubicBezTo>
                  <a:pt x="1487862" y="26142"/>
                  <a:pt x="1490755" y="23478"/>
                  <a:pt x="1497896" y="25457"/>
                </a:cubicBezTo>
                <a:close/>
                <a:moveTo>
                  <a:pt x="6830605" y="25223"/>
                </a:moveTo>
                <a:cubicBezTo>
                  <a:pt x="6834645" y="25881"/>
                  <a:pt x="6838959" y="27902"/>
                  <a:pt x="6843544" y="31287"/>
                </a:cubicBezTo>
                <a:cubicBezTo>
                  <a:pt x="6852715" y="38055"/>
                  <a:pt x="6859203" y="44835"/>
                  <a:pt x="6863011" y="51625"/>
                </a:cubicBezTo>
                <a:cubicBezTo>
                  <a:pt x="6866818" y="58415"/>
                  <a:pt x="6864484" y="62893"/>
                  <a:pt x="6856009" y="65058"/>
                </a:cubicBezTo>
                <a:cubicBezTo>
                  <a:pt x="6847534" y="67223"/>
                  <a:pt x="6835509" y="73200"/>
                  <a:pt x="6819936" y="82987"/>
                </a:cubicBezTo>
                <a:cubicBezTo>
                  <a:pt x="6804363" y="92774"/>
                  <a:pt x="6789127" y="103167"/>
                  <a:pt x="6774227" y="114166"/>
                </a:cubicBezTo>
                <a:cubicBezTo>
                  <a:pt x="6785928" y="119185"/>
                  <a:pt x="6790407" y="124093"/>
                  <a:pt x="6787660" y="128890"/>
                </a:cubicBezTo>
                <a:cubicBezTo>
                  <a:pt x="6784913" y="133687"/>
                  <a:pt x="6783107" y="142169"/>
                  <a:pt x="6782239" y="154336"/>
                </a:cubicBezTo>
                <a:cubicBezTo>
                  <a:pt x="6781372" y="166504"/>
                  <a:pt x="6781609" y="184250"/>
                  <a:pt x="6782949" y="207574"/>
                </a:cubicBezTo>
                <a:cubicBezTo>
                  <a:pt x="6784290" y="230899"/>
                  <a:pt x="6784731" y="248444"/>
                  <a:pt x="6784272" y="260210"/>
                </a:cubicBezTo>
                <a:cubicBezTo>
                  <a:pt x="6783813" y="271976"/>
                  <a:pt x="6778325" y="284592"/>
                  <a:pt x="6767806" y="298058"/>
                </a:cubicBezTo>
                <a:cubicBezTo>
                  <a:pt x="6757287" y="311523"/>
                  <a:pt x="6749092" y="313291"/>
                  <a:pt x="6743220" y="303360"/>
                </a:cubicBezTo>
                <a:cubicBezTo>
                  <a:pt x="6737347" y="293429"/>
                  <a:pt x="6728873" y="282828"/>
                  <a:pt x="6717795" y="271557"/>
                </a:cubicBezTo>
                <a:cubicBezTo>
                  <a:pt x="6706717" y="260286"/>
                  <a:pt x="6707107" y="256224"/>
                  <a:pt x="6718967" y="259371"/>
                </a:cubicBezTo>
                <a:cubicBezTo>
                  <a:pt x="6730827" y="262519"/>
                  <a:pt x="6738993" y="263960"/>
                  <a:pt x="6743467" y="263695"/>
                </a:cubicBezTo>
                <a:cubicBezTo>
                  <a:pt x="6747941" y="263430"/>
                  <a:pt x="6750788" y="260042"/>
                  <a:pt x="6752007" y="253531"/>
                </a:cubicBezTo>
                <a:cubicBezTo>
                  <a:pt x="6753225" y="247021"/>
                  <a:pt x="6754057" y="231057"/>
                  <a:pt x="6754501" y="205639"/>
                </a:cubicBezTo>
                <a:cubicBezTo>
                  <a:pt x="6754947" y="180221"/>
                  <a:pt x="6754294" y="160521"/>
                  <a:pt x="6752544" y="146539"/>
                </a:cubicBezTo>
                <a:cubicBezTo>
                  <a:pt x="6750795" y="132557"/>
                  <a:pt x="6747421" y="121659"/>
                  <a:pt x="6742424" y="113843"/>
                </a:cubicBezTo>
                <a:cubicBezTo>
                  <a:pt x="6737427" y="106028"/>
                  <a:pt x="6738054" y="102597"/>
                  <a:pt x="6744306" y="103551"/>
                </a:cubicBezTo>
                <a:cubicBezTo>
                  <a:pt x="6750559" y="104504"/>
                  <a:pt x="6756402" y="105375"/>
                  <a:pt x="6761837" y="106164"/>
                </a:cubicBezTo>
                <a:cubicBezTo>
                  <a:pt x="6783906" y="85500"/>
                  <a:pt x="6799111" y="70690"/>
                  <a:pt x="6807449" y="61735"/>
                </a:cubicBezTo>
                <a:cubicBezTo>
                  <a:pt x="6815789" y="52779"/>
                  <a:pt x="6811307" y="49875"/>
                  <a:pt x="6794005" y="53023"/>
                </a:cubicBezTo>
                <a:cubicBezTo>
                  <a:pt x="6776705" y="56171"/>
                  <a:pt x="6757130" y="59964"/>
                  <a:pt x="6735283" y="64402"/>
                </a:cubicBezTo>
                <a:cubicBezTo>
                  <a:pt x="6713435" y="68840"/>
                  <a:pt x="6699155" y="72440"/>
                  <a:pt x="6692445" y="75200"/>
                </a:cubicBezTo>
                <a:cubicBezTo>
                  <a:pt x="6685733" y="77960"/>
                  <a:pt x="6678603" y="77892"/>
                  <a:pt x="6671053" y="74996"/>
                </a:cubicBezTo>
                <a:cubicBezTo>
                  <a:pt x="6663503" y="72099"/>
                  <a:pt x="6656963" y="66897"/>
                  <a:pt x="6651435" y="59390"/>
                </a:cubicBezTo>
                <a:cubicBezTo>
                  <a:pt x="6645907" y="51883"/>
                  <a:pt x="6648955" y="48588"/>
                  <a:pt x="6660577" y="49506"/>
                </a:cubicBezTo>
                <a:cubicBezTo>
                  <a:pt x="6672199" y="50424"/>
                  <a:pt x="6689595" y="49768"/>
                  <a:pt x="6712761" y="47538"/>
                </a:cubicBezTo>
                <a:cubicBezTo>
                  <a:pt x="6735928" y="45308"/>
                  <a:pt x="6757728" y="42418"/>
                  <a:pt x="6778163" y="38869"/>
                </a:cubicBezTo>
                <a:cubicBezTo>
                  <a:pt x="6798598" y="35320"/>
                  <a:pt x="6812311" y="31477"/>
                  <a:pt x="6819302" y="27340"/>
                </a:cubicBezTo>
                <a:cubicBezTo>
                  <a:pt x="6822797" y="25271"/>
                  <a:pt x="6826565" y="24566"/>
                  <a:pt x="6830605" y="25223"/>
                </a:cubicBezTo>
                <a:close/>
                <a:moveTo>
                  <a:pt x="3474046" y="23887"/>
                </a:moveTo>
                <a:cubicBezTo>
                  <a:pt x="3483059" y="22052"/>
                  <a:pt x="3489989" y="24285"/>
                  <a:pt x="3494836" y="30588"/>
                </a:cubicBezTo>
                <a:cubicBezTo>
                  <a:pt x="3499684" y="36890"/>
                  <a:pt x="3496701" y="41339"/>
                  <a:pt x="3485888" y="43935"/>
                </a:cubicBezTo>
                <a:cubicBezTo>
                  <a:pt x="3475076" y="46530"/>
                  <a:pt x="3457086" y="50051"/>
                  <a:pt x="3431919" y="54496"/>
                </a:cubicBezTo>
                <a:cubicBezTo>
                  <a:pt x="3440924" y="58210"/>
                  <a:pt x="3443721" y="62548"/>
                  <a:pt x="3440308" y="67510"/>
                </a:cubicBezTo>
                <a:cubicBezTo>
                  <a:pt x="3436895" y="72472"/>
                  <a:pt x="3430499" y="80861"/>
                  <a:pt x="3421120" y="92677"/>
                </a:cubicBezTo>
                <a:cubicBezTo>
                  <a:pt x="3436020" y="89293"/>
                  <a:pt x="3446478" y="85973"/>
                  <a:pt x="3452493" y="82718"/>
                </a:cubicBezTo>
                <a:cubicBezTo>
                  <a:pt x="3458509" y="79463"/>
                  <a:pt x="3466708" y="80621"/>
                  <a:pt x="3477090" y="86192"/>
                </a:cubicBezTo>
                <a:cubicBezTo>
                  <a:pt x="3487473" y="91763"/>
                  <a:pt x="3491710" y="96983"/>
                  <a:pt x="3489803" y="101851"/>
                </a:cubicBezTo>
                <a:cubicBezTo>
                  <a:pt x="3487896" y="106720"/>
                  <a:pt x="3486318" y="111029"/>
                  <a:pt x="3485071" y="114779"/>
                </a:cubicBezTo>
                <a:cubicBezTo>
                  <a:pt x="3483823" y="118529"/>
                  <a:pt x="3483644" y="127330"/>
                  <a:pt x="3484533" y="141183"/>
                </a:cubicBezTo>
                <a:cubicBezTo>
                  <a:pt x="3485422" y="155036"/>
                  <a:pt x="3484748" y="169336"/>
                  <a:pt x="3482511" y="184085"/>
                </a:cubicBezTo>
                <a:cubicBezTo>
                  <a:pt x="3480274" y="198834"/>
                  <a:pt x="3475531" y="202559"/>
                  <a:pt x="3468282" y="195260"/>
                </a:cubicBezTo>
                <a:cubicBezTo>
                  <a:pt x="3461033" y="187961"/>
                  <a:pt x="3457860" y="182056"/>
                  <a:pt x="3458763" y="177546"/>
                </a:cubicBezTo>
                <a:cubicBezTo>
                  <a:pt x="3459667" y="173036"/>
                  <a:pt x="3460341" y="161922"/>
                  <a:pt x="3460785" y="144205"/>
                </a:cubicBezTo>
                <a:cubicBezTo>
                  <a:pt x="3461230" y="126488"/>
                  <a:pt x="3460746" y="114847"/>
                  <a:pt x="3459333" y="109283"/>
                </a:cubicBezTo>
                <a:cubicBezTo>
                  <a:pt x="3457921" y="103719"/>
                  <a:pt x="3452934" y="102199"/>
                  <a:pt x="3444373" y="104723"/>
                </a:cubicBezTo>
                <a:lnTo>
                  <a:pt x="3403589" y="112381"/>
                </a:lnTo>
                <a:cubicBezTo>
                  <a:pt x="3403589" y="125430"/>
                  <a:pt x="3403059" y="143208"/>
                  <a:pt x="3401998" y="165715"/>
                </a:cubicBezTo>
                <a:cubicBezTo>
                  <a:pt x="3400937" y="188222"/>
                  <a:pt x="3396409" y="196343"/>
                  <a:pt x="3388414" y="190076"/>
                </a:cubicBezTo>
                <a:cubicBezTo>
                  <a:pt x="3380420" y="183809"/>
                  <a:pt x="3376877" y="177163"/>
                  <a:pt x="3377788" y="170136"/>
                </a:cubicBezTo>
                <a:cubicBezTo>
                  <a:pt x="3378699" y="163109"/>
                  <a:pt x="3379598" y="152483"/>
                  <a:pt x="3380487" y="138258"/>
                </a:cubicBezTo>
                <a:cubicBezTo>
                  <a:pt x="3381377" y="124032"/>
                  <a:pt x="3380022" y="113557"/>
                  <a:pt x="3376422" y="106831"/>
                </a:cubicBezTo>
                <a:cubicBezTo>
                  <a:pt x="3372823" y="100105"/>
                  <a:pt x="3374651" y="96743"/>
                  <a:pt x="3381907" y="96743"/>
                </a:cubicBezTo>
                <a:cubicBezTo>
                  <a:pt x="3386840" y="96743"/>
                  <a:pt x="3390730" y="96965"/>
                  <a:pt x="3393576" y="97409"/>
                </a:cubicBezTo>
                <a:cubicBezTo>
                  <a:pt x="3396423" y="97854"/>
                  <a:pt x="3400284" y="97538"/>
                  <a:pt x="3405160" y="96463"/>
                </a:cubicBezTo>
                <a:cubicBezTo>
                  <a:pt x="3411197" y="75239"/>
                  <a:pt x="3413714" y="62785"/>
                  <a:pt x="3412710" y="59100"/>
                </a:cubicBezTo>
                <a:cubicBezTo>
                  <a:pt x="3407074" y="60863"/>
                  <a:pt x="3401729" y="61978"/>
                  <a:pt x="3396674" y="62444"/>
                </a:cubicBezTo>
                <a:cubicBezTo>
                  <a:pt x="3391619" y="62910"/>
                  <a:pt x="3385180" y="60430"/>
                  <a:pt x="3377358" y="55002"/>
                </a:cubicBezTo>
                <a:cubicBezTo>
                  <a:pt x="3369535" y="49574"/>
                  <a:pt x="3371554" y="45967"/>
                  <a:pt x="3383413" y="44182"/>
                </a:cubicBezTo>
                <a:cubicBezTo>
                  <a:pt x="3395273" y="42397"/>
                  <a:pt x="3406372" y="40153"/>
                  <a:pt x="3416711" y="37449"/>
                </a:cubicBezTo>
                <a:cubicBezTo>
                  <a:pt x="3427050" y="34746"/>
                  <a:pt x="3436938" y="32269"/>
                  <a:pt x="3446373" y="30018"/>
                </a:cubicBezTo>
                <a:cubicBezTo>
                  <a:pt x="3455810" y="27766"/>
                  <a:pt x="3465034" y="25723"/>
                  <a:pt x="3474046" y="23887"/>
                </a:cubicBezTo>
                <a:close/>
                <a:moveTo>
                  <a:pt x="2269746" y="23086"/>
                </a:moveTo>
                <a:cubicBezTo>
                  <a:pt x="2271528" y="22104"/>
                  <a:pt x="2274443" y="22224"/>
                  <a:pt x="2278490" y="23446"/>
                </a:cubicBezTo>
                <a:cubicBezTo>
                  <a:pt x="2286585" y="25891"/>
                  <a:pt x="2293587" y="29892"/>
                  <a:pt x="2299495" y="35449"/>
                </a:cubicBezTo>
                <a:cubicBezTo>
                  <a:pt x="2305403" y="41006"/>
                  <a:pt x="2306281" y="48585"/>
                  <a:pt x="2302130" y="58185"/>
                </a:cubicBezTo>
                <a:cubicBezTo>
                  <a:pt x="2297978" y="67786"/>
                  <a:pt x="2293142" y="69625"/>
                  <a:pt x="2287621" y="63703"/>
                </a:cubicBezTo>
                <a:cubicBezTo>
                  <a:pt x="2282100" y="57780"/>
                  <a:pt x="2277411" y="52388"/>
                  <a:pt x="2273553" y="47527"/>
                </a:cubicBezTo>
                <a:cubicBezTo>
                  <a:pt x="2270685" y="41777"/>
                  <a:pt x="2268767" y="35714"/>
                  <a:pt x="2267799" y="29340"/>
                </a:cubicBezTo>
                <a:cubicBezTo>
                  <a:pt x="2267315" y="26153"/>
                  <a:pt x="2267964" y="24068"/>
                  <a:pt x="2269746" y="23086"/>
                </a:cubicBezTo>
                <a:close/>
                <a:moveTo>
                  <a:pt x="1629886" y="23029"/>
                </a:moveTo>
                <a:cubicBezTo>
                  <a:pt x="1631415" y="23024"/>
                  <a:pt x="1633293" y="23382"/>
                  <a:pt x="1635519" y="24102"/>
                </a:cubicBezTo>
                <a:cubicBezTo>
                  <a:pt x="1644425" y="26985"/>
                  <a:pt x="1651426" y="30329"/>
                  <a:pt x="1656524" y="34137"/>
                </a:cubicBezTo>
                <a:cubicBezTo>
                  <a:pt x="1661622" y="37944"/>
                  <a:pt x="1662751" y="42235"/>
                  <a:pt x="1659912" y="47011"/>
                </a:cubicBezTo>
                <a:cubicBezTo>
                  <a:pt x="1657073" y="51786"/>
                  <a:pt x="1654818" y="56468"/>
                  <a:pt x="1653147" y="61057"/>
                </a:cubicBezTo>
                <a:cubicBezTo>
                  <a:pt x="1651476" y="65646"/>
                  <a:pt x="1644805" y="81133"/>
                  <a:pt x="1633132" y="107519"/>
                </a:cubicBezTo>
                <a:cubicBezTo>
                  <a:pt x="1646468" y="104981"/>
                  <a:pt x="1660876" y="100299"/>
                  <a:pt x="1676357" y="93473"/>
                </a:cubicBezTo>
                <a:cubicBezTo>
                  <a:pt x="1691837" y="86647"/>
                  <a:pt x="1704474" y="86647"/>
                  <a:pt x="1714269" y="93473"/>
                </a:cubicBezTo>
                <a:cubicBezTo>
                  <a:pt x="1724063" y="100299"/>
                  <a:pt x="1722704" y="105949"/>
                  <a:pt x="1710192" y="110423"/>
                </a:cubicBezTo>
                <a:cubicBezTo>
                  <a:pt x="1697680" y="114897"/>
                  <a:pt x="1683688" y="118633"/>
                  <a:pt x="1668214" y="121630"/>
                </a:cubicBezTo>
                <a:cubicBezTo>
                  <a:pt x="1678125" y="125272"/>
                  <a:pt x="1682150" y="129234"/>
                  <a:pt x="1680293" y="133514"/>
                </a:cubicBezTo>
                <a:cubicBezTo>
                  <a:pt x="1678436" y="137795"/>
                  <a:pt x="1675944" y="149092"/>
                  <a:pt x="1672819" y="167404"/>
                </a:cubicBezTo>
                <a:cubicBezTo>
                  <a:pt x="1669693" y="185716"/>
                  <a:pt x="1665914" y="200372"/>
                  <a:pt x="1661483" y="211371"/>
                </a:cubicBezTo>
                <a:cubicBezTo>
                  <a:pt x="1670072" y="221424"/>
                  <a:pt x="1680322" y="231964"/>
                  <a:pt x="1692231" y="242991"/>
                </a:cubicBezTo>
                <a:cubicBezTo>
                  <a:pt x="1704141" y="254019"/>
                  <a:pt x="1713193" y="261081"/>
                  <a:pt x="1719388" y="264179"/>
                </a:cubicBezTo>
                <a:cubicBezTo>
                  <a:pt x="1725583" y="267276"/>
                  <a:pt x="1731879" y="271155"/>
                  <a:pt x="1738275" y="275816"/>
                </a:cubicBezTo>
                <a:cubicBezTo>
                  <a:pt x="1744670" y="280477"/>
                  <a:pt x="1743236" y="283764"/>
                  <a:pt x="1733972" y="285678"/>
                </a:cubicBezTo>
                <a:cubicBezTo>
                  <a:pt x="1724708" y="287593"/>
                  <a:pt x="1714914" y="288550"/>
                  <a:pt x="1704589" y="288550"/>
                </a:cubicBezTo>
                <a:cubicBezTo>
                  <a:pt x="1693274" y="288550"/>
                  <a:pt x="1684907" y="284854"/>
                  <a:pt x="1679487" y="277462"/>
                </a:cubicBezTo>
                <a:cubicBezTo>
                  <a:pt x="1674066" y="270069"/>
                  <a:pt x="1667821" y="260185"/>
                  <a:pt x="1660751" y="247810"/>
                </a:cubicBezTo>
                <a:lnTo>
                  <a:pt x="1650598" y="229160"/>
                </a:lnTo>
                <a:cubicBezTo>
                  <a:pt x="1642696" y="243658"/>
                  <a:pt x="1632899" y="255116"/>
                  <a:pt x="1621205" y="263534"/>
                </a:cubicBezTo>
                <a:cubicBezTo>
                  <a:pt x="1609510" y="271951"/>
                  <a:pt x="1597747" y="277325"/>
                  <a:pt x="1585917" y="279656"/>
                </a:cubicBezTo>
                <a:cubicBezTo>
                  <a:pt x="1574086" y="281986"/>
                  <a:pt x="1573046" y="279258"/>
                  <a:pt x="1582798" y="271471"/>
                </a:cubicBezTo>
                <a:cubicBezTo>
                  <a:pt x="1592549" y="263684"/>
                  <a:pt x="1602712" y="254284"/>
                  <a:pt x="1613288" y="243271"/>
                </a:cubicBezTo>
                <a:cubicBezTo>
                  <a:pt x="1623864" y="232258"/>
                  <a:pt x="1631325" y="221868"/>
                  <a:pt x="1635670" y="212102"/>
                </a:cubicBezTo>
                <a:cubicBezTo>
                  <a:pt x="1623495" y="191682"/>
                  <a:pt x="1612718" y="175320"/>
                  <a:pt x="1603340" y="163016"/>
                </a:cubicBezTo>
                <a:cubicBezTo>
                  <a:pt x="1600974" y="166171"/>
                  <a:pt x="1598761" y="168334"/>
                  <a:pt x="1596701" y="169507"/>
                </a:cubicBezTo>
                <a:lnTo>
                  <a:pt x="1592000" y="169953"/>
                </a:lnTo>
                <a:lnTo>
                  <a:pt x="1601092" y="174502"/>
                </a:lnTo>
                <a:cubicBezTo>
                  <a:pt x="1607151" y="178360"/>
                  <a:pt x="1607642" y="183365"/>
                  <a:pt x="1602565" y="189517"/>
                </a:cubicBezTo>
                <a:cubicBezTo>
                  <a:pt x="1597489" y="195669"/>
                  <a:pt x="1593280" y="205133"/>
                  <a:pt x="1589939" y="217910"/>
                </a:cubicBezTo>
                <a:cubicBezTo>
                  <a:pt x="1596234" y="227575"/>
                  <a:pt x="1594736" y="232989"/>
                  <a:pt x="1585443" y="234150"/>
                </a:cubicBezTo>
                <a:cubicBezTo>
                  <a:pt x="1576150" y="235312"/>
                  <a:pt x="1561216" y="237951"/>
                  <a:pt x="1540637" y="242066"/>
                </a:cubicBezTo>
                <a:cubicBezTo>
                  <a:pt x="1538128" y="250556"/>
                  <a:pt x="1534962" y="253585"/>
                  <a:pt x="1531140" y="251154"/>
                </a:cubicBezTo>
                <a:cubicBezTo>
                  <a:pt x="1527319" y="248724"/>
                  <a:pt x="1524064" y="243249"/>
                  <a:pt x="1521375" y="234731"/>
                </a:cubicBezTo>
                <a:cubicBezTo>
                  <a:pt x="1518686" y="226213"/>
                  <a:pt x="1516184" y="217788"/>
                  <a:pt x="1513868" y="209457"/>
                </a:cubicBezTo>
                <a:cubicBezTo>
                  <a:pt x="1511552" y="201125"/>
                  <a:pt x="1509225" y="193525"/>
                  <a:pt x="1506888" y="186656"/>
                </a:cubicBezTo>
                <a:cubicBezTo>
                  <a:pt x="1504550" y="179787"/>
                  <a:pt x="1506505" y="176825"/>
                  <a:pt x="1512750" y="177772"/>
                </a:cubicBezTo>
                <a:cubicBezTo>
                  <a:pt x="1518995" y="178718"/>
                  <a:pt x="1523308" y="179396"/>
                  <a:pt x="1525687" y="179805"/>
                </a:cubicBezTo>
                <a:cubicBezTo>
                  <a:pt x="1528068" y="180213"/>
                  <a:pt x="1533274" y="179794"/>
                  <a:pt x="1541304" y="178546"/>
                </a:cubicBezTo>
                <a:cubicBezTo>
                  <a:pt x="1543025" y="155401"/>
                  <a:pt x="1544337" y="140781"/>
                  <a:pt x="1545241" y="134687"/>
                </a:cubicBezTo>
                <a:cubicBezTo>
                  <a:pt x="1538214" y="136479"/>
                  <a:pt x="1531306" y="137139"/>
                  <a:pt x="1524515" y="136666"/>
                </a:cubicBezTo>
                <a:cubicBezTo>
                  <a:pt x="1517725" y="136193"/>
                  <a:pt x="1512283" y="134303"/>
                  <a:pt x="1508189" y="130998"/>
                </a:cubicBezTo>
                <a:cubicBezTo>
                  <a:pt x="1504095" y="127692"/>
                  <a:pt x="1505920" y="124778"/>
                  <a:pt x="1513663" y="122254"/>
                </a:cubicBezTo>
                <a:cubicBezTo>
                  <a:pt x="1521407" y="119730"/>
                  <a:pt x="1532378" y="116496"/>
                  <a:pt x="1546575" y="112553"/>
                </a:cubicBezTo>
                <a:lnTo>
                  <a:pt x="1546575" y="67101"/>
                </a:lnTo>
                <a:cubicBezTo>
                  <a:pt x="1546575" y="58884"/>
                  <a:pt x="1545000" y="50969"/>
                  <a:pt x="1541853" y="43354"/>
                </a:cubicBezTo>
                <a:cubicBezTo>
                  <a:pt x="1538705" y="35739"/>
                  <a:pt x="1540057" y="32409"/>
                  <a:pt x="1545907" y="33362"/>
                </a:cubicBezTo>
                <a:cubicBezTo>
                  <a:pt x="1551758" y="34316"/>
                  <a:pt x="1559660" y="36865"/>
                  <a:pt x="1569612" y="41009"/>
                </a:cubicBezTo>
                <a:cubicBezTo>
                  <a:pt x="1579564" y="45154"/>
                  <a:pt x="1582937" y="50330"/>
                  <a:pt x="1579732" y="56540"/>
                </a:cubicBezTo>
                <a:cubicBezTo>
                  <a:pt x="1576527" y="62749"/>
                  <a:pt x="1573182" y="79291"/>
                  <a:pt x="1569698" y="106164"/>
                </a:cubicBezTo>
                <a:cubicBezTo>
                  <a:pt x="1574200" y="104372"/>
                  <a:pt x="1580030" y="102575"/>
                  <a:pt x="1587185" y="100776"/>
                </a:cubicBezTo>
                <a:cubicBezTo>
                  <a:pt x="1594342" y="98976"/>
                  <a:pt x="1600414" y="100873"/>
                  <a:pt x="1605405" y="106465"/>
                </a:cubicBezTo>
                <a:cubicBezTo>
                  <a:pt x="1610396" y="112058"/>
                  <a:pt x="1607502" y="116991"/>
                  <a:pt x="1596726" y="121264"/>
                </a:cubicBezTo>
                <a:cubicBezTo>
                  <a:pt x="1585949" y="125538"/>
                  <a:pt x="1576395" y="128814"/>
                  <a:pt x="1568063" y="131095"/>
                </a:cubicBezTo>
                <a:cubicBezTo>
                  <a:pt x="1567274" y="141290"/>
                  <a:pt x="1565568" y="155028"/>
                  <a:pt x="1562943" y="172308"/>
                </a:cubicBezTo>
                <a:cubicBezTo>
                  <a:pt x="1563904" y="171806"/>
                  <a:pt x="1566213" y="170107"/>
                  <a:pt x="1569870" y="167210"/>
                </a:cubicBezTo>
                <a:cubicBezTo>
                  <a:pt x="1573526" y="164314"/>
                  <a:pt x="1578130" y="163840"/>
                  <a:pt x="1583679" y="165791"/>
                </a:cubicBezTo>
                <a:lnTo>
                  <a:pt x="1590655" y="169281"/>
                </a:lnTo>
                <a:lnTo>
                  <a:pt x="1588726" y="164742"/>
                </a:lnTo>
                <a:cubicBezTo>
                  <a:pt x="1588975" y="162014"/>
                  <a:pt x="1590226" y="158327"/>
                  <a:pt x="1592477" y="153680"/>
                </a:cubicBezTo>
                <a:cubicBezTo>
                  <a:pt x="1596980" y="144388"/>
                  <a:pt x="1602619" y="131582"/>
                  <a:pt x="1609395" y="115263"/>
                </a:cubicBezTo>
                <a:cubicBezTo>
                  <a:pt x="1616171" y="98944"/>
                  <a:pt x="1621119" y="83313"/>
                  <a:pt x="1624237" y="68370"/>
                </a:cubicBezTo>
                <a:cubicBezTo>
                  <a:pt x="1627356" y="53428"/>
                  <a:pt x="1627789" y="41594"/>
                  <a:pt x="1625539" y="32868"/>
                </a:cubicBezTo>
                <a:cubicBezTo>
                  <a:pt x="1623850" y="26323"/>
                  <a:pt x="1625300" y="23044"/>
                  <a:pt x="1629886" y="23029"/>
                </a:cubicBezTo>
                <a:close/>
                <a:moveTo>
                  <a:pt x="6137776" y="22274"/>
                </a:moveTo>
                <a:cubicBezTo>
                  <a:pt x="6141281" y="22320"/>
                  <a:pt x="6144589" y="23199"/>
                  <a:pt x="6147699" y="24909"/>
                </a:cubicBezTo>
                <a:cubicBezTo>
                  <a:pt x="6153924" y="28329"/>
                  <a:pt x="6161761" y="34904"/>
                  <a:pt x="6171211" y="44634"/>
                </a:cubicBezTo>
                <a:cubicBezTo>
                  <a:pt x="6180661" y="54364"/>
                  <a:pt x="6179324" y="60308"/>
                  <a:pt x="6167199" y="62466"/>
                </a:cubicBezTo>
                <a:cubicBezTo>
                  <a:pt x="6155075" y="64624"/>
                  <a:pt x="6142451" y="69776"/>
                  <a:pt x="6129330" y="77921"/>
                </a:cubicBezTo>
                <a:cubicBezTo>
                  <a:pt x="6116209" y="86066"/>
                  <a:pt x="6111677" y="85313"/>
                  <a:pt x="6115735" y="75662"/>
                </a:cubicBezTo>
                <a:cubicBezTo>
                  <a:pt x="6119794" y="66012"/>
                  <a:pt x="6122941" y="59139"/>
                  <a:pt x="6125179" y="55045"/>
                </a:cubicBezTo>
                <a:cubicBezTo>
                  <a:pt x="6127415" y="50951"/>
                  <a:pt x="6127627" y="48803"/>
                  <a:pt x="6125813" y="48603"/>
                </a:cubicBezTo>
                <a:cubicBezTo>
                  <a:pt x="6123999" y="48402"/>
                  <a:pt x="6108329" y="50101"/>
                  <a:pt x="6078802" y="53700"/>
                </a:cubicBezTo>
                <a:cubicBezTo>
                  <a:pt x="6049276" y="57300"/>
                  <a:pt x="6025744" y="59999"/>
                  <a:pt x="6008206" y="61799"/>
                </a:cubicBezTo>
                <a:cubicBezTo>
                  <a:pt x="5990668" y="63599"/>
                  <a:pt x="5978679" y="64499"/>
                  <a:pt x="5972240" y="64499"/>
                </a:cubicBezTo>
                <a:cubicBezTo>
                  <a:pt x="5966390" y="80359"/>
                  <a:pt x="5958678" y="92197"/>
                  <a:pt x="5949106" y="100012"/>
                </a:cubicBezTo>
                <a:cubicBezTo>
                  <a:pt x="5939534" y="107828"/>
                  <a:pt x="5933303" y="106942"/>
                  <a:pt x="5930414" y="97356"/>
                </a:cubicBezTo>
                <a:cubicBezTo>
                  <a:pt x="5927524" y="87769"/>
                  <a:pt x="5929048" y="79495"/>
                  <a:pt x="5934984" y="72533"/>
                </a:cubicBezTo>
                <a:cubicBezTo>
                  <a:pt x="5940921" y="65571"/>
                  <a:pt x="5945722" y="58659"/>
                  <a:pt x="5949386" y="51797"/>
                </a:cubicBezTo>
                <a:cubicBezTo>
                  <a:pt x="5953050" y="44935"/>
                  <a:pt x="5956929" y="39009"/>
                  <a:pt x="5961023" y="34019"/>
                </a:cubicBezTo>
                <a:cubicBezTo>
                  <a:pt x="5965117" y="29028"/>
                  <a:pt x="5969071" y="33739"/>
                  <a:pt x="5972886" y="48151"/>
                </a:cubicBezTo>
                <a:cubicBezTo>
                  <a:pt x="5975926" y="48151"/>
                  <a:pt x="5986484" y="47269"/>
                  <a:pt x="6004560" y="45505"/>
                </a:cubicBezTo>
                <a:cubicBezTo>
                  <a:pt x="6022636" y="43741"/>
                  <a:pt x="6038335" y="41941"/>
                  <a:pt x="6051656" y="40106"/>
                </a:cubicBezTo>
                <a:cubicBezTo>
                  <a:pt x="6064979" y="38270"/>
                  <a:pt x="6078863" y="36040"/>
                  <a:pt x="6093311" y="33416"/>
                </a:cubicBezTo>
                <a:cubicBezTo>
                  <a:pt x="6107759" y="30792"/>
                  <a:pt x="6118880" y="27863"/>
                  <a:pt x="6126673" y="24629"/>
                </a:cubicBezTo>
                <a:cubicBezTo>
                  <a:pt x="6130571" y="23012"/>
                  <a:pt x="6134271" y="22227"/>
                  <a:pt x="6137776" y="22274"/>
                </a:cubicBezTo>
                <a:close/>
                <a:moveTo>
                  <a:pt x="5596015" y="21693"/>
                </a:moveTo>
                <a:cubicBezTo>
                  <a:pt x="5597725" y="21652"/>
                  <a:pt x="5599850" y="21985"/>
                  <a:pt x="5602392" y="22693"/>
                </a:cubicBezTo>
                <a:cubicBezTo>
                  <a:pt x="5612559" y="25526"/>
                  <a:pt x="5620461" y="28863"/>
                  <a:pt x="5626096" y="32706"/>
                </a:cubicBezTo>
                <a:cubicBezTo>
                  <a:pt x="5631732" y="36550"/>
                  <a:pt x="5632213" y="42013"/>
                  <a:pt x="5627538" y="49097"/>
                </a:cubicBezTo>
                <a:cubicBezTo>
                  <a:pt x="5622863" y="56181"/>
                  <a:pt x="5614402" y="71160"/>
                  <a:pt x="5602155" y="94032"/>
                </a:cubicBezTo>
                <a:cubicBezTo>
                  <a:pt x="5618976" y="90619"/>
                  <a:pt x="5632528" y="86615"/>
                  <a:pt x="5642810" y="82019"/>
                </a:cubicBezTo>
                <a:cubicBezTo>
                  <a:pt x="5653092" y="77423"/>
                  <a:pt x="5661485" y="78416"/>
                  <a:pt x="5667988" y="84998"/>
                </a:cubicBezTo>
                <a:cubicBezTo>
                  <a:pt x="5674491" y="91580"/>
                  <a:pt x="5667042" y="98130"/>
                  <a:pt x="5645639" y="104648"/>
                </a:cubicBezTo>
                <a:cubicBezTo>
                  <a:pt x="5624236" y="111165"/>
                  <a:pt x="5607418" y="114424"/>
                  <a:pt x="5595186" y="114424"/>
                </a:cubicBezTo>
                <a:cubicBezTo>
                  <a:pt x="5582223" y="140351"/>
                  <a:pt x="5566843" y="160331"/>
                  <a:pt x="5549046" y="174363"/>
                </a:cubicBezTo>
                <a:cubicBezTo>
                  <a:pt x="5531250" y="188394"/>
                  <a:pt x="5527354" y="187577"/>
                  <a:pt x="5537356" y="171910"/>
                </a:cubicBezTo>
                <a:cubicBezTo>
                  <a:pt x="5547358" y="156244"/>
                  <a:pt x="5556381" y="141032"/>
                  <a:pt x="5564426" y="126276"/>
                </a:cubicBezTo>
                <a:cubicBezTo>
                  <a:pt x="5572471" y="111520"/>
                  <a:pt x="5579842" y="94437"/>
                  <a:pt x="5586539" y="75028"/>
                </a:cubicBezTo>
                <a:cubicBezTo>
                  <a:pt x="5593236" y="55618"/>
                  <a:pt x="5595010" y="41336"/>
                  <a:pt x="5591863" y="32179"/>
                </a:cubicBezTo>
                <a:cubicBezTo>
                  <a:pt x="5589502" y="25312"/>
                  <a:pt x="5590886" y="21817"/>
                  <a:pt x="5596015" y="21693"/>
                </a:cubicBezTo>
                <a:close/>
                <a:moveTo>
                  <a:pt x="3336515" y="21392"/>
                </a:moveTo>
                <a:cubicBezTo>
                  <a:pt x="3339082" y="21048"/>
                  <a:pt x="3341582" y="21241"/>
                  <a:pt x="3344017" y="21973"/>
                </a:cubicBezTo>
                <a:cubicBezTo>
                  <a:pt x="3348886" y="23435"/>
                  <a:pt x="3355306" y="26329"/>
                  <a:pt x="3363279" y="30652"/>
                </a:cubicBezTo>
                <a:cubicBezTo>
                  <a:pt x="3371252" y="34976"/>
                  <a:pt x="3373583" y="39131"/>
                  <a:pt x="3370270" y="43117"/>
                </a:cubicBezTo>
                <a:cubicBezTo>
                  <a:pt x="3366957" y="47104"/>
                  <a:pt x="3364258" y="52844"/>
                  <a:pt x="3362171" y="60336"/>
                </a:cubicBezTo>
                <a:cubicBezTo>
                  <a:pt x="3360085" y="67829"/>
                  <a:pt x="3357425" y="78513"/>
                  <a:pt x="3354191" y="92387"/>
                </a:cubicBezTo>
                <a:cubicBezTo>
                  <a:pt x="3350957" y="106261"/>
                  <a:pt x="3347000" y="116102"/>
                  <a:pt x="3342317" y="121910"/>
                </a:cubicBezTo>
                <a:cubicBezTo>
                  <a:pt x="3337636" y="127717"/>
                  <a:pt x="3332900" y="126577"/>
                  <a:pt x="3328110" y="118490"/>
                </a:cubicBezTo>
                <a:lnTo>
                  <a:pt x="3300469" y="124577"/>
                </a:lnTo>
                <a:cubicBezTo>
                  <a:pt x="3299494" y="130413"/>
                  <a:pt x="3296497" y="133332"/>
                  <a:pt x="3291478" y="133332"/>
                </a:cubicBezTo>
                <a:cubicBezTo>
                  <a:pt x="3287305" y="133332"/>
                  <a:pt x="3284222" y="127373"/>
                  <a:pt x="3282228" y="115457"/>
                </a:cubicBezTo>
                <a:cubicBezTo>
                  <a:pt x="3280235" y="103540"/>
                  <a:pt x="3277478" y="90540"/>
                  <a:pt x="3273958" y="76458"/>
                </a:cubicBezTo>
                <a:cubicBezTo>
                  <a:pt x="3270437" y="62376"/>
                  <a:pt x="3267063" y="52338"/>
                  <a:pt x="3263837" y="46344"/>
                </a:cubicBezTo>
                <a:cubicBezTo>
                  <a:pt x="3260610" y="40350"/>
                  <a:pt x="3263070" y="37353"/>
                  <a:pt x="3271215" y="37353"/>
                </a:cubicBezTo>
                <a:lnTo>
                  <a:pt x="3284723" y="37353"/>
                </a:lnTo>
                <a:cubicBezTo>
                  <a:pt x="3287850" y="37353"/>
                  <a:pt x="3294597" y="35843"/>
                  <a:pt x="3304965" y="32825"/>
                </a:cubicBezTo>
                <a:cubicBezTo>
                  <a:pt x="3315333" y="29806"/>
                  <a:pt x="3323216" y="26877"/>
                  <a:pt x="3328615" y="24038"/>
                </a:cubicBezTo>
                <a:cubicBezTo>
                  <a:pt x="3331315" y="22618"/>
                  <a:pt x="3333948" y="21736"/>
                  <a:pt x="3336515" y="21392"/>
                </a:cubicBezTo>
                <a:close/>
                <a:moveTo>
                  <a:pt x="6455465" y="21155"/>
                </a:moveTo>
                <a:cubicBezTo>
                  <a:pt x="6466278" y="21155"/>
                  <a:pt x="6475521" y="23461"/>
                  <a:pt x="6483192" y="28071"/>
                </a:cubicBezTo>
                <a:cubicBezTo>
                  <a:pt x="6490865" y="32681"/>
                  <a:pt x="6494403" y="39453"/>
                  <a:pt x="6493807" y="48387"/>
                </a:cubicBezTo>
                <a:cubicBezTo>
                  <a:pt x="6493213" y="57321"/>
                  <a:pt x="6482855" y="58017"/>
                  <a:pt x="6462735" y="50474"/>
                </a:cubicBezTo>
                <a:cubicBezTo>
                  <a:pt x="6452225" y="41855"/>
                  <a:pt x="6445449" y="34814"/>
                  <a:pt x="6442409" y="29351"/>
                </a:cubicBezTo>
                <a:cubicBezTo>
                  <a:pt x="6439369" y="23887"/>
                  <a:pt x="6443721" y="21155"/>
                  <a:pt x="6455465" y="21155"/>
                </a:cubicBezTo>
                <a:close/>
                <a:moveTo>
                  <a:pt x="130074" y="20564"/>
                </a:moveTo>
                <a:cubicBezTo>
                  <a:pt x="138241" y="21976"/>
                  <a:pt x="147343" y="24963"/>
                  <a:pt x="157382" y="29523"/>
                </a:cubicBezTo>
                <a:cubicBezTo>
                  <a:pt x="168911" y="34986"/>
                  <a:pt x="173307" y="41443"/>
                  <a:pt x="170567" y="48893"/>
                </a:cubicBezTo>
                <a:cubicBezTo>
                  <a:pt x="167828" y="56343"/>
                  <a:pt x="166029" y="65868"/>
                  <a:pt x="165168" y="77469"/>
                </a:cubicBezTo>
                <a:cubicBezTo>
                  <a:pt x="164308" y="89071"/>
                  <a:pt x="163878" y="106315"/>
                  <a:pt x="163878" y="129202"/>
                </a:cubicBezTo>
                <a:cubicBezTo>
                  <a:pt x="163878" y="151070"/>
                  <a:pt x="164771" y="171391"/>
                  <a:pt x="166556" y="190162"/>
                </a:cubicBezTo>
                <a:cubicBezTo>
                  <a:pt x="168341" y="208933"/>
                  <a:pt x="168542" y="226195"/>
                  <a:pt x="167158" y="241948"/>
                </a:cubicBezTo>
                <a:cubicBezTo>
                  <a:pt x="165774" y="257701"/>
                  <a:pt x="160798" y="271657"/>
                  <a:pt x="152230" y="283818"/>
                </a:cubicBezTo>
                <a:cubicBezTo>
                  <a:pt x="143662" y="295978"/>
                  <a:pt x="136359" y="297724"/>
                  <a:pt x="130321" y="289056"/>
                </a:cubicBezTo>
                <a:cubicBezTo>
                  <a:pt x="124285" y="280387"/>
                  <a:pt x="118867" y="273217"/>
                  <a:pt x="114070" y="267545"/>
                </a:cubicBezTo>
                <a:cubicBezTo>
                  <a:pt x="109274" y="261874"/>
                  <a:pt x="103753" y="255607"/>
                  <a:pt x="97508" y="248745"/>
                </a:cubicBezTo>
                <a:cubicBezTo>
                  <a:pt x="91263" y="241883"/>
                  <a:pt x="92729" y="239406"/>
                  <a:pt x="101907" y="241313"/>
                </a:cubicBezTo>
                <a:cubicBezTo>
                  <a:pt x="111085" y="243221"/>
                  <a:pt x="118663" y="244795"/>
                  <a:pt x="124642" y="246035"/>
                </a:cubicBezTo>
                <a:cubicBezTo>
                  <a:pt x="130623" y="247275"/>
                  <a:pt x="134133" y="246074"/>
                  <a:pt x="135172" y="242432"/>
                </a:cubicBezTo>
                <a:cubicBezTo>
                  <a:pt x="136212" y="238790"/>
                  <a:pt x="137180" y="231351"/>
                  <a:pt x="138076" y="220115"/>
                </a:cubicBezTo>
                <a:cubicBezTo>
                  <a:pt x="138972" y="208879"/>
                  <a:pt x="139201" y="178116"/>
                  <a:pt x="138764" y="127825"/>
                </a:cubicBezTo>
                <a:cubicBezTo>
                  <a:pt x="138327" y="77534"/>
                  <a:pt x="134727" y="46731"/>
                  <a:pt x="127966" y="35417"/>
                </a:cubicBezTo>
                <a:cubicBezTo>
                  <a:pt x="121205" y="24102"/>
                  <a:pt x="121908" y="19151"/>
                  <a:pt x="130074" y="20564"/>
                </a:cubicBezTo>
                <a:close/>
                <a:moveTo>
                  <a:pt x="542784" y="17208"/>
                </a:moveTo>
                <a:cubicBezTo>
                  <a:pt x="546193" y="17015"/>
                  <a:pt x="549467" y="17764"/>
                  <a:pt x="552608" y="19456"/>
                </a:cubicBezTo>
                <a:cubicBezTo>
                  <a:pt x="558889" y="22840"/>
                  <a:pt x="565221" y="26945"/>
                  <a:pt x="571601" y="31771"/>
                </a:cubicBezTo>
                <a:cubicBezTo>
                  <a:pt x="577983" y="36596"/>
                  <a:pt x="578424" y="41798"/>
                  <a:pt x="572924" y="47376"/>
                </a:cubicBezTo>
                <a:cubicBezTo>
                  <a:pt x="567425" y="52955"/>
                  <a:pt x="563130" y="64785"/>
                  <a:pt x="560039" y="82868"/>
                </a:cubicBezTo>
                <a:cubicBezTo>
                  <a:pt x="556950" y="100951"/>
                  <a:pt x="552300" y="120870"/>
                  <a:pt x="546090" y="142624"/>
                </a:cubicBezTo>
                <a:cubicBezTo>
                  <a:pt x="570942" y="140946"/>
                  <a:pt x="586336" y="138275"/>
                  <a:pt x="592273" y="134612"/>
                </a:cubicBezTo>
                <a:cubicBezTo>
                  <a:pt x="598210" y="130948"/>
                  <a:pt x="605501" y="131514"/>
                  <a:pt x="614149" y="136311"/>
                </a:cubicBezTo>
                <a:cubicBezTo>
                  <a:pt x="622796" y="141108"/>
                  <a:pt x="630034" y="145793"/>
                  <a:pt x="635864" y="150368"/>
                </a:cubicBezTo>
                <a:cubicBezTo>
                  <a:pt x="641693" y="154942"/>
                  <a:pt x="643199" y="159811"/>
                  <a:pt x="640381" y="164973"/>
                </a:cubicBezTo>
                <a:cubicBezTo>
                  <a:pt x="637563" y="170136"/>
                  <a:pt x="635297" y="175291"/>
                  <a:pt x="633583" y="180439"/>
                </a:cubicBezTo>
                <a:cubicBezTo>
                  <a:pt x="631870" y="185587"/>
                  <a:pt x="629884" y="199225"/>
                  <a:pt x="627625" y="221352"/>
                </a:cubicBezTo>
                <a:cubicBezTo>
                  <a:pt x="625367" y="243479"/>
                  <a:pt x="621900" y="260856"/>
                  <a:pt x="617225" y="273482"/>
                </a:cubicBezTo>
                <a:cubicBezTo>
                  <a:pt x="612550" y="286109"/>
                  <a:pt x="603444" y="296502"/>
                  <a:pt x="589907" y="304661"/>
                </a:cubicBezTo>
                <a:cubicBezTo>
                  <a:pt x="576370" y="312821"/>
                  <a:pt x="569053" y="312265"/>
                  <a:pt x="567956" y="302994"/>
                </a:cubicBezTo>
                <a:cubicBezTo>
                  <a:pt x="566859" y="293723"/>
                  <a:pt x="560886" y="282674"/>
                  <a:pt x="550038" y="269847"/>
                </a:cubicBezTo>
                <a:cubicBezTo>
                  <a:pt x="539189" y="257020"/>
                  <a:pt x="541480" y="253754"/>
                  <a:pt x="556910" y="260049"/>
                </a:cubicBezTo>
                <a:cubicBezTo>
                  <a:pt x="572341" y="266344"/>
                  <a:pt x="582031" y="267775"/>
                  <a:pt x="585981" y="264340"/>
                </a:cubicBezTo>
                <a:cubicBezTo>
                  <a:pt x="589932" y="260906"/>
                  <a:pt x="593692" y="248942"/>
                  <a:pt x="597263" y="228450"/>
                </a:cubicBezTo>
                <a:cubicBezTo>
                  <a:pt x="600834" y="207958"/>
                  <a:pt x="602405" y="192144"/>
                  <a:pt x="601974" y="181009"/>
                </a:cubicBezTo>
                <a:cubicBezTo>
                  <a:pt x="601544" y="169874"/>
                  <a:pt x="600501" y="162969"/>
                  <a:pt x="598845" y="160295"/>
                </a:cubicBezTo>
                <a:cubicBezTo>
                  <a:pt x="597188" y="157620"/>
                  <a:pt x="590793" y="156502"/>
                  <a:pt x="579657" y="156939"/>
                </a:cubicBezTo>
                <a:cubicBezTo>
                  <a:pt x="568522" y="157377"/>
                  <a:pt x="550773" y="159176"/>
                  <a:pt x="526409" y="162338"/>
                </a:cubicBezTo>
                <a:cubicBezTo>
                  <a:pt x="502045" y="165500"/>
                  <a:pt x="484683" y="168157"/>
                  <a:pt x="474322" y="170308"/>
                </a:cubicBezTo>
                <a:cubicBezTo>
                  <a:pt x="463961" y="172459"/>
                  <a:pt x="456059" y="175607"/>
                  <a:pt x="450616" y="179751"/>
                </a:cubicBezTo>
                <a:cubicBezTo>
                  <a:pt x="445174" y="183895"/>
                  <a:pt x="439453" y="181163"/>
                  <a:pt x="433452" y="171555"/>
                </a:cubicBezTo>
                <a:cubicBezTo>
                  <a:pt x="427451" y="161948"/>
                  <a:pt x="425840" y="156104"/>
                  <a:pt x="428622" y="154025"/>
                </a:cubicBezTo>
                <a:cubicBezTo>
                  <a:pt x="431404" y="151945"/>
                  <a:pt x="434107" y="146765"/>
                  <a:pt x="436732" y="138483"/>
                </a:cubicBezTo>
                <a:cubicBezTo>
                  <a:pt x="439356" y="130202"/>
                  <a:pt x="441112" y="119741"/>
                  <a:pt x="442002" y="107100"/>
                </a:cubicBezTo>
                <a:cubicBezTo>
                  <a:pt x="442891" y="94459"/>
                  <a:pt x="441762" y="83722"/>
                  <a:pt x="438614" y="74888"/>
                </a:cubicBezTo>
                <a:cubicBezTo>
                  <a:pt x="435466" y="66055"/>
                  <a:pt x="438868" y="63326"/>
                  <a:pt x="448821" y="66703"/>
                </a:cubicBezTo>
                <a:cubicBezTo>
                  <a:pt x="458773" y="70081"/>
                  <a:pt x="465997" y="74418"/>
                  <a:pt x="470492" y="79717"/>
                </a:cubicBezTo>
                <a:cubicBezTo>
                  <a:pt x="474989" y="85016"/>
                  <a:pt x="475830" y="89719"/>
                  <a:pt x="473020" y="93828"/>
                </a:cubicBezTo>
                <a:cubicBezTo>
                  <a:pt x="470209" y="97936"/>
                  <a:pt x="464867" y="117844"/>
                  <a:pt x="456995" y="153551"/>
                </a:cubicBezTo>
                <a:cubicBezTo>
                  <a:pt x="457195" y="153465"/>
                  <a:pt x="460071" y="153207"/>
                  <a:pt x="465620" y="152777"/>
                </a:cubicBezTo>
                <a:cubicBezTo>
                  <a:pt x="471170" y="152347"/>
                  <a:pt x="491640" y="150081"/>
                  <a:pt x="527032" y="145980"/>
                </a:cubicBezTo>
                <a:cubicBezTo>
                  <a:pt x="522530" y="137720"/>
                  <a:pt x="521411" y="130750"/>
                  <a:pt x="523677" y="125072"/>
                </a:cubicBezTo>
                <a:cubicBezTo>
                  <a:pt x="525942" y="119393"/>
                  <a:pt x="528420" y="110717"/>
                  <a:pt x="531109" y="99044"/>
                </a:cubicBezTo>
                <a:cubicBezTo>
                  <a:pt x="533797" y="87371"/>
                  <a:pt x="535812" y="75519"/>
                  <a:pt x="537153" y="63488"/>
                </a:cubicBezTo>
                <a:cubicBezTo>
                  <a:pt x="538494" y="51456"/>
                  <a:pt x="538185" y="45017"/>
                  <a:pt x="536228" y="44171"/>
                </a:cubicBezTo>
                <a:cubicBezTo>
                  <a:pt x="534270" y="43325"/>
                  <a:pt x="524039" y="44652"/>
                  <a:pt x="505533" y="48151"/>
                </a:cubicBezTo>
                <a:cubicBezTo>
                  <a:pt x="487026" y="51650"/>
                  <a:pt x="472349" y="54572"/>
                  <a:pt x="461501" y="56916"/>
                </a:cubicBezTo>
                <a:cubicBezTo>
                  <a:pt x="450653" y="59261"/>
                  <a:pt x="440865" y="56586"/>
                  <a:pt x="432139" y="48893"/>
                </a:cubicBezTo>
                <a:cubicBezTo>
                  <a:pt x="423413" y="41199"/>
                  <a:pt x="424026" y="37353"/>
                  <a:pt x="433979" y="37353"/>
                </a:cubicBezTo>
                <a:cubicBezTo>
                  <a:pt x="442252" y="37353"/>
                  <a:pt x="452502" y="36919"/>
                  <a:pt x="464728" y="36051"/>
                </a:cubicBezTo>
                <a:cubicBezTo>
                  <a:pt x="476953" y="35184"/>
                  <a:pt x="489408" y="33434"/>
                  <a:pt x="502091" y="30803"/>
                </a:cubicBezTo>
                <a:cubicBezTo>
                  <a:pt x="514775" y="28171"/>
                  <a:pt x="524796" y="24776"/>
                  <a:pt x="532152" y="20618"/>
                </a:cubicBezTo>
                <a:cubicBezTo>
                  <a:pt x="535830" y="18538"/>
                  <a:pt x="539374" y="17402"/>
                  <a:pt x="542784" y="17208"/>
                </a:cubicBezTo>
                <a:close/>
                <a:moveTo>
                  <a:pt x="4621178" y="14514"/>
                </a:moveTo>
                <a:cubicBezTo>
                  <a:pt x="4624851" y="14944"/>
                  <a:pt x="4629363" y="15846"/>
                  <a:pt x="4634716" y="17219"/>
                </a:cubicBezTo>
                <a:cubicBezTo>
                  <a:pt x="4650304" y="21564"/>
                  <a:pt x="4656749" y="27239"/>
                  <a:pt x="4654054" y="34244"/>
                </a:cubicBezTo>
                <a:cubicBezTo>
                  <a:pt x="4651358" y="41250"/>
                  <a:pt x="4652039" y="57579"/>
                  <a:pt x="4656097" y="83234"/>
                </a:cubicBezTo>
                <a:cubicBezTo>
                  <a:pt x="4657904" y="82589"/>
                  <a:pt x="4663959" y="79950"/>
                  <a:pt x="4674263" y="75318"/>
                </a:cubicBezTo>
                <a:cubicBezTo>
                  <a:pt x="4684566" y="70686"/>
                  <a:pt x="4693446" y="71579"/>
                  <a:pt x="4700903" y="77996"/>
                </a:cubicBezTo>
                <a:cubicBezTo>
                  <a:pt x="4708360" y="84414"/>
                  <a:pt x="4706646" y="89820"/>
                  <a:pt x="4695762" y="94215"/>
                </a:cubicBezTo>
                <a:cubicBezTo>
                  <a:pt x="4684878" y="98610"/>
                  <a:pt x="4672775" y="102708"/>
                  <a:pt x="4659453" y="106508"/>
                </a:cubicBezTo>
                <a:cubicBezTo>
                  <a:pt x="4664787" y="130342"/>
                  <a:pt x="4673599" y="157222"/>
                  <a:pt x="4685889" y="187150"/>
                </a:cubicBezTo>
                <a:cubicBezTo>
                  <a:pt x="4688886" y="175234"/>
                  <a:pt x="4691503" y="163611"/>
                  <a:pt x="4693740" y="152282"/>
                </a:cubicBezTo>
                <a:cubicBezTo>
                  <a:pt x="4695977" y="140953"/>
                  <a:pt x="4695744" y="131561"/>
                  <a:pt x="4693041" y="124104"/>
                </a:cubicBezTo>
                <a:cubicBezTo>
                  <a:pt x="4690338" y="116647"/>
                  <a:pt x="4693403" y="114119"/>
                  <a:pt x="4702237" y="116521"/>
                </a:cubicBezTo>
                <a:cubicBezTo>
                  <a:pt x="4711070" y="118923"/>
                  <a:pt x="4718746" y="122247"/>
                  <a:pt x="4725264" y="126491"/>
                </a:cubicBezTo>
                <a:cubicBezTo>
                  <a:pt x="4731781" y="130736"/>
                  <a:pt x="4733405" y="135479"/>
                  <a:pt x="4730136" y="140720"/>
                </a:cubicBezTo>
                <a:cubicBezTo>
                  <a:pt x="4726866" y="145962"/>
                  <a:pt x="4723216" y="155283"/>
                  <a:pt x="4719187" y="168684"/>
                </a:cubicBezTo>
                <a:cubicBezTo>
                  <a:pt x="4715157" y="182085"/>
                  <a:pt x="4708747" y="196443"/>
                  <a:pt x="4699957" y="211758"/>
                </a:cubicBezTo>
                <a:cubicBezTo>
                  <a:pt x="4710368" y="226945"/>
                  <a:pt x="4720015" y="239238"/>
                  <a:pt x="4728899" y="248638"/>
                </a:cubicBezTo>
                <a:cubicBezTo>
                  <a:pt x="4737783" y="258038"/>
                  <a:pt x="4742597" y="261049"/>
                  <a:pt x="4743343" y="257672"/>
                </a:cubicBezTo>
                <a:cubicBezTo>
                  <a:pt x="4744089" y="254295"/>
                  <a:pt x="4747616" y="245974"/>
                  <a:pt x="4753926" y="232709"/>
                </a:cubicBezTo>
                <a:cubicBezTo>
                  <a:pt x="4760236" y="219445"/>
                  <a:pt x="4763390" y="223632"/>
                  <a:pt x="4763390" y="245271"/>
                </a:cubicBezTo>
                <a:cubicBezTo>
                  <a:pt x="4763390" y="264057"/>
                  <a:pt x="4765190" y="279340"/>
                  <a:pt x="4768789" y="291121"/>
                </a:cubicBezTo>
                <a:cubicBezTo>
                  <a:pt x="4772389" y="302901"/>
                  <a:pt x="4763774" y="303679"/>
                  <a:pt x="4742945" y="293454"/>
                </a:cubicBezTo>
                <a:cubicBezTo>
                  <a:pt x="4722116" y="283230"/>
                  <a:pt x="4702566" y="261798"/>
                  <a:pt x="4684297" y="229160"/>
                </a:cubicBezTo>
                <a:cubicBezTo>
                  <a:pt x="4670201" y="246698"/>
                  <a:pt x="4654412" y="258955"/>
                  <a:pt x="4636931" y="265932"/>
                </a:cubicBezTo>
                <a:cubicBezTo>
                  <a:pt x="4619451" y="272909"/>
                  <a:pt x="4617533" y="270105"/>
                  <a:pt x="4631177" y="257521"/>
                </a:cubicBezTo>
                <a:cubicBezTo>
                  <a:pt x="4644822" y="244938"/>
                  <a:pt x="4658693" y="228407"/>
                  <a:pt x="4672789" y="207929"/>
                </a:cubicBezTo>
                <a:cubicBezTo>
                  <a:pt x="4662206" y="193561"/>
                  <a:pt x="4650461" y="161496"/>
                  <a:pt x="4637555" y="111735"/>
                </a:cubicBezTo>
                <a:cubicBezTo>
                  <a:pt x="4623803" y="116224"/>
                  <a:pt x="4605856" y="120110"/>
                  <a:pt x="4583715" y="123394"/>
                </a:cubicBezTo>
                <a:cubicBezTo>
                  <a:pt x="4583500" y="132425"/>
                  <a:pt x="4583117" y="140611"/>
                  <a:pt x="4582566" y="147952"/>
                </a:cubicBezTo>
                <a:lnTo>
                  <a:pt x="4582288" y="150458"/>
                </a:lnTo>
                <a:lnTo>
                  <a:pt x="4585490" y="148109"/>
                </a:lnTo>
                <a:cubicBezTo>
                  <a:pt x="4592982" y="145600"/>
                  <a:pt x="4602716" y="142043"/>
                  <a:pt x="4614690" y="137440"/>
                </a:cubicBezTo>
                <a:cubicBezTo>
                  <a:pt x="4625975" y="132794"/>
                  <a:pt x="4634684" y="132898"/>
                  <a:pt x="4640814" y="137752"/>
                </a:cubicBezTo>
                <a:cubicBezTo>
                  <a:pt x="4646944" y="142606"/>
                  <a:pt x="4645966" y="147324"/>
                  <a:pt x="4637878" y="151906"/>
                </a:cubicBezTo>
                <a:cubicBezTo>
                  <a:pt x="4629790" y="156487"/>
                  <a:pt x="4620433" y="159710"/>
                  <a:pt x="4609807" y="161575"/>
                </a:cubicBezTo>
                <a:cubicBezTo>
                  <a:pt x="4599181" y="163439"/>
                  <a:pt x="4590598" y="162288"/>
                  <a:pt x="4584059" y="158122"/>
                </a:cubicBezTo>
                <a:lnTo>
                  <a:pt x="4581755" y="155271"/>
                </a:lnTo>
                <a:lnTo>
                  <a:pt x="4580408" y="167442"/>
                </a:lnTo>
                <a:cubicBezTo>
                  <a:pt x="4578633" y="178745"/>
                  <a:pt x="4576186" y="186670"/>
                  <a:pt x="4573067" y="191216"/>
                </a:cubicBezTo>
                <a:cubicBezTo>
                  <a:pt x="4575677" y="190312"/>
                  <a:pt x="4578273" y="190087"/>
                  <a:pt x="4580854" y="190538"/>
                </a:cubicBezTo>
                <a:cubicBezTo>
                  <a:pt x="4583435" y="190990"/>
                  <a:pt x="4586572" y="190804"/>
                  <a:pt x="4590265" y="189979"/>
                </a:cubicBezTo>
                <a:cubicBezTo>
                  <a:pt x="4593957" y="189155"/>
                  <a:pt x="4597367" y="188158"/>
                  <a:pt x="4600493" y="186989"/>
                </a:cubicBezTo>
                <a:cubicBezTo>
                  <a:pt x="4603619" y="185820"/>
                  <a:pt x="4606993" y="183307"/>
                  <a:pt x="4610614" y="179450"/>
                </a:cubicBezTo>
                <a:cubicBezTo>
                  <a:pt x="4614235" y="175592"/>
                  <a:pt x="4618902" y="174639"/>
                  <a:pt x="4624617" y="176589"/>
                </a:cubicBezTo>
                <a:cubicBezTo>
                  <a:pt x="4630331" y="178539"/>
                  <a:pt x="4636218" y="181479"/>
                  <a:pt x="4642277" y="185408"/>
                </a:cubicBezTo>
                <a:cubicBezTo>
                  <a:pt x="4648335" y="189337"/>
                  <a:pt x="4648819" y="193923"/>
                  <a:pt x="4643729" y="199164"/>
                </a:cubicBezTo>
                <a:cubicBezTo>
                  <a:pt x="4638638" y="204405"/>
                  <a:pt x="4634881" y="212332"/>
                  <a:pt x="4632457" y="222944"/>
                </a:cubicBezTo>
                <a:cubicBezTo>
                  <a:pt x="4640559" y="231318"/>
                  <a:pt x="4641079" y="236474"/>
                  <a:pt x="4634017" y="238410"/>
                </a:cubicBezTo>
                <a:cubicBezTo>
                  <a:pt x="4626954" y="240345"/>
                  <a:pt x="4614633" y="244124"/>
                  <a:pt x="4597051" y="249745"/>
                </a:cubicBezTo>
                <a:cubicBezTo>
                  <a:pt x="4595230" y="259425"/>
                  <a:pt x="4591674" y="259966"/>
                  <a:pt x="4586382" y="251369"/>
                </a:cubicBezTo>
                <a:cubicBezTo>
                  <a:pt x="4581091" y="242773"/>
                  <a:pt x="4577144" y="234358"/>
                  <a:pt x="4574541" y="226127"/>
                </a:cubicBezTo>
                <a:cubicBezTo>
                  <a:pt x="4571938" y="217896"/>
                  <a:pt x="4569654" y="211708"/>
                  <a:pt x="4567690" y="207564"/>
                </a:cubicBezTo>
                <a:cubicBezTo>
                  <a:pt x="4556347" y="237234"/>
                  <a:pt x="4540884" y="258149"/>
                  <a:pt x="4521303" y="270309"/>
                </a:cubicBezTo>
                <a:cubicBezTo>
                  <a:pt x="4501721" y="282470"/>
                  <a:pt x="4498269" y="279387"/>
                  <a:pt x="4510946" y="261060"/>
                </a:cubicBezTo>
                <a:cubicBezTo>
                  <a:pt x="4523622" y="242733"/>
                  <a:pt x="4533746" y="225098"/>
                  <a:pt x="4541318" y="208155"/>
                </a:cubicBezTo>
                <a:cubicBezTo>
                  <a:pt x="4548890" y="191212"/>
                  <a:pt x="4553572" y="173126"/>
                  <a:pt x="4555364" y="153896"/>
                </a:cubicBezTo>
                <a:cubicBezTo>
                  <a:pt x="4557157" y="134665"/>
                  <a:pt x="4555805" y="121458"/>
                  <a:pt x="4551310" y="114274"/>
                </a:cubicBezTo>
                <a:cubicBezTo>
                  <a:pt x="4546814" y="107089"/>
                  <a:pt x="4548194" y="103497"/>
                  <a:pt x="4555450" y="103497"/>
                </a:cubicBezTo>
                <a:cubicBezTo>
                  <a:pt x="4560312" y="103497"/>
                  <a:pt x="4565141" y="103941"/>
                  <a:pt x="4569938" y="104830"/>
                </a:cubicBezTo>
                <a:cubicBezTo>
                  <a:pt x="4574734" y="105720"/>
                  <a:pt x="4582259" y="105307"/>
                  <a:pt x="4592513" y="103594"/>
                </a:cubicBezTo>
                <a:cubicBezTo>
                  <a:pt x="4602766" y="101880"/>
                  <a:pt x="4616031" y="97847"/>
                  <a:pt x="4632307" y="91494"/>
                </a:cubicBezTo>
                <a:cubicBezTo>
                  <a:pt x="4627847" y="76738"/>
                  <a:pt x="4624516" y="64094"/>
                  <a:pt x="4622315" y="53561"/>
                </a:cubicBezTo>
                <a:cubicBezTo>
                  <a:pt x="4620114" y="43028"/>
                  <a:pt x="4616278" y="32965"/>
                  <a:pt x="4610807" y="23371"/>
                </a:cubicBezTo>
                <a:cubicBezTo>
                  <a:pt x="4606704" y="16176"/>
                  <a:pt x="4610161" y="13223"/>
                  <a:pt x="4621178" y="14514"/>
                </a:cubicBezTo>
                <a:close/>
                <a:moveTo>
                  <a:pt x="2659028" y="14514"/>
                </a:moveTo>
                <a:cubicBezTo>
                  <a:pt x="2662701" y="14944"/>
                  <a:pt x="2667213" y="15846"/>
                  <a:pt x="2672566" y="17219"/>
                </a:cubicBezTo>
                <a:cubicBezTo>
                  <a:pt x="2688154" y="21564"/>
                  <a:pt x="2694600" y="27239"/>
                  <a:pt x="2691904" y="34244"/>
                </a:cubicBezTo>
                <a:cubicBezTo>
                  <a:pt x="2689208" y="41250"/>
                  <a:pt x="2689889" y="57579"/>
                  <a:pt x="2693947" y="83234"/>
                </a:cubicBezTo>
                <a:cubicBezTo>
                  <a:pt x="2695754" y="82589"/>
                  <a:pt x="2701809" y="79950"/>
                  <a:pt x="2712112" y="75318"/>
                </a:cubicBezTo>
                <a:cubicBezTo>
                  <a:pt x="2722416" y="70686"/>
                  <a:pt x="2731296" y="71579"/>
                  <a:pt x="2738753" y="77996"/>
                </a:cubicBezTo>
                <a:cubicBezTo>
                  <a:pt x="2746210" y="84414"/>
                  <a:pt x="2744496" y="89820"/>
                  <a:pt x="2733612" y="94215"/>
                </a:cubicBezTo>
                <a:cubicBezTo>
                  <a:pt x="2722728" y="98610"/>
                  <a:pt x="2710625" y="102708"/>
                  <a:pt x="2697303" y="106508"/>
                </a:cubicBezTo>
                <a:cubicBezTo>
                  <a:pt x="2702637" y="130342"/>
                  <a:pt x="2711449" y="157222"/>
                  <a:pt x="2723739" y="187150"/>
                </a:cubicBezTo>
                <a:cubicBezTo>
                  <a:pt x="2726736" y="175234"/>
                  <a:pt x="2729353" y="163611"/>
                  <a:pt x="2731590" y="152282"/>
                </a:cubicBezTo>
                <a:cubicBezTo>
                  <a:pt x="2733827" y="140953"/>
                  <a:pt x="2733594" y="131561"/>
                  <a:pt x="2730891" y="124104"/>
                </a:cubicBezTo>
                <a:cubicBezTo>
                  <a:pt x="2728188" y="116647"/>
                  <a:pt x="2731253" y="114119"/>
                  <a:pt x="2740087" y="116521"/>
                </a:cubicBezTo>
                <a:cubicBezTo>
                  <a:pt x="2748920" y="118923"/>
                  <a:pt x="2756596" y="122247"/>
                  <a:pt x="2763113" y="126491"/>
                </a:cubicBezTo>
                <a:cubicBezTo>
                  <a:pt x="2769631" y="130736"/>
                  <a:pt x="2771255" y="135479"/>
                  <a:pt x="2767986" y="140720"/>
                </a:cubicBezTo>
                <a:cubicBezTo>
                  <a:pt x="2764716" y="145962"/>
                  <a:pt x="2761066" y="155283"/>
                  <a:pt x="2757037" y="168684"/>
                </a:cubicBezTo>
                <a:cubicBezTo>
                  <a:pt x="2753007" y="182085"/>
                  <a:pt x="2746597" y="196443"/>
                  <a:pt x="2737807" y="211758"/>
                </a:cubicBezTo>
                <a:cubicBezTo>
                  <a:pt x="2748218" y="226945"/>
                  <a:pt x="2757865" y="239238"/>
                  <a:pt x="2766749" y="248638"/>
                </a:cubicBezTo>
                <a:cubicBezTo>
                  <a:pt x="2775632" y="258038"/>
                  <a:pt x="2780447" y="261049"/>
                  <a:pt x="2781193" y="257672"/>
                </a:cubicBezTo>
                <a:cubicBezTo>
                  <a:pt x="2781939" y="254295"/>
                  <a:pt x="2785466" y="245974"/>
                  <a:pt x="2791776" y="232709"/>
                </a:cubicBezTo>
                <a:cubicBezTo>
                  <a:pt x="2798086" y="219445"/>
                  <a:pt x="2801240" y="223632"/>
                  <a:pt x="2801240" y="245271"/>
                </a:cubicBezTo>
                <a:cubicBezTo>
                  <a:pt x="2801240" y="264057"/>
                  <a:pt x="2803040" y="279340"/>
                  <a:pt x="2806640" y="291121"/>
                </a:cubicBezTo>
                <a:cubicBezTo>
                  <a:pt x="2810239" y="302901"/>
                  <a:pt x="2801624" y="303679"/>
                  <a:pt x="2780795" y="293454"/>
                </a:cubicBezTo>
                <a:cubicBezTo>
                  <a:pt x="2759966" y="283230"/>
                  <a:pt x="2740417" y="261798"/>
                  <a:pt x="2722147" y="229160"/>
                </a:cubicBezTo>
                <a:cubicBezTo>
                  <a:pt x="2708051" y="246698"/>
                  <a:pt x="2692262" y="258955"/>
                  <a:pt x="2674781" y="265932"/>
                </a:cubicBezTo>
                <a:cubicBezTo>
                  <a:pt x="2657301" y="272908"/>
                  <a:pt x="2655383" y="270105"/>
                  <a:pt x="2669027" y="257521"/>
                </a:cubicBezTo>
                <a:cubicBezTo>
                  <a:pt x="2682672" y="244938"/>
                  <a:pt x="2696543" y="228407"/>
                  <a:pt x="2710639" y="207929"/>
                </a:cubicBezTo>
                <a:cubicBezTo>
                  <a:pt x="2700056" y="193561"/>
                  <a:pt x="2688311" y="161496"/>
                  <a:pt x="2675405" y="111735"/>
                </a:cubicBezTo>
                <a:cubicBezTo>
                  <a:pt x="2661653" y="116224"/>
                  <a:pt x="2643706" y="120110"/>
                  <a:pt x="2621565" y="123394"/>
                </a:cubicBezTo>
                <a:cubicBezTo>
                  <a:pt x="2620704" y="159517"/>
                  <a:pt x="2617155" y="182124"/>
                  <a:pt x="2610917" y="191216"/>
                </a:cubicBezTo>
                <a:cubicBezTo>
                  <a:pt x="2613527" y="190312"/>
                  <a:pt x="2616123" y="190087"/>
                  <a:pt x="2618704" y="190538"/>
                </a:cubicBezTo>
                <a:cubicBezTo>
                  <a:pt x="2621285" y="190990"/>
                  <a:pt x="2624422" y="190804"/>
                  <a:pt x="2628115" y="189979"/>
                </a:cubicBezTo>
                <a:cubicBezTo>
                  <a:pt x="2631807" y="189155"/>
                  <a:pt x="2635217" y="188158"/>
                  <a:pt x="2638343" y="186989"/>
                </a:cubicBezTo>
                <a:cubicBezTo>
                  <a:pt x="2641469" y="185820"/>
                  <a:pt x="2644842" y="183307"/>
                  <a:pt x="2648463" y="179450"/>
                </a:cubicBezTo>
                <a:cubicBezTo>
                  <a:pt x="2652084" y="175592"/>
                  <a:pt x="2656752" y="174639"/>
                  <a:pt x="2662467" y="176589"/>
                </a:cubicBezTo>
                <a:cubicBezTo>
                  <a:pt x="2668181" y="178539"/>
                  <a:pt x="2674068" y="181479"/>
                  <a:pt x="2680127" y="185408"/>
                </a:cubicBezTo>
                <a:cubicBezTo>
                  <a:pt x="2686186" y="189337"/>
                  <a:pt x="2686670" y="193923"/>
                  <a:pt x="2681579" y="199164"/>
                </a:cubicBezTo>
                <a:cubicBezTo>
                  <a:pt x="2676488" y="204405"/>
                  <a:pt x="2672731" y="212332"/>
                  <a:pt x="2670307" y="222944"/>
                </a:cubicBezTo>
                <a:cubicBezTo>
                  <a:pt x="2678410" y="231318"/>
                  <a:pt x="2678929" y="236474"/>
                  <a:pt x="2671867" y="238410"/>
                </a:cubicBezTo>
                <a:cubicBezTo>
                  <a:pt x="2664804" y="240345"/>
                  <a:pt x="2652482" y="244124"/>
                  <a:pt x="2634901" y="249745"/>
                </a:cubicBezTo>
                <a:cubicBezTo>
                  <a:pt x="2633080" y="259425"/>
                  <a:pt x="2629524" y="259966"/>
                  <a:pt x="2624232" y="251369"/>
                </a:cubicBezTo>
                <a:cubicBezTo>
                  <a:pt x="2618941" y="242773"/>
                  <a:pt x="2614993" y="234358"/>
                  <a:pt x="2612391" y="226127"/>
                </a:cubicBezTo>
                <a:cubicBezTo>
                  <a:pt x="2609788" y="217896"/>
                  <a:pt x="2607504" y="211708"/>
                  <a:pt x="2605540" y="207564"/>
                </a:cubicBezTo>
                <a:cubicBezTo>
                  <a:pt x="2594196" y="237234"/>
                  <a:pt x="2578734" y="258149"/>
                  <a:pt x="2559153" y="270309"/>
                </a:cubicBezTo>
                <a:cubicBezTo>
                  <a:pt x="2539571" y="282470"/>
                  <a:pt x="2536119" y="279387"/>
                  <a:pt x="2548795" y="261060"/>
                </a:cubicBezTo>
                <a:cubicBezTo>
                  <a:pt x="2561472" y="242733"/>
                  <a:pt x="2571596" y="225098"/>
                  <a:pt x="2579168" y="208155"/>
                </a:cubicBezTo>
                <a:cubicBezTo>
                  <a:pt x="2586740" y="191212"/>
                  <a:pt x="2591422" y="173126"/>
                  <a:pt x="2593214" y="153896"/>
                </a:cubicBezTo>
                <a:cubicBezTo>
                  <a:pt x="2595007" y="134665"/>
                  <a:pt x="2593655" y="121458"/>
                  <a:pt x="2589160" y="114274"/>
                </a:cubicBezTo>
                <a:cubicBezTo>
                  <a:pt x="2584664" y="107089"/>
                  <a:pt x="2586044" y="103497"/>
                  <a:pt x="2593300" y="103497"/>
                </a:cubicBezTo>
                <a:cubicBezTo>
                  <a:pt x="2598162" y="103497"/>
                  <a:pt x="2602991" y="103941"/>
                  <a:pt x="2607787" y="104830"/>
                </a:cubicBezTo>
                <a:cubicBezTo>
                  <a:pt x="2612584" y="105720"/>
                  <a:pt x="2620109" y="105307"/>
                  <a:pt x="2630363" y="103594"/>
                </a:cubicBezTo>
                <a:cubicBezTo>
                  <a:pt x="2640616" y="101880"/>
                  <a:pt x="2653881" y="97847"/>
                  <a:pt x="2670157" y="91494"/>
                </a:cubicBezTo>
                <a:cubicBezTo>
                  <a:pt x="2665697" y="76738"/>
                  <a:pt x="2662366" y="64094"/>
                  <a:pt x="2660165" y="53561"/>
                </a:cubicBezTo>
                <a:cubicBezTo>
                  <a:pt x="2657964" y="43028"/>
                  <a:pt x="2654128" y="32965"/>
                  <a:pt x="2648657" y="23371"/>
                </a:cubicBezTo>
                <a:cubicBezTo>
                  <a:pt x="2644554" y="16176"/>
                  <a:pt x="2648011" y="13223"/>
                  <a:pt x="2659028" y="14514"/>
                </a:cubicBezTo>
                <a:close/>
                <a:moveTo>
                  <a:pt x="5763005" y="10906"/>
                </a:moveTo>
                <a:cubicBezTo>
                  <a:pt x="5764631" y="10857"/>
                  <a:pt x="5766658" y="11187"/>
                  <a:pt x="5769086" y="11895"/>
                </a:cubicBezTo>
                <a:cubicBezTo>
                  <a:pt x="5778802" y="14727"/>
                  <a:pt x="5786477" y="18015"/>
                  <a:pt x="5792113" y="21758"/>
                </a:cubicBezTo>
                <a:cubicBezTo>
                  <a:pt x="5797749" y="25500"/>
                  <a:pt x="5799194" y="30598"/>
                  <a:pt x="5796448" y="37051"/>
                </a:cubicBezTo>
                <a:cubicBezTo>
                  <a:pt x="5793701" y="43505"/>
                  <a:pt x="5790127" y="57544"/>
                  <a:pt x="5785724" y="79169"/>
                </a:cubicBezTo>
                <a:cubicBezTo>
                  <a:pt x="5790715" y="78495"/>
                  <a:pt x="5795505" y="77426"/>
                  <a:pt x="5800093" y="75964"/>
                </a:cubicBezTo>
                <a:cubicBezTo>
                  <a:pt x="5804683" y="74501"/>
                  <a:pt x="5810182" y="76853"/>
                  <a:pt x="5816592" y="83019"/>
                </a:cubicBezTo>
                <a:cubicBezTo>
                  <a:pt x="5823002" y="89185"/>
                  <a:pt x="5822066" y="93480"/>
                  <a:pt x="5813785" y="95904"/>
                </a:cubicBezTo>
                <a:cubicBezTo>
                  <a:pt x="5805503" y="98327"/>
                  <a:pt x="5795519" y="100320"/>
                  <a:pt x="5783831" y="101884"/>
                </a:cubicBezTo>
                <a:lnTo>
                  <a:pt x="5778970" y="129116"/>
                </a:lnTo>
                <a:cubicBezTo>
                  <a:pt x="5800739" y="126506"/>
                  <a:pt x="5816355" y="124505"/>
                  <a:pt x="5825820" y="123114"/>
                </a:cubicBezTo>
                <a:cubicBezTo>
                  <a:pt x="5835284" y="121723"/>
                  <a:pt x="5844466" y="126226"/>
                  <a:pt x="5853364" y="136623"/>
                </a:cubicBezTo>
                <a:cubicBezTo>
                  <a:pt x="5862262" y="147019"/>
                  <a:pt x="5856185" y="151544"/>
                  <a:pt x="5835134" y="150196"/>
                </a:cubicBezTo>
                <a:cubicBezTo>
                  <a:pt x="5814083" y="148848"/>
                  <a:pt x="5788052" y="150647"/>
                  <a:pt x="5757041" y="155595"/>
                </a:cubicBezTo>
                <a:cubicBezTo>
                  <a:pt x="5726030" y="160542"/>
                  <a:pt x="5705412" y="164367"/>
                  <a:pt x="5695187" y="167071"/>
                </a:cubicBezTo>
                <a:cubicBezTo>
                  <a:pt x="5684963" y="169774"/>
                  <a:pt x="5674972" y="167831"/>
                  <a:pt x="5665213" y="161241"/>
                </a:cubicBezTo>
                <a:cubicBezTo>
                  <a:pt x="5655454" y="154652"/>
                  <a:pt x="5656096" y="151042"/>
                  <a:pt x="5667138" y="150411"/>
                </a:cubicBezTo>
                <a:cubicBezTo>
                  <a:pt x="5678180" y="149780"/>
                  <a:pt x="5693811" y="147464"/>
                  <a:pt x="5714031" y="143463"/>
                </a:cubicBezTo>
                <a:lnTo>
                  <a:pt x="5710481" y="115779"/>
                </a:lnTo>
                <a:cubicBezTo>
                  <a:pt x="5708144" y="116640"/>
                  <a:pt x="5703724" y="117306"/>
                  <a:pt x="5697221" y="117780"/>
                </a:cubicBezTo>
                <a:cubicBezTo>
                  <a:pt x="5690717" y="118253"/>
                  <a:pt x="5684017" y="116080"/>
                  <a:pt x="5677119" y="111262"/>
                </a:cubicBezTo>
                <a:cubicBezTo>
                  <a:pt x="5670222" y="106444"/>
                  <a:pt x="5670730" y="103099"/>
                  <a:pt x="5678646" y="101227"/>
                </a:cubicBezTo>
                <a:cubicBezTo>
                  <a:pt x="5686562" y="99356"/>
                  <a:pt x="5695654" y="97266"/>
                  <a:pt x="5705921" y="94957"/>
                </a:cubicBezTo>
                <a:cubicBezTo>
                  <a:pt x="5702479" y="77534"/>
                  <a:pt x="5698020" y="64025"/>
                  <a:pt x="5692542" y="54432"/>
                </a:cubicBezTo>
                <a:cubicBezTo>
                  <a:pt x="5687064" y="44838"/>
                  <a:pt x="5689276" y="40740"/>
                  <a:pt x="5699178" y="42139"/>
                </a:cubicBezTo>
                <a:cubicBezTo>
                  <a:pt x="5709080" y="43537"/>
                  <a:pt x="5716755" y="45333"/>
                  <a:pt x="5722204" y="47527"/>
                </a:cubicBezTo>
                <a:cubicBezTo>
                  <a:pt x="5727654" y="49721"/>
                  <a:pt x="5730146" y="53790"/>
                  <a:pt x="5729680" y="59734"/>
                </a:cubicBezTo>
                <a:cubicBezTo>
                  <a:pt x="5729213" y="65678"/>
                  <a:pt x="5729367" y="75756"/>
                  <a:pt x="5730142" y="89967"/>
                </a:cubicBezTo>
                <a:cubicBezTo>
                  <a:pt x="5740453" y="88246"/>
                  <a:pt x="5750828" y="86267"/>
                  <a:pt x="5761267" y="84030"/>
                </a:cubicBezTo>
                <a:cubicBezTo>
                  <a:pt x="5761267" y="73504"/>
                  <a:pt x="5761715" y="62781"/>
                  <a:pt x="5762612" y="51861"/>
                </a:cubicBezTo>
                <a:cubicBezTo>
                  <a:pt x="5763508" y="40941"/>
                  <a:pt x="5762382" y="30842"/>
                  <a:pt x="5759235" y="21564"/>
                </a:cubicBezTo>
                <a:cubicBezTo>
                  <a:pt x="5756874" y="14605"/>
                  <a:pt x="5758131" y="11053"/>
                  <a:pt x="5763005" y="10906"/>
                </a:cubicBezTo>
                <a:close/>
                <a:moveTo>
                  <a:pt x="3764128" y="8985"/>
                </a:moveTo>
                <a:cubicBezTo>
                  <a:pt x="3765445" y="8609"/>
                  <a:pt x="3767243" y="8658"/>
                  <a:pt x="3769523" y="9131"/>
                </a:cubicBezTo>
                <a:cubicBezTo>
                  <a:pt x="3778643" y="11024"/>
                  <a:pt x="3787445" y="13763"/>
                  <a:pt x="3795927" y="17348"/>
                </a:cubicBezTo>
                <a:cubicBezTo>
                  <a:pt x="3804409" y="20933"/>
                  <a:pt x="3807069" y="27347"/>
                  <a:pt x="3803907" y="36589"/>
                </a:cubicBezTo>
                <a:cubicBezTo>
                  <a:pt x="3800745" y="45831"/>
                  <a:pt x="3799580" y="67223"/>
                  <a:pt x="3800412" y="100765"/>
                </a:cubicBezTo>
                <a:cubicBezTo>
                  <a:pt x="3815139" y="99948"/>
                  <a:pt x="3828293" y="98169"/>
                  <a:pt x="3839872" y="95430"/>
                </a:cubicBezTo>
                <a:cubicBezTo>
                  <a:pt x="3851453" y="92691"/>
                  <a:pt x="3861967" y="96524"/>
                  <a:pt x="3871417" y="106928"/>
                </a:cubicBezTo>
                <a:cubicBezTo>
                  <a:pt x="3880868" y="117332"/>
                  <a:pt x="3877515" y="122308"/>
                  <a:pt x="3861361" y="121856"/>
                </a:cubicBezTo>
                <a:cubicBezTo>
                  <a:pt x="3845207" y="121404"/>
                  <a:pt x="3824933" y="122404"/>
                  <a:pt x="3800541" y="124857"/>
                </a:cubicBezTo>
                <a:cubicBezTo>
                  <a:pt x="3800541" y="158155"/>
                  <a:pt x="3801441" y="191442"/>
                  <a:pt x="3803240" y="224718"/>
                </a:cubicBezTo>
                <a:cubicBezTo>
                  <a:pt x="3805040" y="257995"/>
                  <a:pt x="3801075" y="282352"/>
                  <a:pt x="3791345" y="297789"/>
                </a:cubicBezTo>
                <a:cubicBezTo>
                  <a:pt x="3781616" y="313226"/>
                  <a:pt x="3774266" y="315259"/>
                  <a:pt x="3769297" y="303887"/>
                </a:cubicBezTo>
                <a:cubicBezTo>
                  <a:pt x="3764328" y="292515"/>
                  <a:pt x="3756796" y="280792"/>
                  <a:pt x="3746700" y="268718"/>
                </a:cubicBezTo>
                <a:cubicBezTo>
                  <a:pt x="3736605" y="256643"/>
                  <a:pt x="3735182" y="251771"/>
                  <a:pt x="3742431" y="254101"/>
                </a:cubicBezTo>
                <a:cubicBezTo>
                  <a:pt x="3749680" y="256432"/>
                  <a:pt x="3756205" y="258679"/>
                  <a:pt x="3762005" y="260845"/>
                </a:cubicBezTo>
                <a:cubicBezTo>
                  <a:pt x="3767806" y="263010"/>
                  <a:pt x="3771384" y="262239"/>
                  <a:pt x="3772739" y="258532"/>
                </a:cubicBezTo>
                <a:cubicBezTo>
                  <a:pt x="3774094" y="254825"/>
                  <a:pt x="3774990" y="246967"/>
                  <a:pt x="3775428" y="234957"/>
                </a:cubicBezTo>
                <a:cubicBezTo>
                  <a:pt x="3775865" y="222947"/>
                  <a:pt x="3776084" y="186821"/>
                  <a:pt x="3776084" y="126577"/>
                </a:cubicBezTo>
                <a:cubicBezTo>
                  <a:pt x="3744492" y="131984"/>
                  <a:pt x="3724043" y="135587"/>
                  <a:pt x="3714736" y="137386"/>
                </a:cubicBezTo>
                <a:cubicBezTo>
                  <a:pt x="3705430" y="139186"/>
                  <a:pt x="3696230" y="135332"/>
                  <a:pt x="3687138" y="125825"/>
                </a:cubicBezTo>
                <a:cubicBezTo>
                  <a:pt x="3678047" y="116317"/>
                  <a:pt x="3678226" y="112022"/>
                  <a:pt x="3687676" y="112940"/>
                </a:cubicBezTo>
                <a:cubicBezTo>
                  <a:pt x="3697127" y="113858"/>
                  <a:pt x="3709330" y="113657"/>
                  <a:pt x="3724287" y="112338"/>
                </a:cubicBezTo>
                <a:cubicBezTo>
                  <a:pt x="3739244" y="111018"/>
                  <a:pt x="3756065" y="109140"/>
                  <a:pt x="3774750" y="106702"/>
                </a:cubicBezTo>
                <a:cubicBezTo>
                  <a:pt x="3774750" y="63136"/>
                  <a:pt x="3771599" y="35510"/>
                  <a:pt x="3765296" y="23823"/>
                </a:cubicBezTo>
                <a:cubicBezTo>
                  <a:pt x="3760569" y="15057"/>
                  <a:pt x="3760180" y="10111"/>
                  <a:pt x="3764128" y="8985"/>
                </a:cubicBezTo>
                <a:close/>
                <a:moveTo>
                  <a:pt x="4912281" y="8217"/>
                </a:moveTo>
                <a:cubicBezTo>
                  <a:pt x="4916124" y="6933"/>
                  <a:pt x="4923126" y="8862"/>
                  <a:pt x="4933286" y="14003"/>
                </a:cubicBezTo>
                <a:cubicBezTo>
                  <a:pt x="4943446" y="19144"/>
                  <a:pt x="4946948" y="24748"/>
                  <a:pt x="4943793" y="30813"/>
                </a:cubicBezTo>
                <a:cubicBezTo>
                  <a:pt x="4940639" y="36879"/>
                  <a:pt x="4939061" y="58849"/>
                  <a:pt x="4939061" y="96721"/>
                </a:cubicBezTo>
                <a:lnTo>
                  <a:pt x="4961088" y="92785"/>
                </a:lnTo>
                <a:cubicBezTo>
                  <a:pt x="4971642" y="90017"/>
                  <a:pt x="4979160" y="91218"/>
                  <a:pt x="4983641" y="96388"/>
                </a:cubicBezTo>
                <a:cubicBezTo>
                  <a:pt x="4988123" y="101557"/>
                  <a:pt x="4985760" y="105849"/>
                  <a:pt x="4976553" y="109262"/>
                </a:cubicBezTo>
                <a:cubicBezTo>
                  <a:pt x="4967347" y="112675"/>
                  <a:pt x="4954405" y="115578"/>
                  <a:pt x="4937727" y="117973"/>
                </a:cubicBezTo>
                <a:lnTo>
                  <a:pt x="4937727" y="122878"/>
                </a:lnTo>
                <a:cubicBezTo>
                  <a:pt x="4951508" y="124498"/>
                  <a:pt x="4962375" y="128090"/>
                  <a:pt x="4970326" y="133654"/>
                </a:cubicBezTo>
                <a:cubicBezTo>
                  <a:pt x="4978278" y="139218"/>
                  <a:pt x="4980741" y="146403"/>
                  <a:pt x="4977715" y="155208"/>
                </a:cubicBezTo>
                <a:cubicBezTo>
                  <a:pt x="4974690" y="164013"/>
                  <a:pt x="4968164" y="163554"/>
                  <a:pt x="4958141" y="153831"/>
                </a:cubicBezTo>
                <a:cubicBezTo>
                  <a:pt x="4948117" y="144108"/>
                  <a:pt x="4941313" y="137275"/>
                  <a:pt x="4937727" y="133332"/>
                </a:cubicBezTo>
                <a:cubicBezTo>
                  <a:pt x="4937727" y="141649"/>
                  <a:pt x="4936419" y="150253"/>
                  <a:pt x="4933802" y="159144"/>
                </a:cubicBezTo>
                <a:cubicBezTo>
                  <a:pt x="4931185" y="168035"/>
                  <a:pt x="4926883" y="168530"/>
                  <a:pt x="4920896" y="160628"/>
                </a:cubicBezTo>
                <a:cubicBezTo>
                  <a:pt x="4914909" y="152727"/>
                  <a:pt x="4912589" y="145951"/>
                  <a:pt x="4913937" y="140301"/>
                </a:cubicBezTo>
                <a:cubicBezTo>
                  <a:pt x="4915285" y="134651"/>
                  <a:pt x="4915923" y="129625"/>
                  <a:pt x="4915851" y="125222"/>
                </a:cubicBezTo>
                <a:cubicBezTo>
                  <a:pt x="4897955" y="152583"/>
                  <a:pt x="4878875" y="170674"/>
                  <a:pt x="4858612" y="179493"/>
                </a:cubicBezTo>
                <a:cubicBezTo>
                  <a:pt x="4838350" y="188312"/>
                  <a:pt x="4833521" y="187724"/>
                  <a:pt x="4844125" y="177729"/>
                </a:cubicBezTo>
                <a:cubicBezTo>
                  <a:pt x="4854730" y="167734"/>
                  <a:pt x="4865586" y="156961"/>
                  <a:pt x="4876692" y="145410"/>
                </a:cubicBezTo>
                <a:cubicBezTo>
                  <a:pt x="4887798" y="133859"/>
                  <a:pt x="4895489" y="125330"/>
                  <a:pt x="4899762" y="119823"/>
                </a:cubicBezTo>
                <a:cubicBezTo>
                  <a:pt x="4890813" y="124211"/>
                  <a:pt x="4883471" y="126886"/>
                  <a:pt x="4877735" y="127847"/>
                </a:cubicBezTo>
                <a:cubicBezTo>
                  <a:pt x="4871999" y="128807"/>
                  <a:pt x="4865012" y="125434"/>
                  <a:pt x="4856774" y="117726"/>
                </a:cubicBezTo>
                <a:cubicBezTo>
                  <a:pt x="4848535" y="110018"/>
                  <a:pt x="4849976" y="106623"/>
                  <a:pt x="4861097" y="107541"/>
                </a:cubicBezTo>
                <a:cubicBezTo>
                  <a:pt x="4872218" y="108459"/>
                  <a:pt x="4890505" y="106458"/>
                  <a:pt x="4915959" y="101539"/>
                </a:cubicBezTo>
                <a:lnTo>
                  <a:pt x="4915959" y="54970"/>
                </a:lnTo>
                <a:cubicBezTo>
                  <a:pt x="4915959" y="36901"/>
                  <a:pt x="4914385" y="24912"/>
                  <a:pt x="4911238" y="19004"/>
                </a:cubicBezTo>
                <a:cubicBezTo>
                  <a:pt x="4908090" y="13096"/>
                  <a:pt x="4908438" y="9500"/>
                  <a:pt x="4912281" y="8217"/>
                </a:cubicBezTo>
                <a:close/>
                <a:moveTo>
                  <a:pt x="4185441" y="6367"/>
                </a:moveTo>
                <a:cubicBezTo>
                  <a:pt x="4193579" y="7321"/>
                  <a:pt x="4202380" y="10149"/>
                  <a:pt x="4211845" y="14853"/>
                </a:cubicBezTo>
                <a:cubicBezTo>
                  <a:pt x="4221309" y="19556"/>
                  <a:pt x="4223998" y="25178"/>
                  <a:pt x="4219911" y="31717"/>
                </a:cubicBezTo>
                <a:cubicBezTo>
                  <a:pt x="4215824" y="38256"/>
                  <a:pt x="4213372" y="55873"/>
                  <a:pt x="4212554" y="84568"/>
                </a:cubicBezTo>
                <a:cubicBezTo>
                  <a:pt x="4223525" y="79176"/>
                  <a:pt x="4231666" y="78272"/>
                  <a:pt x="4236979" y="81857"/>
                </a:cubicBezTo>
                <a:cubicBezTo>
                  <a:pt x="4242292" y="85443"/>
                  <a:pt x="4243106" y="89386"/>
                  <a:pt x="4239421" y="93688"/>
                </a:cubicBezTo>
                <a:cubicBezTo>
                  <a:pt x="4235735" y="97990"/>
                  <a:pt x="4226780" y="104329"/>
                  <a:pt x="4212554" y="112703"/>
                </a:cubicBezTo>
                <a:lnTo>
                  <a:pt x="4212554" y="142624"/>
                </a:lnTo>
                <a:cubicBezTo>
                  <a:pt x="4217158" y="137605"/>
                  <a:pt x="4223030" y="132973"/>
                  <a:pt x="4230171" y="128728"/>
                </a:cubicBezTo>
                <a:cubicBezTo>
                  <a:pt x="4237313" y="124484"/>
                  <a:pt x="4239862" y="125480"/>
                  <a:pt x="4237818" y="131718"/>
                </a:cubicBezTo>
                <a:cubicBezTo>
                  <a:pt x="4235775" y="137956"/>
                  <a:pt x="4227354" y="148052"/>
                  <a:pt x="4212554" y="162005"/>
                </a:cubicBezTo>
                <a:cubicBezTo>
                  <a:pt x="4212554" y="198271"/>
                  <a:pt x="4212770" y="223826"/>
                  <a:pt x="4213200" y="238668"/>
                </a:cubicBezTo>
                <a:cubicBezTo>
                  <a:pt x="4213630" y="253510"/>
                  <a:pt x="4212665" y="264717"/>
                  <a:pt x="4210307" y="272288"/>
                </a:cubicBezTo>
                <a:cubicBezTo>
                  <a:pt x="4207948" y="279860"/>
                  <a:pt x="4203742" y="287163"/>
                  <a:pt x="4197691" y="294197"/>
                </a:cubicBezTo>
                <a:cubicBezTo>
                  <a:pt x="4191639" y="301230"/>
                  <a:pt x="4186172" y="299775"/>
                  <a:pt x="4181289" y="289830"/>
                </a:cubicBezTo>
                <a:cubicBezTo>
                  <a:pt x="4176406" y="279885"/>
                  <a:pt x="4169570" y="270410"/>
                  <a:pt x="4160779" y="261404"/>
                </a:cubicBezTo>
                <a:cubicBezTo>
                  <a:pt x="4151989" y="252398"/>
                  <a:pt x="4152788" y="248795"/>
                  <a:pt x="4163178" y="250595"/>
                </a:cubicBezTo>
                <a:cubicBezTo>
                  <a:pt x="4173567" y="252395"/>
                  <a:pt x="4179755" y="253374"/>
                  <a:pt x="4181741" y="253531"/>
                </a:cubicBezTo>
                <a:cubicBezTo>
                  <a:pt x="4183727" y="253689"/>
                  <a:pt x="4185057" y="252750"/>
                  <a:pt x="4185731" y="250713"/>
                </a:cubicBezTo>
                <a:cubicBezTo>
                  <a:pt x="4186405" y="248677"/>
                  <a:pt x="4186968" y="240062"/>
                  <a:pt x="4187420" y="224869"/>
                </a:cubicBezTo>
                <a:cubicBezTo>
                  <a:pt x="4187871" y="209675"/>
                  <a:pt x="4188097" y="194457"/>
                  <a:pt x="4188097" y="179213"/>
                </a:cubicBezTo>
                <a:cubicBezTo>
                  <a:pt x="4169397" y="196436"/>
                  <a:pt x="4154946" y="210640"/>
                  <a:pt x="4144743" y="221825"/>
                </a:cubicBezTo>
                <a:cubicBezTo>
                  <a:pt x="4134540" y="233010"/>
                  <a:pt x="4126610" y="236861"/>
                  <a:pt x="4120953" y="233376"/>
                </a:cubicBezTo>
                <a:cubicBezTo>
                  <a:pt x="4115296" y="229891"/>
                  <a:pt x="4109997" y="225109"/>
                  <a:pt x="4105057" y="219029"/>
                </a:cubicBezTo>
                <a:cubicBezTo>
                  <a:pt x="4100117" y="212948"/>
                  <a:pt x="4100984" y="209302"/>
                  <a:pt x="4107659" y="208091"/>
                </a:cubicBezTo>
                <a:cubicBezTo>
                  <a:pt x="4114335" y="206879"/>
                  <a:pt x="4121286" y="204359"/>
                  <a:pt x="4128514" y="200530"/>
                </a:cubicBezTo>
                <a:cubicBezTo>
                  <a:pt x="4135741" y="196701"/>
                  <a:pt x="4155602" y="182060"/>
                  <a:pt x="4188097" y="156606"/>
                </a:cubicBezTo>
                <a:lnTo>
                  <a:pt x="4188097" y="118490"/>
                </a:lnTo>
                <a:cubicBezTo>
                  <a:pt x="4171950" y="122978"/>
                  <a:pt x="4158237" y="123566"/>
                  <a:pt x="4146959" y="120253"/>
                </a:cubicBezTo>
                <a:cubicBezTo>
                  <a:pt x="4135680" y="116941"/>
                  <a:pt x="4137365" y="112936"/>
                  <a:pt x="4152014" y="108240"/>
                </a:cubicBezTo>
                <a:cubicBezTo>
                  <a:pt x="4166662" y="103543"/>
                  <a:pt x="4178690" y="98843"/>
                  <a:pt x="4188097" y="94140"/>
                </a:cubicBezTo>
                <a:cubicBezTo>
                  <a:pt x="4188097" y="76329"/>
                  <a:pt x="4187656" y="61509"/>
                  <a:pt x="4186774" y="49678"/>
                </a:cubicBezTo>
                <a:cubicBezTo>
                  <a:pt x="4185892" y="37847"/>
                  <a:pt x="4183415" y="27433"/>
                  <a:pt x="4179343" y="18434"/>
                </a:cubicBezTo>
                <a:cubicBezTo>
                  <a:pt x="4175270" y="9436"/>
                  <a:pt x="4177303" y="5413"/>
                  <a:pt x="4185441" y="6367"/>
                </a:cubicBezTo>
                <a:close/>
                <a:moveTo>
                  <a:pt x="3019352" y="6067"/>
                </a:moveTo>
                <a:cubicBezTo>
                  <a:pt x="3020996" y="5835"/>
                  <a:pt x="3023084" y="5957"/>
                  <a:pt x="3025615" y="6432"/>
                </a:cubicBezTo>
                <a:cubicBezTo>
                  <a:pt x="3035739" y="8332"/>
                  <a:pt x="3044762" y="12114"/>
                  <a:pt x="3052686" y="17778"/>
                </a:cubicBezTo>
                <a:cubicBezTo>
                  <a:pt x="3060608" y="23443"/>
                  <a:pt x="3062530" y="29699"/>
                  <a:pt x="3058450" y="36546"/>
                </a:cubicBezTo>
                <a:cubicBezTo>
                  <a:pt x="3054370" y="43393"/>
                  <a:pt x="3051914" y="60756"/>
                  <a:pt x="3051083" y="88633"/>
                </a:cubicBezTo>
                <a:cubicBezTo>
                  <a:pt x="3059916" y="86984"/>
                  <a:pt x="3068807" y="84772"/>
                  <a:pt x="3077756" y="81997"/>
                </a:cubicBezTo>
                <a:cubicBezTo>
                  <a:pt x="3086704" y="79222"/>
                  <a:pt x="3094620" y="81065"/>
                  <a:pt x="3101503" y="87525"/>
                </a:cubicBezTo>
                <a:cubicBezTo>
                  <a:pt x="3108386" y="93986"/>
                  <a:pt x="3105425" y="99629"/>
                  <a:pt x="3092619" y="104454"/>
                </a:cubicBezTo>
                <a:cubicBezTo>
                  <a:pt x="3079813" y="109280"/>
                  <a:pt x="3065911" y="112875"/>
                  <a:pt x="3050911" y="115241"/>
                </a:cubicBezTo>
                <a:lnTo>
                  <a:pt x="3049728" y="154756"/>
                </a:lnTo>
                <a:cubicBezTo>
                  <a:pt x="3083399" y="150310"/>
                  <a:pt x="3106027" y="146951"/>
                  <a:pt x="3117614" y="144678"/>
                </a:cubicBezTo>
                <a:cubicBezTo>
                  <a:pt x="3129201" y="142405"/>
                  <a:pt x="3139293" y="142746"/>
                  <a:pt x="3147890" y="145700"/>
                </a:cubicBezTo>
                <a:cubicBezTo>
                  <a:pt x="3156487" y="148654"/>
                  <a:pt x="3162524" y="153856"/>
                  <a:pt x="3166002" y="161306"/>
                </a:cubicBezTo>
                <a:cubicBezTo>
                  <a:pt x="3169479" y="168756"/>
                  <a:pt x="3164915" y="172255"/>
                  <a:pt x="3152310" y="171803"/>
                </a:cubicBezTo>
                <a:cubicBezTo>
                  <a:pt x="3139705" y="171351"/>
                  <a:pt x="3124232" y="171799"/>
                  <a:pt x="3105891" y="173147"/>
                </a:cubicBezTo>
                <a:cubicBezTo>
                  <a:pt x="3087550" y="174495"/>
                  <a:pt x="3062978" y="176689"/>
                  <a:pt x="3032175" y="179729"/>
                </a:cubicBezTo>
                <a:cubicBezTo>
                  <a:pt x="3042084" y="188018"/>
                  <a:pt x="3044992" y="193905"/>
                  <a:pt x="3040898" y="197389"/>
                </a:cubicBezTo>
                <a:cubicBezTo>
                  <a:pt x="3036803" y="200874"/>
                  <a:pt x="3031508" y="206298"/>
                  <a:pt x="3025012" y="213662"/>
                </a:cubicBezTo>
                <a:cubicBezTo>
                  <a:pt x="3018516" y="221026"/>
                  <a:pt x="3013365" y="226324"/>
                  <a:pt x="3009557" y="229558"/>
                </a:cubicBezTo>
                <a:cubicBezTo>
                  <a:pt x="3005750" y="232792"/>
                  <a:pt x="3005933" y="234201"/>
                  <a:pt x="3010106" y="233785"/>
                </a:cubicBezTo>
                <a:cubicBezTo>
                  <a:pt x="3014279" y="233369"/>
                  <a:pt x="3036879" y="231089"/>
                  <a:pt x="3077906" y="226945"/>
                </a:cubicBezTo>
                <a:cubicBezTo>
                  <a:pt x="3072514" y="219043"/>
                  <a:pt x="3067793" y="210661"/>
                  <a:pt x="3063742" y="201799"/>
                </a:cubicBezTo>
                <a:cubicBezTo>
                  <a:pt x="3059690" y="192937"/>
                  <a:pt x="3061935" y="189965"/>
                  <a:pt x="3070475" y="192883"/>
                </a:cubicBezTo>
                <a:cubicBezTo>
                  <a:pt x="3079014" y="195801"/>
                  <a:pt x="3087485" y="200996"/>
                  <a:pt x="3095889" y="208467"/>
                </a:cubicBezTo>
                <a:cubicBezTo>
                  <a:pt x="3104292" y="215938"/>
                  <a:pt x="3111749" y="224815"/>
                  <a:pt x="3118259" y="235097"/>
                </a:cubicBezTo>
                <a:cubicBezTo>
                  <a:pt x="3124770" y="245379"/>
                  <a:pt x="3126326" y="256410"/>
                  <a:pt x="3122927" y="268191"/>
                </a:cubicBezTo>
                <a:cubicBezTo>
                  <a:pt x="3119529" y="279971"/>
                  <a:pt x="3114234" y="282678"/>
                  <a:pt x="3107042" y="276311"/>
                </a:cubicBezTo>
                <a:cubicBezTo>
                  <a:pt x="3099850" y="269944"/>
                  <a:pt x="3092124" y="258730"/>
                  <a:pt x="3083864" y="242669"/>
                </a:cubicBezTo>
                <a:cubicBezTo>
                  <a:pt x="3039969" y="250742"/>
                  <a:pt x="3011009" y="257192"/>
                  <a:pt x="2996984" y="262017"/>
                </a:cubicBezTo>
                <a:cubicBezTo>
                  <a:pt x="2982960" y="266843"/>
                  <a:pt x="2971344" y="271797"/>
                  <a:pt x="2962138" y="276881"/>
                </a:cubicBezTo>
                <a:cubicBezTo>
                  <a:pt x="2952931" y="281964"/>
                  <a:pt x="2948328" y="277730"/>
                  <a:pt x="2948328" y="264179"/>
                </a:cubicBezTo>
                <a:cubicBezTo>
                  <a:pt x="2948328" y="251373"/>
                  <a:pt x="2951996" y="243748"/>
                  <a:pt x="2959331" y="241303"/>
                </a:cubicBezTo>
                <a:cubicBezTo>
                  <a:pt x="2966666" y="238858"/>
                  <a:pt x="2972638" y="235957"/>
                  <a:pt x="2977249" y="232602"/>
                </a:cubicBezTo>
                <a:cubicBezTo>
                  <a:pt x="2981859" y="229246"/>
                  <a:pt x="2988323" y="222531"/>
                  <a:pt x="2996640" y="212457"/>
                </a:cubicBezTo>
                <a:cubicBezTo>
                  <a:pt x="3004957" y="202383"/>
                  <a:pt x="3010005" y="192205"/>
                  <a:pt x="3011783" y="181923"/>
                </a:cubicBezTo>
                <a:cubicBezTo>
                  <a:pt x="2995464" y="185437"/>
                  <a:pt x="2982938" y="188341"/>
                  <a:pt x="2974205" y="190635"/>
                </a:cubicBezTo>
                <a:cubicBezTo>
                  <a:pt x="2965472" y="192930"/>
                  <a:pt x="2956502" y="190004"/>
                  <a:pt x="2947295" y="181859"/>
                </a:cubicBezTo>
                <a:cubicBezTo>
                  <a:pt x="2938089" y="173714"/>
                  <a:pt x="2940262" y="169641"/>
                  <a:pt x="2953813" y="169641"/>
                </a:cubicBezTo>
                <a:cubicBezTo>
                  <a:pt x="2965185" y="169641"/>
                  <a:pt x="2988552" y="165848"/>
                  <a:pt x="3023915" y="158262"/>
                </a:cubicBezTo>
                <a:lnTo>
                  <a:pt x="3023915" y="119823"/>
                </a:lnTo>
                <a:cubicBezTo>
                  <a:pt x="3011898" y="121630"/>
                  <a:pt x="3001021" y="119967"/>
                  <a:pt x="2991284" y="114833"/>
                </a:cubicBezTo>
                <a:cubicBezTo>
                  <a:pt x="2981547" y="109699"/>
                  <a:pt x="2981683" y="105874"/>
                  <a:pt x="2991693" y="103357"/>
                </a:cubicBezTo>
                <a:cubicBezTo>
                  <a:pt x="3001702" y="100840"/>
                  <a:pt x="3012443" y="98055"/>
                  <a:pt x="3023915" y="95000"/>
                </a:cubicBezTo>
                <a:cubicBezTo>
                  <a:pt x="3023915" y="80129"/>
                  <a:pt x="3023700" y="65882"/>
                  <a:pt x="3023270" y="52259"/>
                </a:cubicBezTo>
                <a:cubicBezTo>
                  <a:pt x="3022840" y="38636"/>
                  <a:pt x="3020592" y="27117"/>
                  <a:pt x="3016527" y="17703"/>
                </a:cubicBezTo>
                <a:cubicBezTo>
                  <a:pt x="3013478" y="10642"/>
                  <a:pt x="3014419" y="6764"/>
                  <a:pt x="3019352" y="6067"/>
                </a:cubicBezTo>
                <a:close/>
                <a:moveTo>
                  <a:pt x="2349992" y="2670"/>
                </a:moveTo>
                <a:cubicBezTo>
                  <a:pt x="2351633" y="2733"/>
                  <a:pt x="2353622" y="3123"/>
                  <a:pt x="2355959" y="3840"/>
                </a:cubicBezTo>
                <a:cubicBezTo>
                  <a:pt x="2365309" y="6708"/>
                  <a:pt x="2373390" y="10565"/>
                  <a:pt x="2380202" y="15412"/>
                </a:cubicBezTo>
                <a:cubicBezTo>
                  <a:pt x="2387199" y="20603"/>
                  <a:pt x="2387633" y="25282"/>
                  <a:pt x="2381503" y="29448"/>
                </a:cubicBezTo>
                <a:cubicBezTo>
                  <a:pt x="2375373" y="33613"/>
                  <a:pt x="2367120" y="39306"/>
                  <a:pt x="2356745" y="46527"/>
                </a:cubicBezTo>
                <a:cubicBezTo>
                  <a:pt x="2346369" y="53747"/>
                  <a:pt x="2336360" y="58996"/>
                  <a:pt x="2326716" y="62272"/>
                </a:cubicBezTo>
                <a:cubicBezTo>
                  <a:pt x="2317072" y="65549"/>
                  <a:pt x="2315484" y="63136"/>
                  <a:pt x="2321952" y="55034"/>
                </a:cubicBezTo>
                <a:cubicBezTo>
                  <a:pt x="2328419" y="46932"/>
                  <a:pt x="2334266" y="39457"/>
                  <a:pt x="2339493" y="32610"/>
                </a:cubicBezTo>
                <a:cubicBezTo>
                  <a:pt x="2344720" y="25762"/>
                  <a:pt x="2346434" y="18538"/>
                  <a:pt x="2344634" y="10938"/>
                </a:cubicBezTo>
                <a:cubicBezTo>
                  <a:pt x="2343284" y="5238"/>
                  <a:pt x="2345070" y="2482"/>
                  <a:pt x="2349992" y="2670"/>
                </a:cubicBezTo>
                <a:close/>
                <a:moveTo>
                  <a:pt x="1212734" y="1871"/>
                </a:moveTo>
                <a:cubicBezTo>
                  <a:pt x="1215896" y="1151"/>
                  <a:pt x="1221202" y="2556"/>
                  <a:pt x="1228651" y="6087"/>
                </a:cubicBezTo>
                <a:cubicBezTo>
                  <a:pt x="1243551" y="13150"/>
                  <a:pt x="1248659" y="19822"/>
                  <a:pt x="1243978" y="26103"/>
                </a:cubicBezTo>
                <a:cubicBezTo>
                  <a:pt x="1239296" y="32384"/>
                  <a:pt x="1235682" y="38693"/>
                  <a:pt x="1233137" y="45032"/>
                </a:cubicBezTo>
                <a:cubicBezTo>
                  <a:pt x="1230591" y="51370"/>
                  <a:pt x="1227103" y="59150"/>
                  <a:pt x="1222672" y="68370"/>
                </a:cubicBezTo>
                <a:cubicBezTo>
                  <a:pt x="1234560" y="66650"/>
                  <a:pt x="1246096" y="64448"/>
                  <a:pt x="1257281" y="61767"/>
                </a:cubicBezTo>
                <a:cubicBezTo>
                  <a:pt x="1268467" y="59085"/>
                  <a:pt x="1279147" y="56142"/>
                  <a:pt x="1289322" y="52937"/>
                </a:cubicBezTo>
                <a:cubicBezTo>
                  <a:pt x="1299495" y="49732"/>
                  <a:pt x="1308929" y="52148"/>
                  <a:pt x="1317618" y="60186"/>
                </a:cubicBezTo>
                <a:cubicBezTo>
                  <a:pt x="1326308" y="68224"/>
                  <a:pt x="1321669" y="74325"/>
                  <a:pt x="1303701" y="78491"/>
                </a:cubicBezTo>
                <a:cubicBezTo>
                  <a:pt x="1285733" y="82657"/>
                  <a:pt x="1269070" y="86070"/>
                  <a:pt x="1253711" y="88730"/>
                </a:cubicBezTo>
                <a:cubicBezTo>
                  <a:pt x="1238353" y="91390"/>
                  <a:pt x="1224830" y="93552"/>
                  <a:pt x="1213143" y="95215"/>
                </a:cubicBezTo>
                <a:cubicBezTo>
                  <a:pt x="1200237" y="121028"/>
                  <a:pt x="1185860" y="145377"/>
                  <a:pt x="1170015" y="168264"/>
                </a:cubicBezTo>
                <a:cubicBezTo>
                  <a:pt x="1170015" y="198917"/>
                  <a:pt x="1169883" y="222906"/>
                  <a:pt x="1169621" y="240233"/>
                </a:cubicBezTo>
                <a:lnTo>
                  <a:pt x="1169378" y="252269"/>
                </a:lnTo>
                <a:lnTo>
                  <a:pt x="1170100" y="251714"/>
                </a:lnTo>
                <a:cubicBezTo>
                  <a:pt x="1177457" y="251047"/>
                  <a:pt x="1203922" y="247709"/>
                  <a:pt x="1249495" y="241701"/>
                </a:cubicBezTo>
                <a:lnTo>
                  <a:pt x="1249495" y="194077"/>
                </a:lnTo>
                <a:cubicBezTo>
                  <a:pt x="1228387" y="197676"/>
                  <a:pt x="1212985" y="196346"/>
                  <a:pt x="1203291" y="190087"/>
                </a:cubicBezTo>
                <a:cubicBezTo>
                  <a:pt x="1193597" y="183827"/>
                  <a:pt x="1193869" y="179754"/>
                  <a:pt x="1204108" y="177869"/>
                </a:cubicBezTo>
                <a:cubicBezTo>
                  <a:pt x="1214347" y="175983"/>
                  <a:pt x="1229476" y="173047"/>
                  <a:pt x="1249495" y="169060"/>
                </a:cubicBezTo>
                <a:cubicBezTo>
                  <a:pt x="1248620" y="137139"/>
                  <a:pt x="1246602" y="118249"/>
                  <a:pt x="1243440" y="112391"/>
                </a:cubicBezTo>
                <a:cubicBezTo>
                  <a:pt x="1240278" y="106533"/>
                  <a:pt x="1240992" y="102683"/>
                  <a:pt x="1245580" y="100840"/>
                </a:cubicBezTo>
                <a:cubicBezTo>
                  <a:pt x="1250169" y="98998"/>
                  <a:pt x="1258071" y="100360"/>
                  <a:pt x="1269285" y="104927"/>
                </a:cubicBezTo>
                <a:cubicBezTo>
                  <a:pt x="1280499" y="109495"/>
                  <a:pt x="1284737" y="115091"/>
                  <a:pt x="1281998" y="121716"/>
                </a:cubicBezTo>
                <a:cubicBezTo>
                  <a:pt x="1279258" y="128341"/>
                  <a:pt x="1277480" y="142058"/>
                  <a:pt x="1276663" y="162865"/>
                </a:cubicBezTo>
                <a:cubicBezTo>
                  <a:pt x="1287232" y="161245"/>
                  <a:pt x="1297223" y="158814"/>
                  <a:pt x="1306637" y="155573"/>
                </a:cubicBezTo>
                <a:cubicBezTo>
                  <a:pt x="1316052" y="152332"/>
                  <a:pt x="1324429" y="154172"/>
                  <a:pt x="1331772" y="161091"/>
                </a:cubicBezTo>
                <a:cubicBezTo>
                  <a:pt x="1339114" y="168010"/>
                  <a:pt x="1337096" y="173649"/>
                  <a:pt x="1325716" y="178009"/>
                </a:cubicBezTo>
                <a:cubicBezTo>
                  <a:pt x="1314338" y="182368"/>
                  <a:pt x="1297915" y="186197"/>
                  <a:pt x="1276448" y="189495"/>
                </a:cubicBezTo>
                <a:cubicBezTo>
                  <a:pt x="1275687" y="205943"/>
                  <a:pt x="1275307" y="222262"/>
                  <a:pt x="1275307" y="238453"/>
                </a:cubicBezTo>
                <a:cubicBezTo>
                  <a:pt x="1296832" y="235871"/>
                  <a:pt x="1315790" y="233426"/>
                  <a:pt x="1332180" y="231118"/>
                </a:cubicBezTo>
                <a:cubicBezTo>
                  <a:pt x="1348571" y="228809"/>
                  <a:pt x="1361187" y="233304"/>
                  <a:pt x="1370028" y="244604"/>
                </a:cubicBezTo>
                <a:cubicBezTo>
                  <a:pt x="1378869" y="255905"/>
                  <a:pt x="1376707" y="261329"/>
                  <a:pt x="1363543" y="260877"/>
                </a:cubicBezTo>
                <a:cubicBezTo>
                  <a:pt x="1350378" y="260425"/>
                  <a:pt x="1336468" y="259751"/>
                  <a:pt x="1321813" y="258855"/>
                </a:cubicBezTo>
                <a:cubicBezTo>
                  <a:pt x="1307157" y="257959"/>
                  <a:pt x="1285464" y="259536"/>
                  <a:pt x="1256734" y="263587"/>
                </a:cubicBezTo>
                <a:cubicBezTo>
                  <a:pt x="1228003" y="267638"/>
                  <a:pt x="1209135" y="270786"/>
                  <a:pt x="1200129" y="273030"/>
                </a:cubicBezTo>
                <a:cubicBezTo>
                  <a:pt x="1191123" y="275275"/>
                  <a:pt x="1182028" y="272450"/>
                  <a:pt x="1172844" y="264555"/>
                </a:cubicBezTo>
                <a:lnTo>
                  <a:pt x="1168919" y="259825"/>
                </a:lnTo>
                <a:lnTo>
                  <a:pt x="1167197" y="279309"/>
                </a:lnTo>
                <a:cubicBezTo>
                  <a:pt x="1166017" y="286699"/>
                  <a:pt x="1164364" y="293490"/>
                  <a:pt x="1162238" y="299682"/>
                </a:cubicBezTo>
                <a:cubicBezTo>
                  <a:pt x="1157987" y="312064"/>
                  <a:pt x="1152570" y="311778"/>
                  <a:pt x="1145987" y="298821"/>
                </a:cubicBezTo>
                <a:cubicBezTo>
                  <a:pt x="1139405" y="285865"/>
                  <a:pt x="1137688" y="274561"/>
                  <a:pt x="1140836" y="264910"/>
                </a:cubicBezTo>
                <a:cubicBezTo>
                  <a:pt x="1143983" y="255259"/>
                  <a:pt x="1145185" y="231648"/>
                  <a:pt x="1144439" y="194077"/>
                </a:cubicBezTo>
                <a:cubicBezTo>
                  <a:pt x="1137125" y="206008"/>
                  <a:pt x="1126617" y="217684"/>
                  <a:pt x="1112915" y="229106"/>
                </a:cubicBezTo>
                <a:cubicBezTo>
                  <a:pt x="1099213" y="240528"/>
                  <a:pt x="1086382" y="248344"/>
                  <a:pt x="1074423" y="252553"/>
                </a:cubicBezTo>
                <a:cubicBezTo>
                  <a:pt x="1062463" y="256761"/>
                  <a:pt x="1060814" y="254166"/>
                  <a:pt x="1069475" y="244766"/>
                </a:cubicBezTo>
                <a:cubicBezTo>
                  <a:pt x="1078137" y="235366"/>
                  <a:pt x="1088784" y="224349"/>
                  <a:pt x="1101419" y="211715"/>
                </a:cubicBezTo>
                <a:cubicBezTo>
                  <a:pt x="1114052" y="199082"/>
                  <a:pt x="1127868" y="182182"/>
                  <a:pt x="1142869" y="161015"/>
                </a:cubicBezTo>
                <a:cubicBezTo>
                  <a:pt x="1142869" y="156412"/>
                  <a:pt x="1141969" y="149945"/>
                  <a:pt x="1140169" y="141613"/>
                </a:cubicBezTo>
                <a:cubicBezTo>
                  <a:pt x="1138369" y="133281"/>
                  <a:pt x="1144819" y="133167"/>
                  <a:pt x="1159517" y="141269"/>
                </a:cubicBezTo>
                <a:cubicBezTo>
                  <a:pt x="1163045" y="137024"/>
                  <a:pt x="1171893" y="122677"/>
                  <a:pt x="1186061" y="98227"/>
                </a:cubicBezTo>
                <a:cubicBezTo>
                  <a:pt x="1177600" y="100923"/>
                  <a:pt x="1169703" y="102722"/>
                  <a:pt x="1162368" y="103626"/>
                </a:cubicBezTo>
                <a:cubicBezTo>
                  <a:pt x="1155032" y="104529"/>
                  <a:pt x="1146798" y="101210"/>
                  <a:pt x="1137663" y="93667"/>
                </a:cubicBezTo>
                <a:cubicBezTo>
                  <a:pt x="1128528" y="86124"/>
                  <a:pt x="1130353" y="82062"/>
                  <a:pt x="1143138" y="81481"/>
                </a:cubicBezTo>
                <a:cubicBezTo>
                  <a:pt x="1155922" y="80900"/>
                  <a:pt x="1172739" y="78946"/>
                  <a:pt x="1193589" y="75619"/>
                </a:cubicBezTo>
                <a:cubicBezTo>
                  <a:pt x="1206568" y="42092"/>
                  <a:pt x="1211931" y="20356"/>
                  <a:pt x="1209680" y="10411"/>
                </a:cubicBezTo>
                <a:cubicBezTo>
                  <a:pt x="1208554" y="5438"/>
                  <a:pt x="1209572" y="2592"/>
                  <a:pt x="1212734" y="1871"/>
                </a:cubicBezTo>
                <a:close/>
                <a:moveTo>
                  <a:pt x="843496" y="309"/>
                </a:moveTo>
                <a:cubicBezTo>
                  <a:pt x="847049" y="583"/>
                  <a:pt x="851421" y="1301"/>
                  <a:pt x="856613" y="2463"/>
                </a:cubicBezTo>
                <a:cubicBezTo>
                  <a:pt x="870150" y="6966"/>
                  <a:pt x="876019" y="10974"/>
                  <a:pt x="874220" y="14487"/>
                </a:cubicBezTo>
                <a:cubicBezTo>
                  <a:pt x="872420" y="18000"/>
                  <a:pt x="871520" y="21564"/>
                  <a:pt x="871520" y="25178"/>
                </a:cubicBezTo>
                <a:cubicBezTo>
                  <a:pt x="886835" y="23486"/>
                  <a:pt x="900057" y="20815"/>
                  <a:pt x="911185" y="17165"/>
                </a:cubicBezTo>
                <a:cubicBezTo>
                  <a:pt x="922313" y="13516"/>
                  <a:pt x="931082" y="15000"/>
                  <a:pt x="937492" y="21618"/>
                </a:cubicBezTo>
                <a:cubicBezTo>
                  <a:pt x="943902" y="28236"/>
                  <a:pt x="938603" y="33886"/>
                  <a:pt x="921596" y="38568"/>
                </a:cubicBezTo>
                <a:cubicBezTo>
                  <a:pt x="904589" y="43250"/>
                  <a:pt x="887445" y="45139"/>
                  <a:pt x="870165" y="44236"/>
                </a:cubicBezTo>
                <a:lnTo>
                  <a:pt x="870165" y="73770"/>
                </a:lnTo>
                <a:cubicBezTo>
                  <a:pt x="906632" y="68550"/>
                  <a:pt x="928311" y="63645"/>
                  <a:pt x="935201" y="59057"/>
                </a:cubicBezTo>
                <a:cubicBezTo>
                  <a:pt x="942091" y="54468"/>
                  <a:pt x="949573" y="54679"/>
                  <a:pt x="957647" y="59691"/>
                </a:cubicBezTo>
                <a:cubicBezTo>
                  <a:pt x="965721" y="64703"/>
                  <a:pt x="973404" y="69969"/>
                  <a:pt x="980696" y="75490"/>
                </a:cubicBezTo>
                <a:cubicBezTo>
                  <a:pt x="987987" y="81011"/>
                  <a:pt x="986479" y="85464"/>
                  <a:pt x="976168" y="88848"/>
                </a:cubicBezTo>
                <a:cubicBezTo>
                  <a:pt x="965857" y="92233"/>
                  <a:pt x="954133" y="97341"/>
                  <a:pt x="940998" y="104174"/>
                </a:cubicBezTo>
                <a:cubicBezTo>
                  <a:pt x="927863" y="111008"/>
                  <a:pt x="923994" y="109642"/>
                  <a:pt x="929393" y="100077"/>
                </a:cubicBezTo>
                <a:cubicBezTo>
                  <a:pt x="934792" y="90512"/>
                  <a:pt x="936395" y="84890"/>
                  <a:pt x="934201" y="83213"/>
                </a:cubicBezTo>
                <a:cubicBezTo>
                  <a:pt x="932006" y="81535"/>
                  <a:pt x="925292" y="81574"/>
                  <a:pt x="914056" y="83331"/>
                </a:cubicBezTo>
                <a:cubicBezTo>
                  <a:pt x="902821" y="85088"/>
                  <a:pt x="882791" y="88052"/>
                  <a:pt x="853968" y="92225"/>
                </a:cubicBezTo>
                <a:cubicBezTo>
                  <a:pt x="865669" y="95624"/>
                  <a:pt x="870168" y="99880"/>
                  <a:pt x="867465" y="104992"/>
                </a:cubicBezTo>
                <a:cubicBezTo>
                  <a:pt x="864762" y="110104"/>
                  <a:pt x="863740" y="116346"/>
                  <a:pt x="864400" y="123717"/>
                </a:cubicBezTo>
                <a:cubicBezTo>
                  <a:pt x="876762" y="120361"/>
                  <a:pt x="887319" y="116374"/>
                  <a:pt x="896074" y="111757"/>
                </a:cubicBezTo>
                <a:cubicBezTo>
                  <a:pt x="904828" y="107139"/>
                  <a:pt x="913045" y="107297"/>
                  <a:pt x="920725" y="112230"/>
                </a:cubicBezTo>
                <a:cubicBezTo>
                  <a:pt x="928404" y="117163"/>
                  <a:pt x="927275" y="121655"/>
                  <a:pt x="917337" y="125706"/>
                </a:cubicBezTo>
                <a:cubicBezTo>
                  <a:pt x="907399" y="129757"/>
                  <a:pt x="890327" y="135956"/>
                  <a:pt x="866121" y="144302"/>
                </a:cubicBezTo>
                <a:cubicBezTo>
                  <a:pt x="866121" y="147442"/>
                  <a:pt x="867211" y="150651"/>
                  <a:pt x="869390" y="153928"/>
                </a:cubicBezTo>
                <a:cubicBezTo>
                  <a:pt x="871570" y="157205"/>
                  <a:pt x="878998" y="158843"/>
                  <a:pt x="891675" y="158843"/>
                </a:cubicBezTo>
                <a:cubicBezTo>
                  <a:pt x="905441" y="158843"/>
                  <a:pt x="915086" y="157857"/>
                  <a:pt x="920606" y="155885"/>
                </a:cubicBezTo>
                <a:cubicBezTo>
                  <a:pt x="926127" y="153913"/>
                  <a:pt x="929881" y="151135"/>
                  <a:pt x="931867" y="147550"/>
                </a:cubicBezTo>
                <a:cubicBezTo>
                  <a:pt x="933854" y="143965"/>
                  <a:pt x="936563" y="137071"/>
                  <a:pt x="939998" y="126868"/>
                </a:cubicBezTo>
                <a:cubicBezTo>
                  <a:pt x="943433" y="116665"/>
                  <a:pt x="946361" y="117342"/>
                  <a:pt x="948785" y="128901"/>
                </a:cubicBezTo>
                <a:cubicBezTo>
                  <a:pt x="951208" y="140459"/>
                  <a:pt x="954008" y="149393"/>
                  <a:pt x="957185" y="155702"/>
                </a:cubicBezTo>
                <a:cubicBezTo>
                  <a:pt x="960362" y="162012"/>
                  <a:pt x="955769" y="167734"/>
                  <a:pt x="943407" y="172868"/>
                </a:cubicBezTo>
                <a:cubicBezTo>
                  <a:pt x="931046" y="178001"/>
                  <a:pt x="914508" y="180335"/>
                  <a:pt x="893794" y="179869"/>
                </a:cubicBezTo>
                <a:cubicBezTo>
                  <a:pt x="873080" y="179403"/>
                  <a:pt x="859911" y="176101"/>
                  <a:pt x="854290" y="169964"/>
                </a:cubicBezTo>
                <a:cubicBezTo>
                  <a:pt x="848668" y="163826"/>
                  <a:pt x="845529" y="157014"/>
                  <a:pt x="844869" y="149529"/>
                </a:cubicBezTo>
                <a:cubicBezTo>
                  <a:pt x="837082" y="153085"/>
                  <a:pt x="829112" y="155774"/>
                  <a:pt x="820960" y="157595"/>
                </a:cubicBezTo>
                <a:cubicBezTo>
                  <a:pt x="812808" y="159416"/>
                  <a:pt x="805222" y="157900"/>
                  <a:pt x="798201" y="153046"/>
                </a:cubicBezTo>
                <a:lnTo>
                  <a:pt x="796015" y="149294"/>
                </a:lnTo>
                <a:lnTo>
                  <a:pt x="793104" y="182870"/>
                </a:lnTo>
                <a:cubicBezTo>
                  <a:pt x="790387" y="207334"/>
                  <a:pt x="784636" y="227429"/>
                  <a:pt x="775853" y="243153"/>
                </a:cubicBezTo>
                <a:cubicBezTo>
                  <a:pt x="767069" y="258877"/>
                  <a:pt x="758684" y="270496"/>
                  <a:pt x="750696" y="278010"/>
                </a:cubicBezTo>
                <a:cubicBezTo>
                  <a:pt x="742709" y="285524"/>
                  <a:pt x="732699" y="292533"/>
                  <a:pt x="720668" y="299036"/>
                </a:cubicBezTo>
                <a:cubicBezTo>
                  <a:pt x="708637" y="305540"/>
                  <a:pt x="709845" y="300083"/>
                  <a:pt x="724292" y="282667"/>
                </a:cubicBezTo>
                <a:cubicBezTo>
                  <a:pt x="738740" y="265251"/>
                  <a:pt x="748642" y="248068"/>
                  <a:pt x="753998" y="231118"/>
                </a:cubicBezTo>
                <a:cubicBezTo>
                  <a:pt x="759354" y="214167"/>
                  <a:pt x="763158" y="196920"/>
                  <a:pt x="765409" y="179374"/>
                </a:cubicBezTo>
                <a:cubicBezTo>
                  <a:pt x="767661" y="161829"/>
                  <a:pt x="769235" y="145406"/>
                  <a:pt x="770131" y="130105"/>
                </a:cubicBezTo>
                <a:cubicBezTo>
                  <a:pt x="771027" y="114804"/>
                  <a:pt x="769451" y="101815"/>
                  <a:pt x="765399" y="91139"/>
                </a:cubicBezTo>
                <a:cubicBezTo>
                  <a:pt x="761348" y="80463"/>
                  <a:pt x="763155" y="75831"/>
                  <a:pt x="770819" y="77243"/>
                </a:cubicBezTo>
                <a:cubicBezTo>
                  <a:pt x="778485" y="78656"/>
                  <a:pt x="784464" y="80008"/>
                  <a:pt x="788759" y="81298"/>
                </a:cubicBezTo>
                <a:cubicBezTo>
                  <a:pt x="793053" y="82589"/>
                  <a:pt x="801016" y="82800"/>
                  <a:pt x="812646" y="81933"/>
                </a:cubicBezTo>
                <a:cubicBezTo>
                  <a:pt x="824276" y="81065"/>
                  <a:pt x="835748" y="79513"/>
                  <a:pt x="847063" y="77276"/>
                </a:cubicBezTo>
                <a:cubicBezTo>
                  <a:pt x="846188" y="62075"/>
                  <a:pt x="845091" y="49420"/>
                  <a:pt x="843772" y="39310"/>
                </a:cubicBezTo>
                <a:cubicBezTo>
                  <a:pt x="842452" y="29200"/>
                  <a:pt x="839072" y="19370"/>
                  <a:pt x="833630" y="9819"/>
                </a:cubicBezTo>
                <a:cubicBezTo>
                  <a:pt x="829547" y="2656"/>
                  <a:pt x="832837" y="-514"/>
                  <a:pt x="843496" y="309"/>
                </a:cubicBezTo>
                <a:close/>
                <a:moveTo>
                  <a:pt x="6372882" y="194"/>
                </a:moveTo>
                <a:cubicBezTo>
                  <a:pt x="6374443" y="-93"/>
                  <a:pt x="6376513" y="-61"/>
                  <a:pt x="6379093" y="290"/>
                </a:cubicBezTo>
                <a:cubicBezTo>
                  <a:pt x="6389411" y="1696"/>
                  <a:pt x="6398661" y="3994"/>
                  <a:pt x="6406841" y="7184"/>
                </a:cubicBezTo>
                <a:cubicBezTo>
                  <a:pt x="6415023" y="10375"/>
                  <a:pt x="6417539" y="15419"/>
                  <a:pt x="6414391" y="22317"/>
                </a:cubicBezTo>
                <a:cubicBezTo>
                  <a:pt x="6411244" y="29215"/>
                  <a:pt x="6414273" y="49965"/>
                  <a:pt x="6423479" y="84568"/>
                </a:cubicBezTo>
                <a:cubicBezTo>
                  <a:pt x="6435583" y="81169"/>
                  <a:pt x="6446027" y="78297"/>
                  <a:pt x="6454809" y="75953"/>
                </a:cubicBezTo>
                <a:cubicBezTo>
                  <a:pt x="6463593" y="73608"/>
                  <a:pt x="6470637" y="76028"/>
                  <a:pt x="6475943" y="83213"/>
                </a:cubicBezTo>
                <a:cubicBezTo>
                  <a:pt x="6481249" y="90397"/>
                  <a:pt x="6477697" y="95595"/>
                  <a:pt x="6465285" y="98808"/>
                </a:cubicBezTo>
                <a:cubicBezTo>
                  <a:pt x="6452873" y="102020"/>
                  <a:pt x="6441534" y="105010"/>
                  <a:pt x="6431266" y="107777"/>
                </a:cubicBezTo>
                <a:cubicBezTo>
                  <a:pt x="6436659" y="123982"/>
                  <a:pt x="6442007" y="139107"/>
                  <a:pt x="6447313" y="153153"/>
                </a:cubicBezTo>
                <a:cubicBezTo>
                  <a:pt x="6452619" y="167200"/>
                  <a:pt x="6457151" y="178532"/>
                  <a:pt x="6460907" y="187150"/>
                </a:cubicBezTo>
                <a:cubicBezTo>
                  <a:pt x="6466257" y="176080"/>
                  <a:pt x="6470275" y="166174"/>
                  <a:pt x="6472964" y="157434"/>
                </a:cubicBezTo>
                <a:cubicBezTo>
                  <a:pt x="6475653" y="148694"/>
                  <a:pt x="6475871" y="139989"/>
                  <a:pt x="6473620" y="131320"/>
                </a:cubicBezTo>
                <a:cubicBezTo>
                  <a:pt x="6471369" y="122652"/>
                  <a:pt x="6474549" y="120028"/>
                  <a:pt x="6483160" y="123448"/>
                </a:cubicBezTo>
                <a:cubicBezTo>
                  <a:pt x="6491771" y="126868"/>
                  <a:pt x="6499221" y="131697"/>
                  <a:pt x="6505509" y="137935"/>
                </a:cubicBezTo>
                <a:cubicBezTo>
                  <a:pt x="6511797" y="144173"/>
                  <a:pt x="6512141" y="150077"/>
                  <a:pt x="6506542" y="155649"/>
                </a:cubicBezTo>
                <a:cubicBezTo>
                  <a:pt x="6500942" y="161220"/>
                  <a:pt x="6496625" y="168347"/>
                  <a:pt x="6493593" y="177030"/>
                </a:cubicBezTo>
                <a:cubicBezTo>
                  <a:pt x="6490559" y="185713"/>
                  <a:pt x="6485078" y="197282"/>
                  <a:pt x="6477147" y="211737"/>
                </a:cubicBezTo>
                <a:cubicBezTo>
                  <a:pt x="6496493" y="240302"/>
                  <a:pt x="6510815" y="257744"/>
                  <a:pt x="6520115" y="264061"/>
                </a:cubicBezTo>
                <a:cubicBezTo>
                  <a:pt x="6529414" y="270377"/>
                  <a:pt x="6534903" y="271005"/>
                  <a:pt x="6536581" y="265943"/>
                </a:cubicBezTo>
                <a:cubicBezTo>
                  <a:pt x="6538259" y="260881"/>
                  <a:pt x="6541700" y="251882"/>
                  <a:pt x="6546905" y="238947"/>
                </a:cubicBezTo>
                <a:cubicBezTo>
                  <a:pt x="6552111" y="226012"/>
                  <a:pt x="6555044" y="230967"/>
                  <a:pt x="6555703" y="253811"/>
                </a:cubicBezTo>
                <a:cubicBezTo>
                  <a:pt x="6556363" y="276655"/>
                  <a:pt x="6557833" y="292655"/>
                  <a:pt x="6560113" y="301811"/>
                </a:cubicBezTo>
                <a:cubicBezTo>
                  <a:pt x="6562393" y="310967"/>
                  <a:pt x="6556647" y="313904"/>
                  <a:pt x="6542873" y="310620"/>
                </a:cubicBezTo>
                <a:cubicBezTo>
                  <a:pt x="6529099" y="307336"/>
                  <a:pt x="6514801" y="298742"/>
                  <a:pt x="6499981" y="284840"/>
                </a:cubicBezTo>
                <a:cubicBezTo>
                  <a:pt x="6485161" y="270937"/>
                  <a:pt x="6471010" y="252377"/>
                  <a:pt x="6457530" y="229160"/>
                </a:cubicBezTo>
                <a:cubicBezTo>
                  <a:pt x="6444194" y="245895"/>
                  <a:pt x="6429707" y="256604"/>
                  <a:pt x="6414069" y="261286"/>
                </a:cubicBezTo>
                <a:cubicBezTo>
                  <a:pt x="6398431" y="265968"/>
                  <a:pt x="6396556" y="262888"/>
                  <a:pt x="6408443" y="252047"/>
                </a:cubicBezTo>
                <a:cubicBezTo>
                  <a:pt x="6420332" y="241206"/>
                  <a:pt x="6432829" y="226844"/>
                  <a:pt x="6445936" y="208962"/>
                </a:cubicBezTo>
                <a:cubicBezTo>
                  <a:pt x="6438063" y="194708"/>
                  <a:pt x="6430976" y="179489"/>
                  <a:pt x="6424673" y="163306"/>
                </a:cubicBezTo>
                <a:cubicBezTo>
                  <a:pt x="6418371" y="147123"/>
                  <a:pt x="6412423" y="130385"/>
                  <a:pt x="6406831" y="113090"/>
                </a:cubicBezTo>
                <a:cubicBezTo>
                  <a:pt x="6390669" y="117464"/>
                  <a:pt x="6375691" y="121031"/>
                  <a:pt x="6361895" y="123792"/>
                </a:cubicBezTo>
                <a:cubicBezTo>
                  <a:pt x="6348101" y="126552"/>
                  <a:pt x="6338377" y="128248"/>
                  <a:pt x="6332727" y="128879"/>
                </a:cubicBezTo>
                <a:lnTo>
                  <a:pt x="6332727" y="179063"/>
                </a:lnTo>
                <a:cubicBezTo>
                  <a:pt x="6347885" y="174976"/>
                  <a:pt x="6358385" y="169455"/>
                  <a:pt x="6364229" y="162500"/>
                </a:cubicBezTo>
                <a:cubicBezTo>
                  <a:pt x="6370073" y="155545"/>
                  <a:pt x="6375867" y="153282"/>
                  <a:pt x="6381610" y="155713"/>
                </a:cubicBezTo>
                <a:cubicBezTo>
                  <a:pt x="6387353" y="158144"/>
                  <a:pt x="6393687" y="161198"/>
                  <a:pt x="6400614" y="164877"/>
                </a:cubicBezTo>
                <a:cubicBezTo>
                  <a:pt x="6407541" y="168555"/>
                  <a:pt x="6409623" y="172785"/>
                  <a:pt x="6406863" y="177568"/>
                </a:cubicBezTo>
                <a:cubicBezTo>
                  <a:pt x="6404103" y="182350"/>
                  <a:pt x="6402285" y="188240"/>
                  <a:pt x="6401410" y="195238"/>
                </a:cubicBezTo>
                <a:cubicBezTo>
                  <a:pt x="6400535" y="202236"/>
                  <a:pt x="6399646" y="213024"/>
                  <a:pt x="6398743" y="227601"/>
                </a:cubicBezTo>
                <a:cubicBezTo>
                  <a:pt x="6397839" y="242177"/>
                  <a:pt x="6394519" y="253524"/>
                  <a:pt x="6388783" y="261641"/>
                </a:cubicBezTo>
                <a:cubicBezTo>
                  <a:pt x="6383047" y="269757"/>
                  <a:pt x="6376569" y="276271"/>
                  <a:pt x="6369349" y="281183"/>
                </a:cubicBezTo>
                <a:cubicBezTo>
                  <a:pt x="6362129" y="286094"/>
                  <a:pt x="6357396" y="284617"/>
                  <a:pt x="6355152" y="276752"/>
                </a:cubicBezTo>
                <a:cubicBezTo>
                  <a:pt x="6352908" y="268886"/>
                  <a:pt x="6347233" y="259411"/>
                  <a:pt x="6338127" y="248326"/>
                </a:cubicBezTo>
                <a:cubicBezTo>
                  <a:pt x="6329021" y="237241"/>
                  <a:pt x="6330293" y="234172"/>
                  <a:pt x="6341945" y="239119"/>
                </a:cubicBezTo>
                <a:cubicBezTo>
                  <a:pt x="6353597" y="244067"/>
                  <a:pt x="6360817" y="245892"/>
                  <a:pt x="6363605" y="244594"/>
                </a:cubicBezTo>
                <a:cubicBezTo>
                  <a:pt x="6366395" y="243296"/>
                  <a:pt x="6368894" y="234326"/>
                  <a:pt x="6371102" y="217684"/>
                </a:cubicBezTo>
                <a:cubicBezTo>
                  <a:pt x="6373311" y="201043"/>
                  <a:pt x="6374125" y="190922"/>
                  <a:pt x="6373543" y="187323"/>
                </a:cubicBezTo>
                <a:cubicBezTo>
                  <a:pt x="6372963" y="183723"/>
                  <a:pt x="6371221" y="182773"/>
                  <a:pt x="6368317" y="184472"/>
                </a:cubicBezTo>
                <a:cubicBezTo>
                  <a:pt x="6365413" y="186172"/>
                  <a:pt x="6359777" y="188412"/>
                  <a:pt x="6351409" y="191194"/>
                </a:cubicBezTo>
                <a:cubicBezTo>
                  <a:pt x="6343042" y="193976"/>
                  <a:pt x="6336657" y="195690"/>
                  <a:pt x="6332254" y="196335"/>
                </a:cubicBezTo>
                <a:cubicBezTo>
                  <a:pt x="6329745" y="215609"/>
                  <a:pt x="6323335" y="232975"/>
                  <a:pt x="6313024" y="248433"/>
                </a:cubicBezTo>
                <a:cubicBezTo>
                  <a:pt x="6302713" y="263892"/>
                  <a:pt x="6288993" y="274669"/>
                  <a:pt x="6271864" y="280763"/>
                </a:cubicBezTo>
                <a:cubicBezTo>
                  <a:pt x="6254735" y="286858"/>
                  <a:pt x="6251203" y="285395"/>
                  <a:pt x="6261270" y="276375"/>
                </a:cubicBezTo>
                <a:cubicBezTo>
                  <a:pt x="6271337" y="267355"/>
                  <a:pt x="6280791" y="255324"/>
                  <a:pt x="6289632" y="240281"/>
                </a:cubicBezTo>
                <a:cubicBezTo>
                  <a:pt x="6298473" y="225238"/>
                  <a:pt x="6303563" y="208858"/>
                  <a:pt x="6304904" y="191141"/>
                </a:cubicBezTo>
                <a:cubicBezTo>
                  <a:pt x="6306245" y="173423"/>
                  <a:pt x="6306259" y="158925"/>
                  <a:pt x="6304947" y="147647"/>
                </a:cubicBezTo>
                <a:cubicBezTo>
                  <a:pt x="6303635" y="136368"/>
                  <a:pt x="6300935" y="127090"/>
                  <a:pt x="6296848" y="119812"/>
                </a:cubicBezTo>
                <a:cubicBezTo>
                  <a:pt x="6292761" y="112535"/>
                  <a:pt x="6294346" y="108896"/>
                  <a:pt x="6301602" y="108896"/>
                </a:cubicBezTo>
                <a:cubicBezTo>
                  <a:pt x="6307281" y="108896"/>
                  <a:pt x="6313179" y="109340"/>
                  <a:pt x="6319295" y="110230"/>
                </a:cubicBezTo>
                <a:cubicBezTo>
                  <a:pt x="6325411" y="111119"/>
                  <a:pt x="6335679" y="110022"/>
                  <a:pt x="6350097" y="106938"/>
                </a:cubicBezTo>
                <a:cubicBezTo>
                  <a:pt x="6364516" y="103855"/>
                  <a:pt x="6381169" y="99094"/>
                  <a:pt x="6400055" y="92656"/>
                </a:cubicBezTo>
                <a:cubicBezTo>
                  <a:pt x="6387708" y="47283"/>
                  <a:pt x="6378549" y="20195"/>
                  <a:pt x="6372575" y="11390"/>
                </a:cubicBezTo>
                <a:cubicBezTo>
                  <a:pt x="6368096" y="4786"/>
                  <a:pt x="6368198" y="1054"/>
                  <a:pt x="6372882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254014" y="3640366"/>
            <a:ext cx="222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309+27=336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342085" y="3651386"/>
            <a:ext cx="2536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336-72=264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014979" y="4984489"/>
            <a:ext cx="3431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答：正确的差是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978419" y="3640366"/>
            <a:ext cx="1172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54014" y="4327137"/>
            <a:ext cx="1929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72-27=45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2085" y="4297718"/>
            <a:ext cx="2508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309-45=264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78419" y="4327137"/>
            <a:ext cx="1172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7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2228572" y="2793264"/>
            <a:ext cx="3563765" cy="516680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加、减法之间的关系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98666" y="2030273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8570" y="4429014"/>
            <a:ext cx="3121438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0315" y="5016889"/>
            <a:ext cx="4121588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另一个加数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11997" y="4165741"/>
            <a:ext cx="3427412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1999" y="5248370"/>
            <a:ext cx="3684587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1997" y="4708125"/>
            <a:ext cx="3427412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被减数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220315" y="3642521"/>
            <a:ext cx="356871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加法各部分间的关系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41903" y="3642521"/>
            <a:ext cx="356760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减法各部分间的关系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9027" y="2772209"/>
            <a:ext cx="3655861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减法是加法的逆运算。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81279" y="981499"/>
            <a:ext cx="11047494" cy="5876501"/>
            <a:chOff x="1516344" y="1196751"/>
            <a:chExt cx="11047494" cy="5876501"/>
          </a:xfrm>
        </p:grpSpPr>
        <p:grpSp>
          <p:nvGrpSpPr>
            <p:cNvPr id="14" name="组合 13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7" name="矩形: 圆角 1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050280" y="451993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: 形状 78"/>
          <p:cNvSpPr>
            <a:spLocks noChangeArrowheads="1"/>
          </p:cNvSpPr>
          <p:nvPr/>
        </p:nvSpPr>
        <p:spPr bwMode="auto">
          <a:xfrm>
            <a:off x="2133669" y="1355540"/>
            <a:ext cx="7627267" cy="735380"/>
          </a:xfrm>
          <a:custGeom>
            <a:avLst/>
            <a:gdLst/>
            <a:ahLst/>
            <a:cxnLst/>
            <a:rect l="l" t="t" r="r" b="b"/>
            <a:pathLst>
              <a:path w="7627267" h="735380">
                <a:moveTo>
                  <a:pt x="5418527" y="643568"/>
                </a:moveTo>
                <a:cubicBezTo>
                  <a:pt x="5415155" y="643758"/>
                  <a:pt x="5411875" y="645038"/>
                  <a:pt x="5408688" y="647408"/>
                </a:cubicBezTo>
                <a:cubicBezTo>
                  <a:pt x="5402314" y="652147"/>
                  <a:pt x="5399127" y="658464"/>
                  <a:pt x="5399127" y="666358"/>
                </a:cubicBezTo>
                <a:cubicBezTo>
                  <a:pt x="5399127" y="674253"/>
                  <a:pt x="5402676" y="680179"/>
                  <a:pt x="5409775" y="684137"/>
                </a:cubicBezTo>
                <a:cubicBezTo>
                  <a:pt x="5416873" y="688094"/>
                  <a:pt x="5423821" y="687894"/>
                  <a:pt x="5430618" y="683534"/>
                </a:cubicBezTo>
                <a:cubicBezTo>
                  <a:pt x="5437415" y="679161"/>
                  <a:pt x="5440609" y="672851"/>
                  <a:pt x="5440201" y="664605"/>
                </a:cubicBezTo>
                <a:cubicBezTo>
                  <a:pt x="5439792" y="656360"/>
                  <a:pt x="5436032" y="650247"/>
                  <a:pt x="5428919" y="646268"/>
                </a:cubicBezTo>
                <a:cubicBezTo>
                  <a:pt x="5425363" y="644278"/>
                  <a:pt x="5421898" y="643378"/>
                  <a:pt x="5418527" y="643568"/>
                </a:cubicBezTo>
                <a:close/>
                <a:moveTo>
                  <a:pt x="123755" y="630769"/>
                </a:moveTo>
                <a:cubicBezTo>
                  <a:pt x="127218" y="631009"/>
                  <a:pt x="125519" y="634265"/>
                  <a:pt x="118658" y="640535"/>
                </a:cubicBezTo>
                <a:cubicBezTo>
                  <a:pt x="109509" y="648896"/>
                  <a:pt x="95566" y="659543"/>
                  <a:pt x="76830" y="672478"/>
                </a:cubicBezTo>
                <a:cubicBezTo>
                  <a:pt x="58095" y="685413"/>
                  <a:pt x="45917" y="694756"/>
                  <a:pt x="40296" y="700506"/>
                </a:cubicBezTo>
                <a:cubicBezTo>
                  <a:pt x="34674" y="706256"/>
                  <a:pt x="25417" y="704994"/>
                  <a:pt x="12525" y="696720"/>
                </a:cubicBezTo>
                <a:cubicBezTo>
                  <a:pt x="-366" y="688446"/>
                  <a:pt x="-3306" y="683086"/>
                  <a:pt x="3706" y="680641"/>
                </a:cubicBezTo>
                <a:cubicBezTo>
                  <a:pt x="10718" y="678196"/>
                  <a:pt x="18491" y="675403"/>
                  <a:pt x="27023" y="672263"/>
                </a:cubicBezTo>
                <a:cubicBezTo>
                  <a:pt x="35556" y="669122"/>
                  <a:pt x="50678" y="662124"/>
                  <a:pt x="72389" y="651269"/>
                </a:cubicBezTo>
                <a:cubicBezTo>
                  <a:pt x="93971" y="640471"/>
                  <a:pt x="109365" y="633892"/>
                  <a:pt x="118572" y="631533"/>
                </a:cubicBezTo>
                <a:cubicBezTo>
                  <a:pt x="120873" y="630943"/>
                  <a:pt x="122601" y="630689"/>
                  <a:pt x="123755" y="630769"/>
                </a:cubicBezTo>
                <a:close/>
                <a:moveTo>
                  <a:pt x="4072949" y="621552"/>
                </a:moveTo>
                <a:cubicBezTo>
                  <a:pt x="4072153" y="620556"/>
                  <a:pt x="4070239" y="620731"/>
                  <a:pt x="4067206" y="622079"/>
                </a:cubicBezTo>
                <a:cubicBezTo>
                  <a:pt x="4064173" y="623427"/>
                  <a:pt x="4059344" y="625069"/>
                  <a:pt x="4052719" y="627005"/>
                </a:cubicBezTo>
                <a:cubicBezTo>
                  <a:pt x="4054511" y="637387"/>
                  <a:pt x="4056060" y="645812"/>
                  <a:pt x="4057365" y="652280"/>
                </a:cubicBezTo>
                <a:cubicBezTo>
                  <a:pt x="4060247" y="651591"/>
                  <a:pt x="4065410" y="649763"/>
                  <a:pt x="4072853" y="646795"/>
                </a:cubicBezTo>
                <a:cubicBezTo>
                  <a:pt x="4073713" y="630963"/>
                  <a:pt x="4073745" y="622549"/>
                  <a:pt x="4072949" y="621552"/>
                </a:cubicBezTo>
                <a:close/>
                <a:moveTo>
                  <a:pt x="5421008" y="620649"/>
                </a:moveTo>
                <a:cubicBezTo>
                  <a:pt x="5426530" y="620771"/>
                  <a:pt x="5432174" y="622043"/>
                  <a:pt x="5437942" y="624467"/>
                </a:cubicBezTo>
                <a:cubicBezTo>
                  <a:pt x="5449479" y="629314"/>
                  <a:pt x="5457140" y="636993"/>
                  <a:pt x="5460926" y="647504"/>
                </a:cubicBezTo>
                <a:cubicBezTo>
                  <a:pt x="5464712" y="658016"/>
                  <a:pt x="5465157" y="668412"/>
                  <a:pt x="5462260" y="678694"/>
                </a:cubicBezTo>
                <a:cubicBezTo>
                  <a:pt x="5459363" y="688976"/>
                  <a:pt x="5453942" y="696846"/>
                  <a:pt x="5445998" y="702302"/>
                </a:cubicBezTo>
                <a:cubicBezTo>
                  <a:pt x="5438054" y="707758"/>
                  <a:pt x="5428614" y="710487"/>
                  <a:pt x="5417679" y="710487"/>
                </a:cubicBezTo>
                <a:cubicBezTo>
                  <a:pt x="5406745" y="710487"/>
                  <a:pt x="5396844" y="706048"/>
                  <a:pt x="5387974" y="697172"/>
                </a:cubicBezTo>
                <a:cubicBezTo>
                  <a:pt x="5379104" y="688295"/>
                  <a:pt x="5374670" y="678752"/>
                  <a:pt x="5374670" y="668542"/>
                </a:cubicBezTo>
                <a:cubicBezTo>
                  <a:pt x="5374670" y="658331"/>
                  <a:pt x="5377058" y="649401"/>
                  <a:pt x="5381833" y="641750"/>
                </a:cubicBezTo>
                <a:cubicBezTo>
                  <a:pt x="5386608" y="634100"/>
                  <a:pt x="5394269" y="628095"/>
                  <a:pt x="5404816" y="623736"/>
                </a:cubicBezTo>
                <a:cubicBezTo>
                  <a:pt x="5410090" y="621556"/>
                  <a:pt x="5415487" y="620527"/>
                  <a:pt x="5421008" y="620649"/>
                </a:cubicBezTo>
                <a:close/>
                <a:moveTo>
                  <a:pt x="4810836" y="599668"/>
                </a:moveTo>
                <a:lnTo>
                  <a:pt x="4752230" y="606291"/>
                </a:lnTo>
                <a:cubicBezTo>
                  <a:pt x="4750897" y="608359"/>
                  <a:pt x="4749616" y="609999"/>
                  <a:pt x="4748387" y="611211"/>
                </a:cubicBezTo>
                <a:lnTo>
                  <a:pt x="4746957" y="612164"/>
                </a:lnTo>
                <a:lnTo>
                  <a:pt x="4754144" y="614002"/>
                </a:lnTo>
                <a:cubicBezTo>
                  <a:pt x="4760067" y="616289"/>
                  <a:pt x="4762555" y="618738"/>
                  <a:pt x="4761608" y="621348"/>
                </a:cubicBezTo>
                <a:cubicBezTo>
                  <a:pt x="4760662" y="623958"/>
                  <a:pt x="4759788" y="626618"/>
                  <a:pt x="4758984" y="629328"/>
                </a:cubicBezTo>
                <a:cubicBezTo>
                  <a:pt x="4772522" y="628540"/>
                  <a:pt x="4790913" y="626482"/>
                  <a:pt x="4814158" y="623155"/>
                </a:cubicBezTo>
                <a:cubicBezTo>
                  <a:pt x="4814158" y="616472"/>
                  <a:pt x="4813036" y="610431"/>
                  <a:pt x="4810792" y="605032"/>
                </a:cubicBezTo>
                <a:close/>
                <a:moveTo>
                  <a:pt x="2305761" y="599668"/>
                </a:moveTo>
                <a:lnTo>
                  <a:pt x="2247155" y="606291"/>
                </a:lnTo>
                <a:cubicBezTo>
                  <a:pt x="2245822" y="608359"/>
                  <a:pt x="2244541" y="609999"/>
                  <a:pt x="2243312" y="611211"/>
                </a:cubicBezTo>
                <a:lnTo>
                  <a:pt x="2241882" y="612164"/>
                </a:lnTo>
                <a:lnTo>
                  <a:pt x="2249070" y="614002"/>
                </a:lnTo>
                <a:cubicBezTo>
                  <a:pt x="2254992" y="616289"/>
                  <a:pt x="2257480" y="618738"/>
                  <a:pt x="2256534" y="621348"/>
                </a:cubicBezTo>
                <a:cubicBezTo>
                  <a:pt x="2255587" y="623958"/>
                  <a:pt x="2254713" y="626618"/>
                  <a:pt x="2253909" y="629328"/>
                </a:cubicBezTo>
                <a:cubicBezTo>
                  <a:pt x="2267447" y="628540"/>
                  <a:pt x="2285838" y="626482"/>
                  <a:pt x="2309083" y="623155"/>
                </a:cubicBezTo>
                <a:cubicBezTo>
                  <a:pt x="2309083" y="616472"/>
                  <a:pt x="2307961" y="610431"/>
                  <a:pt x="2305717" y="605032"/>
                </a:cubicBezTo>
                <a:close/>
                <a:moveTo>
                  <a:pt x="4821515" y="598461"/>
                </a:moveTo>
                <a:lnTo>
                  <a:pt x="4813831" y="599329"/>
                </a:lnTo>
                <a:lnTo>
                  <a:pt x="4817707" y="599106"/>
                </a:lnTo>
                <a:lnTo>
                  <a:pt x="4824298" y="601086"/>
                </a:lnTo>
                <a:close/>
                <a:moveTo>
                  <a:pt x="2316440" y="598461"/>
                </a:moveTo>
                <a:lnTo>
                  <a:pt x="2308756" y="599329"/>
                </a:lnTo>
                <a:lnTo>
                  <a:pt x="2312633" y="599106"/>
                </a:lnTo>
                <a:lnTo>
                  <a:pt x="2319223" y="601086"/>
                </a:lnTo>
                <a:close/>
                <a:moveTo>
                  <a:pt x="5120884" y="575348"/>
                </a:moveTo>
                <a:cubicBezTo>
                  <a:pt x="5127631" y="573548"/>
                  <a:pt x="5134712" y="575585"/>
                  <a:pt x="5142126" y="581457"/>
                </a:cubicBezTo>
                <a:cubicBezTo>
                  <a:pt x="5149540" y="587329"/>
                  <a:pt x="5147794" y="592743"/>
                  <a:pt x="5136888" y="597697"/>
                </a:cubicBezTo>
                <a:cubicBezTo>
                  <a:pt x="5125982" y="602652"/>
                  <a:pt x="5117490" y="605337"/>
                  <a:pt x="5111409" y="605753"/>
                </a:cubicBezTo>
                <a:cubicBezTo>
                  <a:pt x="5116816" y="609826"/>
                  <a:pt x="5118823" y="613414"/>
                  <a:pt x="5117432" y="616519"/>
                </a:cubicBezTo>
                <a:cubicBezTo>
                  <a:pt x="5116041" y="619624"/>
                  <a:pt x="5114937" y="627944"/>
                  <a:pt x="5114120" y="641482"/>
                </a:cubicBezTo>
                <a:cubicBezTo>
                  <a:pt x="5127786" y="637968"/>
                  <a:pt x="5141549" y="635064"/>
                  <a:pt x="5155408" y="632770"/>
                </a:cubicBezTo>
                <a:cubicBezTo>
                  <a:pt x="5169268" y="630475"/>
                  <a:pt x="5171538" y="633121"/>
                  <a:pt x="5162217" y="640707"/>
                </a:cubicBezTo>
                <a:cubicBezTo>
                  <a:pt x="5152896" y="648293"/>
                  <a:pt x="5133386" y="657034"/>
                  <a:pt x="5103687" y="666928"/>
                </a:cubicBezTo>
                <a:cubicBezTo>
                  <a:pt x="5075738" y="678644"/>
                  <a:pt x="5057608" y="687033"/>
                  <a:pt x="5049298" y="692095"/>
                </a:cubicBezTo>
                <a:cubicBezTo>
                  <a:pt x="5040988" y="697157"/>
                  <a:pt x="5032961" y="696752"/>
                  <a:pt x="5025217" y="690880"/>
                </a:cubicBezTo>
                <a:cubicBezTo>
                  <a:pt x="5017474" y="685008"/>
                  <a:pt x="5012329" y="679637"/>
                  <a:pt x="5009783" y="674769"/>
                </a:cubicBezTo>
                <a:cubicBezTo>
                  <a:pt x="5007238" y="669900"/>
                  <a:pt x="5012534" y="667204"/>
                  <a:pt x="5025669" y="666681"/>
                </a:cubicBezTo>
                <a:cubicBezTo>
                  <a:pt x="5038805" y="666158"/>
                  <a:pt x="5060580" y="660404"/>
                  <a:pt x="5090996" y="649419"/>
                </a:cubicBezTo>
                <a:cubicBezTo>
                  <a:pt x="5090996" y="633917"/>
                  <a:pt x="5089576" y="621427"/>
                  <a:pt x="5086737" y="611948"/>
                </a:cubicBezTo>
                <a:cubicBezTo>
                  <a:pt x="5080026" y="612851"/>
                  <a:pt x="5073379" y="613303"/>
                  <a:pt x="5066797" y="613303"/>
                </a:cubicBezTo>
                <a:cubicBezTo>
                  <a:pt x="5060774" y="613303"/>
                  <a:pt x="5054081" y="611267"/>
                  <a:pt x="5046717" y="607194"/>
                </a:cubicBezTo>
                <a:cubicBezTo>
                  <a:pt x="5039353" y="603121"/>
                  <a:pt x="5040909" y="599289"/>
                  <a:pt x="5051384" y="595697"/>
                </a:cubicBezTo>
                <a:cubicBezTo>
                  <a:pt x="5061860" y="592105"/>
                  <a:pt x="5074376" y="588265"/>
                  <a:pt x="5088931" y="584178"/>
                </a:cubicBezTo>
                <a:cubicBezTo>
                  <a:pt x="5103486" y="580091"/>
                  <a:pt x="5114138" y="577148"/>
                  <a:pt x="5120884" y="575348"/>
                </a:cubicBezTo>
                <a:close/>
                <a:moveTo>
                  <a:pt x="2625335" y="575348"/>
                </a:moveTo>
                <a:cubicBezTo>
                  <a:pt x="2632082" y="573548"/>
                  <a:pt x="2639162" y="575585"/>
                  <a:pt x="2646576" y="581457"/>
                </a:cubicBezTo>
                <a:cubicBezTo>
                  <a:pt x="2653990" y="587329"/>
                  <a:pt x="2652244" y="592743"/>
                  <a:pt x="2641338" y="597697"/>
                </a:cubicBezTo>
                <a:cubicBezTo>
                  <a:pt x="2630433" y="602652"/>
                  <a:pt x="2621940" y="605337"/>
                  <a:pt x="2615859" y="605753"/>
                </a:cubicBezTo>
                <a:cubicBezTo>
                  <a:pt x="2621266" y="609826"/>
                  <a:pt x="2623273" y="613414"/>
                  <a:pt x="2621882" y="616519"/>
                </a:cubicBezTo>
                <a:cubicBezTo>
                  <a:pt x="2620491" y="619624"/>
                  <a:pt x="2619387" y="627944"/>
                  <a:pt x="2618570" y="641482"/>
                </a:cubicBezTo>
                <a:cubicBezTo>
                  <a:pt x="2632236" y="637968"/>
                  <a:pt x="2645999" y="635064"/>
                  <a:pt x="2659859" y="632770"/>
                </a:cubicBezTo>
                <a:cubicBezTo>
                  <a:pt x="2673719" y="630475"/>
                  <a:pt x="2675988" y="633121"/>
                  <a:pt x="2666667" y="640707"/>
                </a:cubicBezTo>
                <a:cubicBezTo>
                  <a:pt x="2657346" y="648293"/>
                  <a:pt x="2637836" y="657034"/>
                  <a:pt x="2608137" y="666928"/>
                </a:cubicBezTo>
                <a:cubicBezTo>
                  <a:pt x="2580188" y="678644"/>
                  <a:pt x="2562059" y="687033"/>
                  <a:pt x="2553748" y="692095"/>
                </a:cubicBezTo>
                <a:cubicBezTo>
                  <a:pt x="2545438" y="697157"/>
                  <a:pt x="2537411" y="696752"/>
                  <a:pt x="2529668" y="690880"/>
                </a:cubicBezTo>
                <a:cubicBezTo>
                  <a:pt x="2521924" y="685008"/>
                  <a:pt x="2516779" y="679637"/>
                  <a:pt x="2514234" y="674769"/>
                </a:cubicBezTo>
                <a:cubicBezTo>
                  <a:pt x="2511688" y="669900"/>
                  <a:pt x="2516984" y="667204"/>
                  <a:pt x="2530119" y="666681"/>
                </a:cubicBezTo>
                <a:cubicBezTo>
                  <a:pt x="2543255" y="666158"/>
                  <a:pt x="2565030" y="660404"/>
                  <a:pt x="2595446" y="649419"/>
                </a:cubicBezTo>
                <a:cubicBezTo>
                  <a:pt x="2595446" y="633917"/>
                  <a:pt x="2594026" y="621427"/>
                  <a:pt x="2591187" y="611948"/>
                </a:cubicBezTo>
                <a:cubicBezTo>
                  <a:pt x="2584476" y="612851"/>
                  <a:pt x="2577829" y="613303"/>
                  <a:pt x="2571247" y="613303"/>
                </a:cubicBezTo>
                <a:cubicBezTo>
                  <a:pt x="2565224" y="613303"/>
                  <a:pt x="2558531" y="611267"/>
                  <a:pt x="2551167" y="607194"/>
                </a:cubicBezTo>
                <a:cubicBezTo>
                  <a:pt x="2543803" y="603121"/>
                  <a:pt x="2545359" y="599289"/>
                  <a:pt x="2555835" y="595697"/>
                </a:cubicBezTo>
                <a:cubicBezTo>
                  <a:pt x="2566310" y="592105"/>
                  <a:pt x="2578826" y="588265"/>
                  <a:pt x="2593381" y="584178"/>
                </a:cubicBezTo>
                <a:cubicBezTo>
                  <a:pt x="2607936" y="580091"/>
                  <a:pt x="2618588" y="577148"/>
                  <a:pt x="2625335" y="575348"/>
                </a:cubicBezTo>
                <a:close/>
                <a:moveTo>
                  <a:pt x="4367228" y="572410"/>
                </a:moveTo>
                <a:cubicBezTo>
                  <a:pt x="4369794" y="573121"/>
                  <a:pt x="4365654" y="585935"/>
                  <a:pt x="4354810" y="610851"/>
                </a:cubicBezTo>
                <a:cubicBezTo>
                  <a:pt x="4342377" y="639259"/>
                  <a:pt x="4334819" y="661167"/>
                  <a:pt x="4332138" y="676576"/>
                </a:cubicBezTo>
                <a:cubicBezTo>
                  <a:pt x="4329456" y="691984"/>
                  <a:pt x="4323903" y="695766"/>
                  <a:pt x="4315478" y="687922"/>
                </a:cubicBezTo>
                <a:cubicBezTo>
                  <a:pt x="4307053" y="680078"/>
                  <a:pt x="4301192" y="671288"/>
                  <a:pt x="4297893" y="661551"/>
                </a:cubicBezTo>
                <a:cubicBezTo>
                  <a:pt x="4294595" y="651814"/>
                  <a:pt x="4295843" y="645934"/>
                  <a:pt x="4301636" y="643912"/>
                </a:cubicBezTo>
                <a:cubicBezTo>
                  <a:pt x="4307430" y="641890"/>
                  <a:pt x="4313589" y="636957"/>
                  <a:pt x="4320114" y="629113"/>
                </a:cubicBezTo>
                <a:cubicBezTo>
                  <a:pt x="4326639" y="621269"/>
                  <a:pt x="4338390" y="606298"/>
                  <a:pt x="4355369" y="584200"/>
                </a:cubicBezTo>
                <a:cubicBezTo>
                  <a:pt x="4361736" y="575913"/>
                  <a:pt x="4365689" y="571983"/>
                  <a:pt x="4367228" y="572410"/>
                </a:cubicBezTo>
                <a:close/>
                <a:moveTo>
                  <a:pt x="1871679" y="572410"/>
                </a:moveTo>
                <a:cubicBezTo>
                  <a:pt x="1874244" y="573121"/>
                  <a:pt x="1870105" y="585935"/>
                  <a:pt x="1859260" y="610851"/>
                </a:cubicBezTo>
                <a:cubicBezTo>
                  <a:pt x="1846827" y="639259"/>
                  <a:pt x="1839270" y="661167"/>
                  <a:pt x="1836588" y="676576"/>
                </a:cubicBezTo>
                <a:cubicBezTo>
                  <a:pt x="1833906" y="691984"/>
                  <a:pt x="1828353" y="695766"/>
                  <a:pt x="1819928" y="687922"/>
                </a:cubicBezTo>
                <a:cubicBezTo>
                  <a:pt x="1811503" y="680078"/>
                  <a:pt x="1805642" y="671288"/>
                  <a:pt x="1802344" y="661551"/>
                </a:cubicBezTo>
                <a:cubicBezTo>
                  <a:pt x="1799045" y="651814"/>
                  <a:pt x="1800293" y="645934"/>
                  <a:pt x="1806086" y="643912"/>
                </a:cubicBezTo>
                <a:cubicBezTo>
                  <a:pt x="1811880" y="641890"/>
                  <a:pt x="1818039" y="636957"/>
                  <a:pt x="1824564" y="629113"/>
                </a:cubicBezTo>
                <a:cubicBezTo>
                  <a:pt x="1831089" y="621269"/>
                  <a:pt x="1842840" y="606298"/>
                  <a:pt x="1859819" y="584200"/>
                </a:cubicBezTo>
                <a:cubicBezTo>
                  <a:pt x="1866186" y="575913"/>
                  <a:pt x="1870140" y="571983"/>
                  <a:pt x="1871679" y="572410"/>
                </a:cubicBezTo>
                <a:close/>
                <a:moveTo>
                  <a:pt x="3101514" y="560450"/>
                </a:moveTo>
                <a:cubicBezTo>
                  <a:pt x="3097853" y="560591"/>
                  <a:pt x="3092980" y="561112"/>
                  <a:pt x="3086892" y="562012"/>
                </a:cubicBezTo>
                <a:cubicBezTo>
                  <a:pt x="3074717" y="563811"/>
                  <a:pt x="3059926" y="565894"/>
                  <a:pt x="3042516" y="568260"/>
                </a:cubicBezTo>
                <a:cubicBezTo>
                  <a:pt x="3044280" y="594517"/>
                  <a:pt x="3045549" y="612629"/>
                  <a:pt x="3046324" y="622596"/>
                </a:cubicBezTo>
                <a:cubicBezTo>
                  <a:pt x="3062844" y="621778"/>
                  <a:pt x="3082318" y="619706"/>
                  <a:pt x="3104746" y="616379"/>
                </a:cubicBezTo>
                <a:cubicBezTo>
                  <a:pt x="3106395" y="606470"/>
                  <a:pt x="3108109" y="595098"/>
                  <a:pt x="3109887" y="582264"/>
                </a:cubicBezTo>
                <a:cubicBezTo>
                  <a:pt x="3111665" y="569429"/>
                  <a:pt x="3111321" y="562395"/>
                  <a:pt x="3108854" y="561162"/>
                </a:cubicBezTo>
                <a:cubicBezTo>
                  <a:pt x="3107621" y="560545"/>
                  <a:pt x="3105174" y="560308"/>
                  <a:pt x="3101514" y="560450"/>
                </a:cubicBezTo>
                <a:close/>
                <a:moveTo>
                  <a:pt x="4001779" y="556590"/>
                </a:moveTo>
                <a:cubicBezTo>
                  <a:pt x="4004010" y="555979"/>
                  <a:pt x="4004517" y="558221"/>
                  <a:pt x="4003299" y="563313"/>
                </a:cubicBezTo>
                <a:cubicBezTo>
                  <a:pt x="4000051" y="576893"/>
                  <a:pt x="3993049" y="594883"/>
                  <a:pt x="3982294" y="617282"/>
                </a:cubicBezTo>
                <a:cubicBezTo>
                  <a:pt x="3971539" y="639682"/>
                  <a:pt x="3965014" y="654965"/>
                  <a:pt x="3962720" y="663132"/>
                </a:cubicBezTo>
                <a:cubicBezTo>
                  <a:pt x="3960425" y="671299"/>
                  <a:pt x="3955403" y="672905"/>
                  <a:pt x="3947652" y="667950"/>
                </a:cubicBezTo>
                <a:cubicBezTo>
                  <a:pt x="3939901" y="662996"/>
                  <a:pt x="3934075" y="656718"/>
                  <a:pt x="3930174" y="649118"/>
                </a:cubicBezTo>
                <a:cubicBezTo>
                  <a:pt x="3926274" y="641517"/>
                  <a:pt x="3927640" y="636455"/>
                  <a:pt x="3934272" y="633931"/>
                </a:cubicBezTo>
                <a:cubicBezTo>
                  <a:pt x="3940905" y="631408"/>
                  <a:pt x="3954897" y="614565"/>
                  <a:pt x="3976250" y="583404"/>
                </a:cubicBezTo>
                <a:cubicBezTo>
                  <a:pt x="3989550" y="566545"/>
                  <a:pt x="3998060" y="557607"/>
                  <a:pt x="4001779" y="556590"/>
                </a:cubicBezTo>
                <a:close/>
                <a:moveTo>
                  <a:pt x="1666112" y="555914"/>
                </a:moveTo>
                <a:cubicBezTo>
                  <a:pt x="1658677" y="556344"/>
                  <a:pt x="1642584" y="558208"/>
                  <a:pt x="1617832" y="561506"/>
                </a:cubicBezTo>
                <a:cubicBezTo>
                  <a:pt x="1619582" y="594087"/>
                  <a:pt x="1620844" y="616250"/>
                  <a:pt x="1621618" y="627995"/>
                </a:cubicBezTo>
                <a:cubicBezTo>
                  <a:pt x="1638956" y="625399"/>
                  <a:pt x="1656673" y="622861"/>
                  <a:pt x="1674770" y="620380"/>
                </a:cubicBezTo>
                <a:cubicBezTo>
                  <a:pt x="1677194" y="608291"/>
                  <a:pt x="1678853" y="595690"/>
                  <a:pt x="1679750" y="582576"/>
                </a:cubicBezTo>
                <a:cubicBezTo>
                  <a:pt x="1680646" y="569461"/>
                  <a:pt x="1680456" y="561632"/>
                  <a:pt x="1679180" y="559086"/>
                </a:cubicBezTo>
                <a:cubicBezTo>
                  <a:pt x="1677903" y="556541"/>
                  <a:pt x="1673547" y="555483"/>
                  <a:pt x="1666112" y="555914"/>
                </a:cubicBezTo>
                <a:close/>
                <a:moveTo>
                  <a:pt x="4090429" y="554615"/>
                </a:moveTo>
                <a:cubicBezTo>
                  <a:pt x="4094783" y="554667"/>
                  <a:pt x="4098493" y="555906"/>
                  <a:pt x="4101558" y="558333"/>
                </a:cubicBezTo>
                <a:cubicBezTo>
                  <a:pt x="4107688" y="563188"/>
                  <a:pt x="4106710" y="567906"/>
                  <a:pt x="4098622" y="572487"/>
                </a:cubicBezTo>
                <a:cubicBezTo>
                  <a:pt x="4090534" y="577069"/>
                  <a:pt x="4081177" y="580292"/>
                  <a:pt x="4070551" y="582156"/>
                </a:cubicBezTo>
                <a:cubicBezTo>
                  <a:pt x="4059925" y="584020"/>
                  <a:pt x="4051342" y="582870"/>
                  <a:pt x="4044803" y="578704"/>
                </a:cubicBezTo>
                <a:cubicBezTo>
                  <a:pt x="4038264" y="574538"/>
                  <a:pt x="4038741" y="571200"/>
                  <a:pt x="4046233" y="568691"/>
                </a:cubicBezTo>
                <a:cubicBezTo>
                  <a:pt x="4053726" y="566181"/>
                  <a:pt x="4063460" y="562625"/>
                  <a:pt x="4075434" y="558022"/>
                </a:cubicBezTo>
                <a:cubicBezTo>
                  <a:pt x="4081077" y="555698"/>
                  <a:pt x="4086075" y="554563"/>
                  <a:pt x="4090429" y="554615"/>
                </a:cubicBezTo>
                <a:close/>
                <a:moveTo>
                  <a:pt x="3377320" y="548514"/>
                </a:moveTo>
                <a:lnTo>
                  <a:pt x="3336709" y="553526"/>
                </a:lnTo>
                <a:cubicBezTo>
                  <a:pt x="3335920" y="566016"/>
                  <a:pt x="3334213" y="575409"/>
                  <a:pt x="3331589" y="581704"/>
                </a:cubicBezTo>
                <a:cubicBezTo>
                  <a:pt x="3344510" y="584185"/>
                  <a:pt x="3352465" y="588771"/>
                  <a:pt x="3355455" y="595460"/>
                </a:cubicBezTo>
                <a:lnTo>
                  <a:pt x="3355160" y="610965"/>
                </a:lnTo>
                <a:lnTo>
                  <a:pt x="3363328" y="598923"/>
                </a:lnTo>
                <a:cubicBezTo>
                  <a:pt x="3370864" y="583845"/>
                  <a:pt x="3375528" y="567042"/>
                  <a:pt x="3377320" y="548514"/>
                </a:cubicBezTo>
                <a:close/>
                <a:moveTo>
                  <a:pt x="872246" y="548514"/>
                </a:moveTo>
                <a:lnTo>
                  <a:pt x="831634" y="553526"/>
                </a:lnTo>
                <a:cubicBezTo>
                  <a:pt x="830846" y="566016"/>
                  <a:pt x="829139" y="575409"/>
                  <a:pt x="826515" y="581704"/>
                </a:cubicBezTo>
                <a:cubicBezTo>
                  <a:pt x="839435" y="584185"/>
                  <a:pt x="847390" y="588771"/>
                  <a:pt x="850380" y="595460"/>
                </a:cubicBezTo>
                <a:lnTo>
                  <a:pt x="850086" y="610965"/>
                </a:lnTo>
                <a:lnTo>
                  <a:pt x="858253" y="598923"/>
                </a:lnTo>
                <a:cubicBezTo>
                  <a:pt x="865789" y="583845"/>
                  <a:pt x="870453" y="567042"/>
                  <a:pt x="872246" y="548514"/>
                </a:cubicBezTo>
                <a:close/>
                <a:moveTo>
                  <a:pt x="3762226" y="547159"/>
                </a:moveTo>
                <a:cubicBezTo>
                  <a:pt x="3758110" y="547159"/>
                  <a:pt x="3740135" y="549654"/>
                  <a:pt x="3708299" y="554644"/>
                </a:cubicBezTo>
                <a:lnTo>
                  <a:pt x="3710579" y="569938"/>
                </a:lnTo>
                <a:cubicBezTo>
                  <a:pt x="3718998" y="569150"/>
                  <a:pt x="3728114" y="567153"/>
                  <a:pt x="3737930" y="563948"/>
                </a:cubicBezTo>
                <a:cubicBezTo>
                  <a:pt x="3747746" y="560743"/>
                  <a:pt x="3755385" y="562345"/>
                  <a:pt x="3760849" y="568755"/>
                </a:cubicBezTo>
                <a:cubicBezTo>
                  <a:pt x="3766313" y="575165"/>
                  <a:pt x="3761193" y="579693"/>
                  <a:pt x="3745491" y="582339"/>
                </a:cubicBezTo>
                <a:cubicBezTo>
                  <a:pt x="3729788" y="584985"/>
                  <a:pt x="3718295" y="585856"/>
                  <a:pt x="3711010" y="584952"/>
                </a:cubicBezTo>
                <a:lnTo>
                  <a:pt x="3711010" y="600999"/>
                </a:lnTo>
                <a:cubicBezTo>
                  <a:pt x="3722052" y="600167"/>
                  <a:pt x="3731954" y="598608"/>
                  <a:pt x="3740715" y="596321"/>
                </a:cubicBezTo>
                <a:cubicBezTo>
                  <a:pt x="3749478" y="594033"/>
                  <a:pt x="3756615" y="595539"/>
                  <a:pt x="3762129" y="600838"/>
                </a:cubicBezTo>
                <a:cubicBezTo>
                  <a:pt x="3767643" y="606137"/>
                  <a:pt x="3764603" y="610213"/>
                  <a:pt x="3753009" y="613066"/>
                </a:cubicBezTo>
                <a:cubicBezTo>
                  <a:pt x="3741415" y="615920"/>
                  <a:pt x="3727415" y="616895"/>
                  <a:pt x="3711010" y="615992"/>
                </a:cubicBezTo>
                <a:lnTo>
                  <a:pt x="3711010" y="638793"/>
                </a:lnTo>
                <a:cubicBezTo>
                  <a:pt x="3728476" y="636140"/>
                  <a:pt x="3741540" y="633899"/>
                  <a:pt x="3750201" y="632071"/>
                </a:cubicBezTo>
                <a:cubicBezTo>
                  <a:pt x="3758863" y="630242"/>
                  <a:pt x="3765044" y="630906"/>
                  <a:pt x="3768743" y="634061"/>
                </a:cubicBezTo>
                <a:cubicBezTo>
                  <a:pt x="3772443" y="637215"/>
                  <a:pt x="3774293" y="633415"/>
                  <a:pt x="3774293" y="622660"/>
                </a:cubicBezTo>
                <a:cubicBezTo>
                  <a:pt x="3774293" y="609252"/>
                  <a:pt x="3774078" y="594094"/>
                  <a:pt x="3773648" y="577187"/>
                </a:cubicBezTo>
                <a:cubicBezTo>
                  <a:pt x="3773218" y="560280"/>
                  <a:pt x="3772070" y="551049"/>
                  <a:pt x="3770206" y="549493"/>
                </a:cubicBezTo>
                <a:cubicBezTo>
                  <a:pt x="3768342" y="547937"/>
                  <a:pt x="3765682" y="547159"/>
                  <a:pt x="3762226" y="547159"/>
                </a:cubicBezTo>
                <a:close/>
                <a:moveTo>
                  <a:pt x="1266677" y="547159"/>
                </a:moveTo>
                <a:cubicBezTo>
                  <a:pt x="1262561" y="547159"/>
                  <a:pt x="1244585" y="549654"/>
                  <a:pt x="1212750" y="554644"/>
                </a:cubicBezTo>
                <a:lnTo>
                  <a:pt x="1215030" y="569938"/>
                </a:lnTo>
                <a:cubicBezTo>
                  <a:pt x="1223448" y="569150"/>
                  <a:pt x="1232565" y="567153"/>
                  <a:pt x="1242380" y="563948"/>
                </a:cubicBezTo>
                <a:cubicBezTo>
                  <a:pt x="1252197" y="560743"/>
                  <a:pt x="1259836" y="562345"/>
                  <a:pt x="1265300" y="568755"/>
                </a:cubicBezTo>
                <a:cubicBezTo>
                  <a:pt x="1270763" y="575165"/>
                  <a:pt x="1265644" y="579693"/>
                  <a:pt x="1249941" y="582339"/>
                </a:cubicBezTo>
                <a:cubicBezTo>
                  <a:pt x="1234239" y="584985"/>
                  <a:pt x="1222745" y="585856"/>
                  <a:pt x="1215460" y="584952"/>
                </a:cubicBezTo>
                <a:lnTo>
                  <a:pt x="1215460" y="600999"/>
                </a:lnTo>
                <a:cubicBezTo>
                  <a:pt x="1226502" y="600167"/>
                  <a:pt x="1236404" y="598608"/>
                  <a:pt x="1245166" y="596321"/>
                </a:cubicBezTo>
                <a:cubicBezTo>
                  <a:pt x="1253928" y="594033"/>
                  <a:pt x="1261066" y="595539"/>
                  <a:pt x="1266579" y="600838"/>
                </a:cubicBezTo>
                <a:cubicBezTo>
                  <a:pt x="1272093" y="606137"/>
                  <a:pt x="1269053" y="610213"/>
                  <a:pt x="1257459" y="613066"/>
                </a:cubicBezTo>
                <a:cubicBezTo>
                  <a:pt x="1245865" y="615920"/>
                  <a:pt x="1231866" y="616895"/>
                  <a:pt x="1215460" y="615992"/>
                </a:cubicBezTo>
                <a:lnTo>
                  <a:pt x="1215460" y="638793"/>
                </a:lnTo>
                <a:cubicBezTo>
                  <a:pt x="1232927" y="636140"/>
                  <a:pt x="1245990" y="633899"/>
                  <a:pt x="1254652" y="632071"/>
                </a:cubicBezTo>
                <a:cubicBezTo>
                  <a:pt x="1263314" y="630242"/>
                  <a:pt x="1269494" y="630906"/>
                  <a:pt x="1273194" y="634061"/>
                </a:cubicBezTo>
                <a:cubicBezTo>
                  <a:pt x="1276894" y="637215"/>
                  <a:pt x="1278743" y="633415"/>
                  <a:pt x="1278743" y="622660"/>
                </a:cubicBezTo>
                <a:cubicBezTo>
                  <a:pt x="1278743" y="609252"/>
                  <a:pt x="1278528" y="594094"/>
                  <a:pt x="1278099" y="577187"/>
                </a:cubicBezTo>
                <a:cubicBezTo>
                  <a:pt x="1277668" y="560280"/>
                  <a:pt x="1276521" y="551049"/>
                  <a:pt x="1274657" y="549493"/>
                </a:cubicBezTo>
                <a:cubicBezTo>
                  <a:pt x="1272792" y="547937"/>
                  <a:pt x="1270132" y="547159"/>
                  <a:pt x="1266677" y="547159"/>
                </a:cubicBezTo>
                <a:close/>
                <a:moveTo>
                  <a:pt x="3614781" y="541604"/>
                </a:moveTo>
                <a:cubicBezTo>
                  <a:pt x="3617808" y="541278"/>
                  <a:pt x="3620961" y="541853"/>
                  <a:pt x="3624237" y="543330"/>
                </a:cubicBezTo>
                <a:cubicBezTo>
                  <a:pt x="3630791" y="546284"/>
                  <a:pt x="3636767" y="550446"/>
                  <a:pt x="3642166" y="555817"/>
                </a:cubicBezTo>
                <a:cubicBezTo>
                  <a:pt x="3647565" y="561187"/>
                  <a:pt x="3647207" y="566679"/>
                  <a:pt x="3641090" y="572294"/>
                </a:cubicBezTo>
                <a:cubicBezTo>
                  <a:pt x="3634974" y="577908"/>
                  <a:pt x="3629801" y="584813"/>
                  <a:pt x="3625571" y="593008"/>
                </a:cubicBezTo>
                <a:cubicBezTo>
                  <a:pt x="3621341" y="601204"/>
                  <a:pt x="3622599" y="610209"/>
                  <a:pt x="3629346" y="620025"/>
                </a:cubicBezTo>
                <a:cubicBezTo>
                  <a:pt x="3636093" y="629841"/>
                  <a:pt x="3637215" y="641403"/>
                  <a:pt x="3632712" y="654710"/>
                </a:cubicBezTo>
                <a:cubicBezTo>
                  <a:pt x="3641660" y="656818"/>
                  <a:pt x="3654947" y="661038"/>
                  <a:pt x="3672571" y="667369"/>
                </a:cubicBezTo>
                <a:cubicBezTo>
                  <a:pt x="3690195" y="673700"/>
                  <a:pt x="3708525" y="678634"/>
                  <a:pt x="3727562" y="682168"/>
                </a:cubicBezTo>
                <a:cubicBezTo>
                  <a:pt x="3746598" y="685703"/>
                  <a:pt x="3767897" y="688363"/>
                  <a:pt x="3791458" y="690149"/>
                </a:cubicBezTo>
                <a:cubicBezTo>
                  <a:pt x="3815020" y="691934"/>
                  <a:pt x="3837871" y="691468"/>
                  <a:pt x="3860012" y="688750"/>
                </a:cubicBezTo>
                <a:cubicBezTo>
                  <a:pt x="3882153" y="686033"/>
                  <a:pt x="3882885" y="689833"/>
                  <a:pt x="3862206" y="700151"/>
                </a:cubicBezTo>
                <a:cubicBezTo>
                  <a:pt x="3841527" y="710469"/>
                  <a:pt x="3823968" y="718370"/>
                  <a:pt x="3809527" y="723855"/>
                </a:cubicBezTo>
                <a:cubicBezTo>
                  <a:pt x="3795087" y="729340"/>
                  <a:pt x="3771020" y="726214"/>
                  <a:pt x="3737328" y="714477"/>
                </a:cubicBezTo>
                <a:cubicBezTo>
                  <a:pt x="3703635" y="702739"/>
                  <a:pt x="3677633" y="692841"/>
                  <a:pt x="3659320" y="684782"/>
                </a:cubicBezTo>
                <a:cubicBezTo>
                  <a:pt x="3641008" y="676723"/>
                  <a:pt x="3625474" y="673127"/>
                  <a:pt x="3612718" y="673994"/>
                </a:cubicBezTo>
                <a:cubicBezTo>
                  <a:pt x="3599963" y="674862"/>
                  <a:pt x="3590857" y="677110"/>
                  <a:pt x="3585400" y="680738"/>
                </a:cubicBezTo>
                <a:cubicBezTo>
                  <a:pt x="3579944" y="684366"/>
                  <a:pt x="3572717" y="682448"/>
                  <a:pt x="3563718" y="674984"/>
                </a:cubicBezTo>
                <a:cubicBezTo>
                  <a:pt x="3554720" y="667520"/>
                  <a:pt x="3555472" y="662110"/>
                  <a:pt x="3565976" y="658754"/>
                </a:cubicBezTo>
                <a:cubicBezTo>
                  <a:pt x="3576481" y="655399"/>
                  <a:pt x="3592431" y="653312"/>
                  <a:pt x="3613826" y="652495"/>
                </a:cubicBezTo>
                <a:cubicBezTo>
                  <a:pt x="3614615" y="642285"/>
                  <a:pt x="3611862" y="631243"/>
                  <a:pt x="3605566" y="619369"/>
                </a:cubicBezTo>
                <a:cubicBezTo>
                  <a:pt x="3599271" y="607495"/>
                  <a:pt x="3598145" y="596704"/>
                  <a:pt x="3602189" y="586996"/>
                </a:cubicBezTo>
                <a:cubicBezTo>
                  <a:pt x="3606233" y="577288"/>
                  <a:pt x="3608255" y="571179"/>
                  <a:pt x="3608255" y="568669"/>
                </a:cubicBezTo>
                <a:cubicBezTo>
                  <a:pt x="3608255" y="568726"/>
                  <a:pt x="3606803" y="569429"/>
                  <a:pt x="3603899" y="570777"/>
                </a:cubicBezTo>
                <a:cubicBezTo>
                  <a:pt x="3600995" y="572125"/>
                  <a:pt x="3596708" y="573699"/>
                  <a:pt x="3591036" y="575499"/>
                </a:cubicBezTo>
                <a:cubicBezTo>
                  <a:pt x="3585365" y="577298"/>
                  <a:pt x="3578495" y="576169"/>
                  <a:pt x="3570429" y="572111"/>
                </a:cubicBezTo>
                <a:cubicBezTo>
                  <a:pt x="3562363" y="568053"/>
                  <a:pt x="3562112" y="564704"/>
                  <a:pt x="3569676" y="562065"/>
                </a:cubicBezTo>
                <a:cubicBezTo>
                  <a:pt x="3577241" y="559427"/>
                  <a:pt x="3583808" y="557036"/>
                  <a:pt x="3589380" y="554892"/>
                </a:cubicBezTo>
                <a:cubicBezTo>
                  <a:pt x="3594951" y="552748"/>
                  <a:pt x="3600515" y="549546"/>
                  <a:pt x="3606072" y="545287"/>
                </a:cubicBezTo>
                <a:cubicBezTo>
                  <a:pt x="3608850" y="543158"/>
                  <a:pt x="3611753" y="541930"/>
                  <a:pt x="3614781" y="541604"/>
                </a:cubicBezTo>
                <a:close/>
                <a:moveTo>
                  <a:pt x="1119231" y="541604"/>
                </a:moveTo>
                <a:cubicBezTo>
                  <a:pt x="1122259" y="541278"/>
                  <a:pt x="1125411" y="541853"/>
                  <a:pt x="1128688" y="543330"/>
                </a:cubicBezTo>
                <a:cubicBezTo>
                  <a:pt x="1135241" y="546284"/>
                  <a:pt x="1141217" y="550446"/>
                  <a:pt x="1146616" y="555817"/>
                </a:cubicBezTo>
                <a:cubicBezTo>
                  <a:pt x="1152016" y="561187"/>
                  <a:pt x="1151657" y="566679"/>
                  <a:pt x="1145541" y="572294"/>
                </a:cubicBezTo>
                <a:cubicBezTo>
                  <a:pt x="1139425" y="577908"/>
                  <a:pt x="1134251" y="584813"/>
                  <a:pt x="1130021" y="593008"/>
                </a:cubicBezTo>
                <a:cubicBezTo>
                  <a:pt x="1125791" y="601204"/>
                  <a:pt x="1127049" y="610209"/>
                  <a:pt x="1133796" y="620025"/>
                </a:cubicBezTo>
                <a:cubicBezTo>
                  <a:pt x="1140544" y="629841"/>
                  <a:pt x="1141666" y="641403"/>
                  <a:pt x="1137162" y="654710"/>
                </a:cubicBezTo>
                <a:cubicBezTo>
                  <a:pt x="1146111" y="656818"/>
                  <a:pt x="1159398" y="661038"/>
                  <a:pt x="1177021" y="667369"/>
                </a:cubicBezTo>
                <a:cubicBezTo>
                  <a:pt x="1194646" y="673700"/>
                  <a:pt x="1212976" y="678634"/>
                  <a:pt x="1232012" y="682168"/>
                </a:cubicBezTo>
                <a:cubicBezTo>
                  <a:pt x="1251049" y="685703"/>
                  <a:pt x="1272348" y="688363"/>
                  <a:pt x="1295909" y="690149"/>
                </a:cubicBezTo>
                <a:cubicBezTo>
                  <a:pt x="1319470" y="691934"/>
                  <a:pt x="1342321" y="691468"/>
                  <a:pt x="1364462" y="688750"/>
                </a:cubicBezTo>
                <a:cubicBezTo>
                  <a:pt x="1386603" y="686033"/>
                  <a:pt x="1387335" y="689833"/>
                  <a:pt x="1366656" y="700151"/>
                </a:cubicBezTo>
                <a:cubicBezTo>
                  <a:pt x="1345978" y="710469"/>
                  <a:pt x="1328418" y="718370"/>
                  <a:pt x="1313978" y="723855"/>
                </a:cubicBezTo>
                <a:cubicBezTo>
                  <a:pt x="1299537" y="729340"/>
                  <a:pt x="1275470" y="726214"/>
                  <a:pt x="1241779" y="714477"/>
                </a:cubicBezTo>
                <a:cubicBezTo>
                  <a:pt x="1208086" y="702739"/>
                  <a:pt x="1182083" y="692841"/>
                  <a:pt x="1163771" y="684782"/>
                </a:cubicBezTo>
                <a:cubicBezTo>
                  <a:pt x="1145459" y="676723"/>
                  <a:pt x="1129924" y="673127"/>
                  <a:pt x="1117169" y="673994"/>
                </a:cubicBezTo>
                <a:cubicBezTo>
                  <a:pt x="1104413" y="674862"/>
                  <a:pt x="1095308" y="677110"/>
                  <a:pt x="1089851" y="680738"/>
                </a:cubicBezTo>
                <a:cubicBezTo>
                  <a:pt x="1084394" y="684366"/>
                  <a:pt x="1077167" y="682448"/>
                  <a:pt x="1068168" y="674984"/>
                </a:cubicBezTo>
                <a:cubicBezTo>
                  <a:pt x="1059170" y="667520"/>
                  <a:pt x="1059923" y="662110"/>
                  <a:pt x="1070427" y="658754"/>
                </a:cubicBezTo>
                <a:cubicBezTo>
                  <a:pt x="1080931" y="655399"/>
                  <a:pt x="1096881" y="653312"/>
                  <a:pt x="1118277" y="652495"/>
                </a:cubicBezTo>
                <a:cubicBezTo>
                  <a:pt x="1119066" y="642285"/>
                  <a:pt x="1116312" y="631243"/>
                  <a:pt x="1110017" y="619369"/>
                </a:cubicBezTo>
                <a:cubicBezTo>
                  <a:pt x="1103721" y="607495"/>
                  <a:pt x="1102596" y="596704"/>
                  <a:pt x="1106640" y="586996"/>
                </a:cubicBezTo>
                <a:cubicBezTo>
                  <a:pt x="1110683" y="577288"/>
                  <a:pt x="1112705" y="571179"/>
                  <a:pt x="1112705" y="568669"/>
                </a:cubicBezTo>
                <a:cubicBezTo>
                  <a:pt x="1112705" y="568726"/>
                  <a:pt x="1111253" y="569429"/>
                  <a:pt x="1108350" y="570777"/>
                </a:cubicBezTo>
                <a:cubicBezTo>
                  <a:pt x="1105446" y="572125"/>
                  <a:pt x="1101158" y="573699"/>
                  <a:pt x="1095487" y="575499"/>
                </a:cubicBezTo>
                <a:cubicBezTo>
                  <a:pt x="1089815" y="577298"/>
                  <a:pt x="1082946" y="576169"/>
                  <a:pt x="1074879" y="572111"/>
                </a:cubicBezTo>
                <a:cubicBezTo>
                  <a:pt x="1066813" y="568053"/>
                  <a:pt x="1066562" y="564704"/>
                  <a:pt x="1074127" y="562065"/>
                </a:cubicBezTo>
                <a:cubicBezTo>
                  <a:pt x="1081692" y="559427"/>
                  <a:pt x="1088259" y="557036"/>
                  <a:pt x="1093830" y="554892"/>
                </a:cubicBezTo>
                <a:cubicBezTo>
                  <a:pt x="1099401" y="552748"/>
                  <a:pt x="1104965" y="549546"/>
                  <a:pt x="1110522" y="545287"/>
                </a:cubicBezTo>
                <a:cubicBezTo>
                  <a:pt x="1113300" y="543158"/>
                  <a:pt x="1116203" y="541930"/>
                  <a:pt x="1119231" y="541604"/>
                </a:cubicBezTo>
                <a:close/>
                <a:moveTo>
                  <a:pt x="3116394" y="531437"/>
                </a:moveTo>
                <a:cubicBezTo>
                  <a:pt x="3120606" y="531579"/>
                  <a:pt x="3125331" y="532833"/>
                  <a:pt x="3130569" y="535199"/>
                </a:cubicBezTo>
                <a:cubicBezTo>
                  <a:pt x="3141045" y="539931"/>
                  <a:pt x="3149684" y="544968"/>
                  <a:pt x="3156489" y="550310"/>
                </a:cubicBezTo>
                <a:cubicBezTo>
                  <a:pt x="3163293" y="555652"/>
                  <a:pt x="3162756" y="561599"/>
                  <a:pt x="3154876" y="568153"/>
                </a:cubicBezTo>
                <a:cubicBezTo>
                  <a:pt x="3146996" y="574706"/>
                  <a:pt x="3137893" y="590925"/>
                  <a:pt x="3127568" y="616809"/>
                </a:cubicBezTo>
                <a:cubicBezTo>
                  <a:pt x="3141062" y="630318"/>
                  <a:pt x="3143091" y="637384"/>
                  <a:pt x="3133656" y="638008"/>
                </a:cubicBezTo>
                <a:cubicBezTo>
                  <a:pt x="3124220" y="638631"/>
                  <a:pt x="3113024" y="639169"/>
                  <a:pt x="3100068" y="639621"/>
                </a:cubicBezTo>
                <a:cubicBezTo>
                  <a:pt x="3087111" y="640073"/>
                  <a:pt x="3069182" y="641525"/>
                  <a:pt x="3046281" y="643977"/>
                </a:cubicBezTo>
                <a:cubicBezTo>
                  <a:pt x="3045420" y="656840"/>
                  <a:pt x="3042194" y="664168"/>
                  <a:pt x="3036601" y="665960"/>
                </a:cubicBezTo>
                <a:cubicBezTo>
                  <a:pt x="3031008" y="667753"/>
                  <a:pt x="3026986" y="659389"/>
                  <a:pt x="3024534" y="640869"/>
                </a:cubicBezTo>
                <a:cubicBezTo>
                  <a:pt x="3022082" y="622348"/>
                  <a:pt x="3019508" y="605459"/>
                  <a:pt x="3016812" y="590201"/>
                </a:cubicBezTo>
                <a:cubicBezTo>
                  <a:pt x="3014116" y="574943"/>
                  <a:pt x="3010950" y="563030"/>
                  <a:pt x="3007315" y="554462"/>
                </a:cubicBezTo>
                <a:cubicBezTo>
                  <a:pt x="3003680" y="545893"/>
                  <a:pt x="3006189" y="542319"/>
                  <a:pt x="3014844" y="543739"/>
                </a:cubicBezTo>
                <a:cubicBezTo>
                  <a:pt x="3023498" y="545158"/>
                  <a:pt x="3029506" y="546506"/>
                  <a:pt x="3032869" y="547783"/>
                </a:cubicBezTo>
                <a:cubicBezTo>
                  <a:pt x="3036232" y="549059"/>
                  <a:pt x="3046768" y="548837"/>
                  <a:pt x="3064478" y="547116"/>
                </a:cubicBezTo>
                <a:cubicBezTo>
                  <a:pt x="3085315" y="542771"/>
                  <a:pt x="3098920" y="538515"/>
                  <a:pt x="3105295" y="534349"/>
                </a:cubicBezTo>
                <a:cubicBezTo>
                  <a:pt x="3108482" y="532267"/>
                  <a:pt x="3112181" y="531296"/>
                  <a:pt x="3116394" y="531437"/>
                </a:cubicBezTo>
                <a:close/>
                <a:moveTo>
                  <a:pt x="4306049" y="524941"/>
                </a:moveTo>
                <a:cubicBezTo>
                  <a:pt x="4308456" y="525072"/>
                  <a:pt x="4311366" y="525559"/>
                  <a:pt x="4314779" y="526401"/>
                </a:cubicBezTo>
                <a:cubicBezTo>
                  <a:pt x="4328431" y="529771"/>
                  <a:pt x="4337229" y="535006"/>
                  <a:pt x="4341172" y="542104"/>
                </a:cubicBezTo>
                <a:cubicBezTo>
                  <a:pt x="4345116" y="549202"/>
                  <a:pt x="4345026" y="556545"/>
                  <a:pt x="4340903" y="564130"/>
                </a:cubicBezTo>
                <a:cubicBezTo>
                  <a:pt x="4336781" y="571716"/>
                  <a:pt x="4326904" y="569128"/>
                  <a:pt x="4311273" y="556365"/>
                </a:cubicBezTo>
                <a:cubicBezTo>
                  <a:pt x="4304849" y="549052"/>
                  <a:pt x="4300414" y="541387"/>
                  <a:pt x="4297969" y="533371"/>
                </a:cubicBezTo>
                <a:cubicBezTo>
                  <a:pt x="4296135" y="527359"/>
                  <a:pt x="4298829" y="524549"/>
                  <a:pt x="4306049" y="524941"/>
                </a:cubicBezTo>
                <a:close/>
                <a:moveTo>
                  <a:pt x="1810499" y="524941"/>
                </a:moveTo>
                <a:cubicBezTo>
                  <a:pt x="1812906" y="525072"/>
                  <a:pt x="1815816" y="525559"/>
                  <a:pt x="1819229" y="526401"/>
                </a:cubicBezTo>
                <a:cubicBezTo>
                  <a:pt x="1832881" y="529771"/>
                  <a:pt x="1841679" y="535006"/>
                  <a:pt x="1845623" y="542104"/>
                </a:cubicBezTo>
                <a:cubicBezTo>
                  <a:pt x="1849566" y="549202"/>
                  <a:pt x="1849476" y="556545"/>
                  <a:pt x="1845353" y="564130"/>
                </a:cubicBezTo>
                <a:cubicBezTo>
                  <a:pt x="1841231" y="571716"/>
                  <a:pt x="1831354" y="569128"/>
                  <a:pt x="1815723" y="556365"/>
                </a:cubicBezTo>
                <a:cubicBezTo>
                  <a:pt x="1809299" y="549052"/>
                  <a:pt x="1804864" y="541387"/>
                  <a:pt x="1802419" y="533371"/>
                </a:cubicBezTo>
                <a:cubicBezTo>
                  <a:pt x="1800585" y="527359"/>
                  <a:pt x="1803279" y="524549"/>
                  <a:pt x="1810499" y="524941"/>
                </a:cubicBezTo>
                <a:close/>
                <a:moveTo>
                  <a:pt x="4811765" y="512057"/>
                </a:moveTo>
                <a:cubicBezTo>
                  <a:pt x="4807531" y="512291"/>
                  <a:pt x="4801804" y="512972"/>
                  <a:pt x="4794584" y="514097"/>
                </a:cubicBezTo>
                <a:cubicBezTo>
                  <a:pt x="4780143" y="516349"/>
                  <a:pt x="4764226" y="518658"/>
                  <a:pt x="4746831" y="521024"/>
                </a:cubicBezTo>
                <a:cubicBezTo>
                  <a:pt x="4746831" y="527506"/>
                  <a:pt x="4747017" y="531213"/>
                  <a:pt x="4747390" y="532145"/>
                </a:cubicBezTo>
                <a:cubicBezTo>
                  <a:pt x="4756898" y="531356"/>
                  <a:pt x="4767237" y="528911"/>
                  <a:pt x="4778408" y="524810"/>
                </a:cubicBezTo>
                <a:cubicBezTo>
                  <a:pt x="4789579" y="520708"/>
                  <a:pt x="4798133" y="522035"/>
                  <a:pt x="4804070" y="528789"/>
                </a:cubicBezTo>
                <a:cubicBezTo>
                  <a:pt x="4810007" y="535543"/>
                  <a:pt x="4805622" y="540516"/>
                  <a:pt x="4790917" y="543706"/>
                </a:cubicBezTo>
                <a:cubicBezTo>
                  <a:pt x="4776210" y="546897"/>
                  <a:pt x="4762419" y="548858"/>
                  <a:pt x="4749541" y="549590"/>
                </a:cubicBezTo>
                <a:cubicBezTo>
                  <a:pt x="4750445" y="553318"/>
                  <a:pt x="4750897" y="556502"/>
                  <a:pt x="4750897" y="559140"/>
                </a:cubicBezTo>
                <a:cubicBezTo>
                  <a:pt x="4761681" y="556774"/>
                  <a:pt x="4772210" y="554160"/>
                  <a:pt x="4782485" y="551300"/>
                </a:cubicBezTo>
                <a:cubicBezTo>
                  <a:pt x="4792759" y="548439"/>
                  <a:pt x="4800861" y="550120"/>
                  <a:pt x="4806791" y="556344"/>
                </a:cubicBezTo>
                <a:cubicBezTo>
                  <a:pt x="4812720" y="562567"/>
                  <a:pt x="4809275" y="567314"/>
                  <a:pt x="4796455" y="570584"/>
                </a:cubicBezTo>
                <a:cubicBezTo>
                  <a:pt x="4783635" y="573853"/>
                  <a:pt x="4768893" y="575875"/>
                  <a:pt x="4752230" y="576649"/>
                </a:cubicBezTo>
                <a:lnTo>
                  <a:pt x="4753241" y="590201"/>
                </a:lnTo>
                <a:cubicBezTo>
                  <a:pt x="4754259" y="589427"/>
                  <a:pt x="4763043" y="587663"/>
                  <a:pt x="4779591" y="584909"/>
                </a:cubicBezTo>
                <a:cubicBezTo>
                  <a:pt x="4796140" y="582156"/>
                  <a:pt x="4806343" y="580779"/>
                  <a:pt x="4810200" y="580779"/>
                </a:cubicBezTo>
                <a:cubicBezTo>
                  <a:pt x="4814962" y="580779"/>
                  <a:pt x="4818640" y="580765"/>
                  <a:pt x="4821235" y="580736"/>
                </a:cubicBezTo>
                <a:cubicBezTo>
                  <a:pt x="4823716" y="556430"/>
                  <a:pt x="4824752" y="539340"/>
                  <a:pt x="4824344" y="529467"/>
                </a:cubicBezTo>
                <a:cubicBezTo>
                  <a:pt x="4823935" y="519593"/>
                  <a:pt x="4822483" y="514001"/>
                  <a:pt x="4819987" y="512689"/>
                </a:cubicBezTo>
                <a:cubicBezTo>
                  <a:pt x="4818740" y="512033"/>
                  <a:pt x="4815999" y="511822"/>
                  <a:pt x="4811765" y="512057"/>
                </a:cubicBezTo>
                <a:close/>
                <a:moveTo>
                  <a:pt x="2306690" y="512057"/>
                </a:moveTo>
                <a:cubicBezTo>
                  <a:pt x="2302456" y="512291"/>
                  <a:pt x="2296729" y="512972"/>
                  <a:pt x="2289509" y="514097"/>
                </a:cubicBezTo>
                <a:cubicBezTo>
                  <a:pt x="2275069" y="516349"/>
                  <a:pt x="2259151" y="518658"/>
                  <a:pt x="2241756" y="521024"/>
                </a:cubicBezTo>
                <a:cubicBezTo>
                  <a:pt x="2241756" y="527506"/>
                  <a:pt x="2241943" y="531213"/>
                  <a:pt x="2242315" y="532145"/>
                </a:cubicBezTo>
                <a:cubicBezTo>
                  <a:pt x="2251823" y="531356"/>
                  <a:pt x="2262162" y="528911"/>
                  <a:pt x="2273333" y="524810"/>
                </a:cubicBezTo>
                <a:cubicBezTo>
                  <a:pt x="2284504" y="520708"/>
                  <a:pt x="2293058" y="522035"/>
                  <a:pt x="2298995" y="528789"/>
                </a:cubicBezTo>
                <a:cubicBezTo>
                  <a:pt x="2304932" y="535543"/>
                  <a:pt x="2300547" y="540516"/>
                  <a:pt x="2285842" y="543706"/>
                </a:cubicBezTo>
                <a:cubicBezTo>
                  <a:pt x="2271135" y="546897"/>
                  <a:pt x="2257344" y="548858"/>
                  <a:pt x="2244466" y="549590"/>
                </a:cubicBezTo>
                <a:cubicBezTo>
                  <a:pt x="2245370" y="553318"/>
                  <a:pt x="2245822" y="556502"/>
                  <a:pt x="2245822" y="559140"/>
                </a:cubicBezTo>
                <a:cubicBezTo>
                  <a:pt x="2256605" y="556774"/>
                  <a:pt x="2267135" y="554160"/>
                  <a:pt x="2277409" y="551300"/>
                </a:cubicBezTo>
                <a:cubicBezTo>
                  <a:pt x="2287684" y="548439"/>
                  <a:pt x="2295786" y="550120"/>
                  <a:pt x="2301716" y="556344"/>
                </a:cubicBezTo>
                <a:cubicBezTo>
                  <a:pt x="2307646" y="562567"/>
                  <a:pt x="2304201" y="567314"/>
                  <a:pt x="2291380" y="570584"/>
                </a:cubicBezTo>
                <a:cubicBezTo>
                  <a:pt x="2278560" y="573853"/>
                  <a:pt x="2263819" y="575875"/>
                  <a:pt x="2247155" y="576649"/>
                </a:cubicBezTo>
                <a:lnTo>
                  <a:pt x="2248166" y="590201"/>
                </a:lnTo>
                <a:cubicBezTo>
                  <a:pt x="2249184" y="589427"/>
                  <a:pt x="2257968" y="587663"/>
                  <a:pt x="2274516" y="584909"/>
                </a:cubicBezTo>
                <a:cubicBezTo>
                  <a:pt x="2291065" y="582156"/>
                  <a:pt x="2301268" y="580779"/>
                  <a:pt x="2305126" y="580779"/>
                </a:cubicBezTo>
                <a:cubicBezTo>
                  <a:pt x="2309886" y="580779"/>
                  <a:pt x="2313565" y="580765"/>
                  <a:pt x="2316160" y="580736"/>
                </a:cubicBezTo>
                <a:cubicBezTo>
                  <a:pt x="2318641" y="556430"/>
                  <a:pt x="2319677" y="539340"/>
                  <a:pt x="2319268" y="529467"/>
                </a:cubicBezTo>
                <a:cubicBezTo>
                  <a:pt x="2318860" y="519593"/>
                  <a:pt x="2317408" y="514001"/>
                  <a:pt x="2314913" y="512689"/>
                </a:cubicBezTo>
                <a:cubicBezTo>
                  <a:pt x="2313665" y="512033"/>
                  <a:pt x="2310924" y="511822"/>
                  <a:pt x="2306690" y="512057"/>
                </a:cubicBezTo>
                <a:close/>
                <a:moveTo>
                  <a:pt x="213959" y="507289"/>
                </a:moveTo>
                <a:cubicBezTo>
                  <a:pt x="210854" y="507698"/>
                  <a:pt x="205179" y="508361"/>
                  <a:pt x="196934" y="509279"/>
                </a:cubicBezTo>
                <a:cubicBezTo>
                  <a:pt x="188688" y="510197"/>
                  <a:pt x="178420" y="512169"/>
                  <a:pt x="166131" y="515195"/>
                </a:cubicBezTo>
                <a:cubicBezTo>
                  <a:pt x="167034" y="523268"/>
                  <a:pt x="167486" y="536569"/>
                  <a:pt x="167486" y="555096"/>
                </a:cubicBezTo>
                <a:cubicBezTo>
                  <a:pt x="171099" y="555197"/>
                  <a:pt x="177259" y="553648"/>
                  <a:pt x="185963" y="550450"/>
                </a:cubicBezTo>
                <a:cubicBezTo>
                  <a:pt x="194667" y="547252"/>
                  <a:pt x="202311" y="548116"/>
                  <a:pt x="208893" y="553042"/>
                </a:cubicBezTo>
                <a:cubicBezTo>
                  <a:pt x="215475" y="557968"/>
                  <a:pt x="213722" y="562718"/>
                  <a:pt x="203634" y="567292"/>
                </a:cubicBezTo>
                <a:cubicBezTo>
                  <a:pt x="193546" y="571867"/>
                  <a:pt x="181941" y="574154"/>
                  <a:pt x="168819" y="574154"/>
                </a:cubicBezTo>
                <a:lnTo>
                  <a:pt x="168819" y="607732"/>
                </a:lnTo>
                <a:cubicBezTo>
                  <a:pt x="172634" y="607818"/>
                  <a:pt x="179194" y="606491"/>
                  <a:pt x="188501" y="603752"/>
                </a:cubicBezTo>
                <a:cubicBezTo>
                  <a:pt x="197808" y="601013"/>
                  <a:pt x="204953" y="602505"/>
                  <a:pt x="209936" y="608227"/>
                </a:cubicBezTo>
                <a:cubicBezTo>
                  <a:pt x="214919" y="613948"/>
                  <a:pt x="211869" y="618473"/>
                  <a:pt x="200784" y="621800"/>
                </a:cubicBezTo>
                <a:cubicBezTo>
                  <a:pt x="189699" y="625127"/>
                  <a:pt x="179044" y="626790"/>
                  <a:pt x="168819" y="626790"/>
                </a:cubicBezTo>
                <a:lnTo>
                  <a:pt x="168819" y="668477"/>
                </a:lnTo>
                <a:cubicBezTo>
                  <a:pt x="181697" y="668549"/>
                  <a:pt x="198296" y="667366"/>
                  <a:pt x="218616" y="664928"/>
                </a:cubicBezTo>
                <a:lnTo>
                  <a:pt x="218616" y="516033"/>
                </a:lnTo>
                <a:cubicBezTo>
                  <a:pt x="218616" y="509795"/>
                  <a:pt x="217063" y="506881"/>
                  <a:pt x="213959" y="507289"/>
                </a:cubicBezTo>
                <a:close/>
                <a:moveTo>
                  <a:pt x="3957848" y="496545"/>
                </a:moveTo>
                <a:cubicBezTo>
                  <a:pt x="3972998" y="498897"/>
                  <a:pt x="3984047" y="503073"/>
                  <a:pt x="3990995" y="509075"/>
                </a:cubicBezTo>
                <a:cubicBezTo>
                  <a:pt x="3997943" y="515076"/>
                  <a:pt x="4000581" y="523150"/>
                  <a:pt x="3998911" y="533295"/>
                </a:cubicBezTo>
                <a:cubicBezTo>
                  <a:pt x="3997240" y="543441"/>
                  <a:pt x="3992078" y="546589"/>
                  <a:pt x="3983423" y="542738"/>
                </a:cubicBezTo>
                <a:cubicBezTo>
                  <a:pt x="3974769" y="538888"/>
                  <a:pt x="3964519" y="531040"/>
                  <a:pt x="3952674" y="519195"/>
                </a:cubicBezTo>
                <a:cubicBezTo>
                  <a:pt x="3940973" y="501743"/>
                  <a:pt x="3942697" y="494193"/>
                  <a:pt x="3957848" y="496545"/>
                </a:cubicBezTo>
                <a:close/>
                <a:moveTo>
                  <a:pt x="3374008" y="483725"/>
                </a:moveTo>
                <a:cubicBezTo>
                  <a:pt x="3357087" y="486421"/>
                  <a:pt x="3342947" y="488572"/>
                  <a:pt x="3331589" y="490178"/>
                </a:cubicBezTo>
                <a:cubicBezTo>
                  <a:pt x="3340581" y="494466"/>
                  <a:pt x="3344155" y="498918"/>
                  <a:pt x="3342312" y="503536"/>
                </a:cubicBezTo>
                <a:cubicBezTo>
                  <a:pt x="3340470" y="508154"/>
                  <a:pt x="3338695" y="518593"/>
                  <a:pt x="3336988" y="534855"/>
                </a:cubicBezTo>
                <a:cubicBezTo>
                  <a:pt x="3348661" y="534066"/>
                  <a:pt x="3362607" y="532453"/>
                  <a:pt x="3378826" y="530015"/>
                </a:cubicBezTo>
                <a:cubicBezTo>
                  <a:pt x="3380518" y="507028"/>
                  <a:pt x="3378912" y="491598"/>
                  <a:pt x="3374008" y="483725"/>
                </a:cubicBezTo>
                <a:close/>
                <a:moveTo>
                  <a:pt x="868933" y="483725"/>
                </a:moveTo>
                <a:cubicBezTo>
                  <a:pt x="852012" y="486421"/>
                  <a:pt x="837872" y="488572"/>
                  <a:pt x="826515" y="490178"/>
                </a:cubicBezTo>
                <a:cubicBezTo>
                  <a:pt x="835506" y="494466"/>
                  <a:pt x="839081" y="498918"/>
                  <a:pt x="837238" y="503536"/>
                </a:cubicBezTo>
                <a:cubicBezTo>
                  <a:pt x="835395" y="508154"/>
                  <a:pt x="833621" y="518593"/>
                  <a:pt x="831914" y="534855"/>
                </a:cubicBezTo>
                <a:cubicBezTo>
                  <a:pt x="843587" y="534066"/>
                  <a:pt x="857533" y="532453"/>
                  <a:pt x="873751" y="530015"/>
                </a:cubicBezTo>
                <a:cubicBezTo>
                  <a:pt x="875443" y="507028"/>
                  <a:pt x="873837" y="491598"/>
                  <a:pt x="868933" y="483725"/>
                </a:cubicBezTo>
                <a:close/>
                <a:moveTo>
                  <a:pt x="222985" y="482157"/>
                </a:moveTo>
                <a:cubicBezTo>
                  <a:pt x="226392" y="482080"/>
                  <a:pt x="230038" y="482886"/>
                  <a:pt x="233920" y="484575"/>
                </a:cubicBezTo>
                <a:cubicBezTo>
                  <a:pt x="241685" y="487952"/>
                  <a:pt x="247626" y="491289"/>
                  <a:pt x="251742" y="494588"/>
                </a:cubicBezTo>
                <a:cubicBezTo>
                  <a:pt x="255857" y="497886"/>
                  <a:pt x="256320" y="502511"/>
                  <a:pt x="253129" y="508462"/>
                </a:cubicBezTo>
                <a:cubicBezTo>
                  <a:pt x="249938" y="514413"/>
                  <a:pt x="247902" y="524010"/>
                  <a:pt x="247020" y="537253"/>
                </a:cubicBezTo>
                <a:cubicBezTo>
                  <a:pt x="246138" y="550497"/>
                  <a:pt x="245471" y="568300"/>
                  <a:pt x="245020" y="590663"/>
                </a:cubicBezTo>
                <a:cubicBezTo>
                  <a:pt x="244568" y="613027"/>
                  <a:pt x="243919" y="636713"/>
                  <a:pt x="243073" y="661723"/>
                </a:cubicBezTo>
                <a:cubicBezTo>
                  <a:pt x="251361" y="661809"/>
                  <a:pt x="259683" y="660708"/>
                  <a:pt x="268036" y="658421"/>
                </a:cubicBezTo>
                <a:cubicBezTo>
                  <a:pt x="276389" y="656134"/>
                  <a:pt x="283964" y="657765"/>
                  <a:pt x="290761" y="663315"/>
                </a:cubicBezTo>
                <a:cubicBezTo>
                  <a:pt x="297559" y="668864"/>
                  <a:pt x="301208" y="674063"/>
                  <a:pt x="301710" y="678910"/>
                </a:cubicBezTo>
                <a:cubicBezTo>
                  <a:pt x="302212" y="683757"/>
                  <a:pt x="295243" y="685732"/>
                  <a:pt x="280802" y="684836"/>
                </a:cubicBezTo>
                <a:cubicBezTo>
                  <a:pt x="266361" y="683939"/>
                  <a:pt x="256269" y="683717"/>
                  <a:pt x="250526" y="684169"/>
                </a:cubicBezTo>
                <a:cubicBezTo>
                  <a:pt x="244783" y="684621"/>
                  <a:pt x="237767" y="684846"/>
                  <a:pt x="229478" y="684846"/>
                </a:cubicBezTo>
                <a:cubicBezTo>
                  <a:pt x="222538" y="684846"/>
                  <a:pt x="209714" y="685739"/>
                  <a:pt x="191007" y="687524"/>
                </a:cubicBezTo>
                <a:cubicBezTo>
                  <a:pt x="172300" y="689310"/>
                  <a:pt x="157441" y="691110"/>
                  <a:pt x="146427" y="692923"/>
                </a:cubicBezTo>
                <a:cubicBezTo>
                  <a:pt x="135414" y="694738"/>
                  <a:pt x="126882" y="695401"/>
                  <a:pt x="120830" y="694913"/>
                </a:cubicBezTo>
                <a:cubicBezTo>
                  <a:pt x="114778" y="694426"/>
                  <a:pt x="108189" y="690349"/>
                  <a:pt x="101062" y="682685"/>
                </a:cubicBezTo>
                <a:cubicBezTo>
                  <a:pt x="93935" y="675020"/>
                  <a:pt x="94874" y="671635"/>
                  <a:pt x="103880" y="672532"/>
                </a:cubicBezTo>
                <a:cubicBezTo>
                  <a:pt x="112885" y="673428"/>
                  <a:pt x="126831" y="673152"/>
                  <a:pt x="145717" y="671704"/>
                </a:cubicBezTo>
                <a:cubicBezTo>
                  <a:pt x="145717" y="608549"/>
                  <a:pt x="145276" y="567465"/>
                  <a:pt x="144395" y="548449"/>
                </a:cubicBezTo>
                <a:cubicBezTo>
                  <a:pt x="143513" y="529434"/>
                  <a:pt x="141039" y="515216"/>
                  <a:pt x="136973" y="505795"/>
                </a:cubicBezTo>
                <a:cubicBezTo>
                  <a:pt x="132908" y="496373"/>
                  <a:pt x="135837" y="492562"/>
                  <a:pt x="145761" y="494362"/>
                </a:cubicBezTo>
                <a:cubicBezTo>
                  <a:pt x="155684" y="496162"/>
                  <a:pt x="167984" y="495979"/>
                  <a:pt x="182662" y="493813"/>
                </a:cubicBezTo>
                <a:cubicBezTo>
                  <a:pt x="197338" y="491648"/>
                  <a:pt x="207610" y="488723"/>
                  <a:pt x="213475" y="485037"/>
                </a:cubicBezTo>
                <a:cubicBezTo>
                  <a:pt x="216407" y="483194"/>
                  <a:pt x="219577" y="482234"/>
                  <a:pt x="222985" y="482157"/>
                </a:cubicBezTo>
                <a:close/>
                <a:moveTo>
                  <a:pt x="3813155" y="476770"/>
                </a:moveTo>
                <a:cubicBezTo>
                  <a:pt x="3820701" y="476846"/>
                  <a:pt x="3827354" y="479659"/>
                  <a:pt x="3833113" y="485209"/>
                </a:cubicBezTo>
                <a:cubicBezTo>
                  <a:pt x="3840792" y="492609"/>
                  <a:pt x="3841370" y="497581"/>
                  <a:pt x="3834845" y="500127"/>
                </a:cubicBezTo>
                <a:cubicBezTo>
                  <a:pt x="3828320" y="502672"/>
                  <a:pt x="3815604" y="504170"/>
                  <a:pt x="3796696" y="504622"/>
                </a:cubicBezTo>
                <a:cubicBezTo>
                  <a:pt x="3777788" y="505074"/>
                  <a:pt x="3759573" y="506361"/>
                  <a:pt x="3742049" y="508483"/>
                </a:cubicBezTo>
                <a:cubicBezTo>
                  <a:pt x="3748345" y="515696"/>
                  <a:pt x="3749685" y="520210"/>
                  <a:pt x="3746071" y="522024"/>
                </a:cubicBezTo>
                <a:cubicBezTo>
                  <a:pt x="3742458" y="523838"/>
                  <a:pt x="3736621" y="528567"/>
                  <a:pt x="3728562" y="536210"/>
                </a:cubicBezTo>
                <a:cubicBezTo>
                  <a:pt x="3747233" y="533658"/>
                  <a:pt x="3759770" y="530768"/>
                  <a:pt x="3766173" y="527541"/>
                </a:cubicBezTo>
                <a:cubicBezTo>
                  <a:pt x="3772576" y="524315"/>
                  <a:pt x="3777982" y="523938"/>
                  <a:pt x="3782392" y="526412"/>
                </a:cubicBezTo>
                <a:cubicBezTo>
                  <a:pt x="3786801" y="528886"/>
                  <a:pt x="3792204" y="531930"/>
                  <a:pt x="3798600" y="535543"/>
                </a:cubicBezTo>
                <a:cubicBezTo>
                  <a:pt x="3804996" y="539157"/>
                  <a:pt x="3807244" y="542918"/>
                  <a:pt x="3805343" y="546825"/>
                </a:cubicBezTo>
                <a:cubicBezTo>
                  <a:pt x="3803443" y="550733"/>
                  <a:pt x="3801643" y="555455"/>
                  <a:pt x="3799944" y="560990"/>
                </a:cubicBezTo>
                <a:cubicBezTo>
                  <a:pt x="3798245" y="566525"/>
                  <a:pt x="3798295" y="581665"/>
                  <a:pt x="3800095" y="606409"/>
                </a:cubicBezTo>
                <a:cubicBezTo>
                  <a:pt x="3801895" y="631153"/>
                  <a:pt x="3801830" y="646651"/>
                  <a:pt x="3799901" y="652904"/>
                </a:cubicBezTo>
                <a:cubicBezTo>
                  <a:pt x="3797973" y="659156"/>
                  <a:pt x="3794050" y="665591"/>
                  <a:pt x="3788135" y="672209"/>
                </a:cubicBezTo>
                <a:cubicBezTo>
                  <a:pt x="3782220" y="678827"/>
                  <a:pt x="3777982" y="677981"/>
                  <a:pt x="3775422" y="669671"/>
                </a:cubicBezTo>
                <a:cubicBezTo>
                  <a:pt x="3772863" y="661361"/>
                  <a:pt x="3770651" y="654718"/>
                  <a:pt x="3768786" y="649742"/>
                </a:cubicBezTo>
                <a:cubicBezTo>
                  <a:pt x="3758318" y="649742"/>
                  <a:pt x="3738823" y="650996"/>
                  <a:pt x="3710300" y="653506"/>
                </a:cubicBezTo>
                <a:cubicBezTo>
                  <a:pt x="3706658" y="668090"/>
                  <a:pt x="3701115" y="670320"/>
                  <a:pt x="3693672" y="660196"/>
                </a:cubicBezTo>
                <a:cubicBezTo>
                  <a:pt x="3686230" y="650071"/>
                  <a:pt x="3683409" y="641471"/>
                  <a:pt x="3685208" y="634394"/>
                </a:cubicBezTo>
                <a:cubicBezTo>
                  <a:pt x="3687008" y="627317"/>
                  <a:pt x="3687908" y="613059"/>
                  <a:pt x="3687908" y="591621"/>
                </a:cubicBezTo>
                <a:cubicBezTo>
                  <a:pt x="3687908" y="570024"/>
                  <a:pt x="3685882" y="555752"/>
                  <a:pt x="3681831" y="548804"/>
                </a:cubicBezTo>
                <a:cubicBezTo>
                  <a:pt x="3677780" y="541857"/>
                  <a:pt x="3678325" y="537795"/>
                  <a:pt x="3683466" y="536619"/>
                </a:cubicBezTo>
                <a:cubicBezTo>
                  <a:pt x="3688607" y="535443"/>
                  <a:pt x="3693207" y="535529"/>
                  <a:pt x="3697265" y="536877"/>
                </a:cubicBezTo>
                <a:cubicBezTo>
                  <a:pt x="3701323" y="538225"/>
                  <a:pt x="3705754" y="539028"/>
                  <a:pt x="3710558" y="539286"/>
                </a:cubicBezTo>
                <a:cubicBezTo>
                  <a:pt x="3716165" y="528861"/>
                  <a:pt x="3719413" y="519791"/>
                  <a:pt x="3720302" y="512076"/>
                </a:cubicBezTo>
                <a:cubicBezTo>
                  <a:pt x="3709203" y="513839"/>
                  <a:pt x="3699355" y="515854"/>
                  <a:pt x="3690758" y="518120"/>
                </a:cubicBezTo>
                <a:cubicBezTo>
                  <a:pt x="3682161" y="520386"/>
                  <a:pt x="3673686" y="518210"/>
                  <a:pt x="3665333" y="511592"/>
                </a:cubicBezTo>
                <a:cubicBezTo>
                  <a:pt x="3656980" y="504974"/>
                  <a:pt x="3658302" y="501363"/>
                  <a:pt x="3669301" y="500761"/>
                </a:cubicBezTo>
                <a:cubicBezTo>
                  <a:pt x="3680301" y="500159"/>
                  <a:pt x="3694562" y="498510"/>
                  <a:pt x="3712085" y="495814"/>
                </a:cubicBezTo>
                <a:cubicBezTo>
                  <a:pt x="3729609" y="493118"/>
                  <a:pt x="3746814" y="489992"/>
                  <a:pt x="3763699" y="486435"/>
                </a:cubicBezTo>
                <a:cubicBezTo>
                  <a:pt x="3780585" y="482879"/>
                  <a:pt x="3794456" y="479936"/>
                  <a:pt x="3805311" y="477605"/>
                </a:cubicBezTo>
                <a:cubicBezTo>
                  <a:pt x="3808025" y="477023"/>
                  <a:pt x="3810639" y="476744"/>
                  <a:pt x="3813155" y="476770"/>
                </a:cubicBezTo>
                <a:close/>
                <a:moveTo>
                  <a:pt x="1317605" y="476770"/>
                </a:moveTo>
                <a:cubicBezTo>
                  <a:pt x="1325152" y="476846"/>
                  <a:pt x="1331804" y="479659"/>
                  <a:pt x="1337563" y="485209"/>
                </a:cubicBezTo>
                <a:cubicBezTo>
                  <a:pt x="1345243" y="492609"/>
                  <a:pt x="1345820" y="497581"/>
                  <a:pt x="1339295" y="500127"/>
                </a:cubicBezTo>
                <a:cubicBezTo>
                  <a:pt x="1332770" y="502672"/>
                  <a:pt x="1320054" y="504170"/>
                  <a:pt x="1301147" y="504622"/>
                </a:cubicBezTo>
                <a:cubicBezTo>
                  <a:pt x="1282239" y="505074"/>
                  <a:pt x="1264023" y="506361"/>
                  <a:pt x="1246500" y="508483"/>
                </a:cubicBezTo>
                <a:cubicBezTo>
                  <a:pt x="1252795" y="515696"/>
                  <a:pt x="1254136" y="520210"/>
                  <a:pt x="1250522" y="522024"/>
                </a:cubicBezTo>
                <a:cubicBezTo>
                  <a:pt x="1246908" y="523838"/>
                  <a:pt x="1241072" y="528567"/>
                  <a:pt x="1233013" y="536210"/>
                </a:cubicBezTo>
                <a:cubicBezTo>
                  <a:pt x="1251683" y="533658"/>
                  <a:pt x="1264220" y="530768"/>
                  <a:pt x="1270623" y="527541"/>
                </a:cubicBezTo>
                <a:cubicBezTo>
                  <a:pt x="1277027" y="524315"/>
                  <a:pt x="1282433" y="523938"/>
                  <a:pt x="1286842" y="526412"/>
                </a:cubicBezTo>
                <a:cubicBezTo>
                  <a:pt x="1291252" y="528886"/>
                  <a:pt x="1296655" y="531930"/>
                  <a:pt x="1303050" y="535543"/>
                </a:cubicBezTo>
                <a:cubicBezTo>
                  <a:pt x="1309446" y="539157"/>
                  <a:pt x="1311694" y="542918"/>
                  <a:pt x="1309794" y="546825"/>
                </a:cubicBezTo>
                <a:cubicBezTo>
                  <a:pt x="1307894" y="550733"/>
                  <a:pt x="1306094" y="555455"/>
                  <a:pt x="1304395" y="560990"/>
                </a:cubicBezTo>
                <a:cubicBezTo>
                  <a:pt x="1302695" y="566525"/>
                  <a:pt x="1302746" y="581665"/>
                  <a:pt x="1304545" y="606409"/>
                </a:cubicBezTo>
                <a:cubicBezTo>
                  <a:pt x="1306345" y="631153"/>
                  <a:pt x="1306280" y="646651"/>
                  <a:pt x="1304352" y="652904"/>
                </a:cubicBezTo>
                <a:cubicBezTo>
                  <a:pt x="1302423" y="659156"/>
                  <a:pt x="1298501" y="665591"/>
                  <a:pt x="1292585" y="672209"/>
                </a:cubicBezTo>
                <a:cubicBezTo>
                  <a:pt x="1286671" y="678827"/>
                  <a:pt x="1282433" y="677981"/>
                  <a:pt x="1279873" y="669671"/>
                </a:cubicBezTo>
                <a:cubicBezTo>
                  <a:pt x="1277314" y="661361"/>
                  <a:pt x="1275102" y="654718"/>
                  <a:pt x="1273237" y="649742"/>
                </a:cubicBezTo>
                <a:cubicBezTo>
                  <a:pt x="1262769" y="649742"/>
                  <a:pt x="1243273" y="650996"/>
                  <a:pt x="1214750" y="653506"/>
                </a:cubicBezTo>
                <a:cubicBezTo>
                  <a:pt x="1211108" y="668090"/>
                  <a:pt x="1205566" y="670320"/>
                  <a:pt x="1198123" y="660196"/>
                </a:cubicBezTo>
                <a:cubicBezTo>
                  <a:pt x="1190680" y="650071"/>
                  <a:pt x="1187859" y="641471"/>
                  <a:pt x="1189659" y="634394"/>
                </a:cubicBezTo>
                <a:cubicBezTo>
                  <a:pt x="1191459" y="627317"/>
                  <a:pt x="1192358" y="613059"/>
                  <a:pt x="1192358" y="591621"/>
                </a:cubicBezTo>
                <a:cubicBezTo>
                  <a:pt x="1192358" y="570024"/>
                  <a:pt x="1190333" y="555752"/>
                  <a:pt x="1186282" y="548804"/>
                </a:cubicBezTo>
                <a:cubicBezTo>
                  <a:pt x="1182230" y="541857"/>
                  <a:pt x="1182775" y="537795"/>
                  <a:pt x="1187916" y="536619"/>
                </a:cubicBezTo>
                <a:cubicBezTo>
                  <a:pt x="1193057" y="535443"/>
                  <a:pt x="1197657" y="535529"/>
                  <a:pt x="1201715" y="536877"/>
                </a:cubicBezTo>
                <a:cubicBezTo>
                  <a:pt x="1205774" y="538225"/>
                  <a:pt x="1210205" y="539028"/>
                  <a:pt x="1215009" y="539286"/>
                </a:cubicBezTo>
                <a:cubicBezTo>
                  <a:pt x="1220616" y="528861"/>
                  <a:pt x="1223864" y="519791"/>
                  <a:pt x="1224753" y="512076"/>
                </a:cubicBezTo>
                <a:cubicBezTo>
                  <a:pt x="1213653" y="513839"/>
                  <a:pt x="1203805" y="515854"/>
                  <a:pt x="1195208" y="518120"/>
                </a:cubicBezTo>
                <a:cubicBezTo>
                  <a:pt x="1186611" y="520386"/>
                  <a:pt x="1178136" y="518210"/>
                  <a:pt x="1169783" y="511592"/>
                </a:cubicBezTo>
                <a:cubicBezTo>
                  <a:pt x="1161430" y="504974"/>
                  <a:pt x="1162753" y="501363"/>
                  <a:pt x="1173752" y="500761"/>
                </a:cubicBezTo>
                <a:cubicBezTo>
                  <a:pt x="1184751" y="500159"/>
                  <a:pt x="1199012" y="498510"/>
                  <a:pt x="1216536" y="495814"/>
                </a:cubicBezTo>
                <a:cubicBezTo>
                  <a:pt x="1234060" y="493118"/>
                  <a:pt x="1251265" y="489992"/>
                  <a:pt x="1268150" y="486435"/>
                </a:cubicBezTo>
                <a:cubicBezTo>
                  <a:pt x="1285035" y="482879"/>
                  <a:pt x="1298906" y="479936"/>
                  <a:pt x="1309761" y="477605"/>
                </a:cubicBezTo>
                <a:cubicBezTo>
                  <a:pt x="1312475" y="477023"/>
                  <a:pt x="1315090" y="476744"/>
                  <a:pt x="1317605" y="476770"/>
                </a:cubicBezTo>
                <a:close/>
                <a:moveTo>
                  <a:pt x="3602297" y="466108"/>
                </a:moveTo>
                <a:cubicBezTo>
                  <a:pt x="3613611" y="467972"/>
                  <a:pt x="3623535" y="470919"/>
                  <a:pt x="3632067" y="474949"/>
                </a:cubicBezTo>
                <a:cubicBezTo>
                  <a:pt x="3640599" y="478978"/>
                  <a:pt x="3644310" y="487073"/>
                  <a:pt x="3643198" y="499234"/>
                </a:cubicBezTo>
                <a:cubicBezTo>
                  <a:pt x="3642087" y="511394"/>
                  <a:pt x="3635989" y="514388"/>
                  <a:pt x="3624904" y="508214"/>
                </a:cubicBezTo>
                <a:cubicBezTo>
                  <a:pt x="3613819" y="502041"/>
                  <a:pt x="3605416" y="496093"/>
                  <a:pt x="3599694" y="490372"/>
                </a:cubicBezTo>
                <a:cubicBezTo>
                  <a:pt x="3595277" y="484220"/>
                  <a:pt x="3591778" y="478172"/>
                  <a:pt x="3589197" y="472228"/>
                </a:cubicBezTo>
                <a:cubicBezTo>
                  <a:pt x="3586616" y="466284"/>
                  <a:pt x="3590982" y="464244"/>
                  <a:pt x="3602297" y="466108"/>
                </a:cubicBezTo>
                <a:close/>
                <a:moveTo>
                  <a:pt x="1106747" y="466108"/>
                </a:moveTo>
                <a:cubicBezTo>
                  <a:pt x="1118061" y="467972"/>
                  <a:pt x="1127985" y="470919"/>
                  <a:pt x="1136518" y="474949"/>
                </a:cubicBezTo>
                <a:cubicBezTo>
                  <a:pt x="1145050" y="478978"/>
                  <a:pt x="1148760" y="487073"/>
                  <a:pt x="1147649" y="499234"/>
                </a:cubicBezTo>
                <a:cubicBezTo>
                  <a:pt x="1146538" y="511394"/>
                  <a:pt x="1140440" y="514388"/>
                  <a:pt x="1129355" y="508214"/>
                </a:cubicBezTo>
                <a:cubicBezTo>
                  <a:pt x="1118269" y="502041"/>
                  <a:pt x="1109866" y="496093"/>
                  <a:pt x="1104144" y="490372"/>
                </a:cubicBezTo>
                <a:cubicBezTo>
                  <a:pt x="1099727" y="484220"/>
                  <a:pt x="1096228" y="478172"/>
                  <a:pt x="1093647" y="472228"/>
                </a:cubicBezTo>
                <a:cubicBezTo>
                  <a:pt x="1091066" y="466284"/>
                  <a:pt x="1095433" y="464244"/>
                  <a:pt x="1106747" y="466108"/>
                </a:cubicBezTo>
                <a:close/>
                <a:moveTo>
                  <a:pt x="4839471" y="465721"/>
                </a:moveTo>
                <a:cubicBezTo>
                  <a:pt x="4842199" y="465011"/>
                  <a:pt x="4847514" y="466000"/>
                  <a:pt x="4855415" y="468689"/>
                </a:cubicBezTo>
                <a:cubicBezTo>
                  <a:pt x="4871218" y="474067"/>
                  <a:pt x="4877936" y="481965"/>
                  <a:pt x="4875570" y="492383"/>
                </a:cubicBezTo>
                <a:cubicBezTo>
                  <a:pt x="4873204" y="502801"/>
                  <a:pt x="4866557" y="503959"/>
                  <a:pt x="4855630" y="495857"/>
                </a:cubicBezTo>
                <a:cubicBezTo>
                  <a:pt x="4849464" y="488801"/>
                  <a:pt x="4843936" y="481165"/>
                  <a:pt x="4839046" y="472948"/>
                </a:cubicBezTo>
                <a:cubicBezTo>
                  <a:pt x="4836601" y="468840"/>
                  <a:pt x="4836742" y="466431"/>
                  <a:pt x="4839471" y="465721"/>
                </a:cubicBezTo>
                <a:close/>
                <a:moveTo>
                  <a:pt x="2334396" y="465721"/>
                </a:moveTo>
                <a:cubicBezTo>
                  <a:pt x="2337124" y="465011"/>
                  <a:pt x="2342439" y="466000"/>
                  <a:pt x="2350340" y="468689"/>
                </a:cubicBezTo>
                <a:cubicBezTo>
                  <a:pt x="2366143" y="474067"/>
                  <a:pt x="2372861" y="481965"/>
                  <a:pt x="2370495" y="492383"/>
                </a:cubicBezTo>
                <a:cubicBezTo>
                  <a:pt x="2368129" y="502801"/>
                  <a:pt x="2361482" y="503959"/>
                  <a:pt x="2350555" y="495857"/>
                </a:cubicBezTo>
                <a:cubicBezTo>
                  <a:pt x="2344389" y="488801"/>
                  <a:pt x="2338861" y="481165"/>
                  <a:pt x="2333971" y="472948"/>
                </a:cubicBezTo>
                <a:cubicBezTo>
                  <a:pt x="2331526" y="468840"/>
                  <a:pt x="2331667" y="466431"/>
                  <a:pt x="2334396" y="465721"/>
                </a:cubicBezTo>
                <a:close/>
                <a:moveTo>
                  <a:pt x="4346679" y="462053"/>
                </a:moveTo>
                <a:cubicBezTo>
                  <a:pt x="4356402" y="463007"/>
                  <a:pt x="4365199" y="466947"/>
                  <a:pt x="4373072" y="473873"/>
                </a:cubicBezTo>
                <a:cubicBezTo>
                  <a:pt x="4380945" y="480800"/>
                  <a:pt x="4384010" y="490020"/>
                  <a:pt x="4382268" y="501535"/>
                </a:cubicBezTo>
                <a:cubicBezTo>
                  <a:pt x="4380525" y="513051"/>
                  <a:pt x="4371746" y="512491"/>
                  <a:pt x="4355928" y="499858"/>
                </a:cubicBezTo>
                <a:cubicBezTo>
                  <a:pt x="4346794" y="492544"/>
                  <a:pt x="4340538" y="484177"/>
                  <a:pt x="4337161" y="474755"/>
                </a:cubicBezTo>
                <a:cubicBezTo>
                  <a:pt x="4333783" y="465334"/>
                  <a:pt x="4336956" y="461100"/>
                  <a:pt x="4346679" y="462053"/>
                </a:cubicBezTo>
                <a:close/>
                <a:moveTo>
                  <a:pt x="1851129" y="462053"/>
                </a:moveTo>
                <a:cubicBezTo>
                  <a:pt x="1860852" y="463007"/>
                  <a:pt x="1869649" y="466947"/>
                  <a:pt x="1877522" y="473873"/>
                </a:cubicBezTo>
                <a:cubicBezTo>
                  <a:pt x="1885395" y="480800"/>
                  <a:pt x="1888460" y="490020"/>
                  <a:pt x="1886718" y="501535"/>
                </a:cubicBezTo>
                <a:cubicBezTo>
                  <a:pt x="1884976" y="513051"/>
                  <a:pt x="1876196" y="512491"/>
                  <a:pt x="1860378" y="499858"/>
                </a:cubicBezTo>
                <a:cubicBezTo>
                  <a:pt x="1851244" y="492544"/>
                  <a:pt x="1844988" y="484177"/>
                  <a:pt x="1841610" y="474755"/>
                </a:cubicBezTo>
                <a:cubicBezTo>
                  <a:pt x="1838234" y="465334"/>
                  <a:pt x="1841406" y="461100"/>
                  <a:pt x="1851129" y="462053"/>
                </a:cubicBezTo>
                <a:close/>
                <a:moveTo>
                  <a:pt x="4159077" y="448588"/>
                </a:moveTo>
                <a:cubicBezTo>
                  <a:pt x="4176106" y="450474"/>
                  <a:pt x="4187155" y="454206"/>
                  <a:pt x="4192224" y="459784"/>
                </a:cubicBezTo>
                <a:cubicBezTo>
                  <a:pt x="4197293" y="465362"/>
                  <a:pt x="4199527" y="472095"/>
                  <a:pt x="4198924" y="479982"/>
                </a:cubicBezTo>
                <a:cubicBezTo>
                  <a:pt x="4198322" y="487869"/>
                  <a:pt x="4193267" y="490178"/>
                  <a:pt x="4183760" y="486908"/>
                </a:cubicBezTo>
                <a:cubicBezTo>
                  <a:pt x="4174252" y="483639"/>
                  <a:pt x="4163196" y="477150"/>
                  <a:pt x="4150591" y="467442"/>
                </a:cubicBezTo>
                <a:cubicBezTo>
                  <a:pt x="4139219" y="452987"/>
                  <a:pt x="4142048" y="446702"/>
                  <a:pt x="4159077" y="448588"/>
                </a:cubicBezTo>
                <a:close/>
                <a:moveTo>
                  <a:pt x="3443890" y="446553"/>
                </a:moveTo>
                <a:cubicBezTo>
                  <a:pt x="3452227" y="446355"/>
                  <a:pt x="3460162" y="449443"/>
                  <a:pt x="3467696" y="455815"/>
                </a:cubicBezTo>
                <a:cubicBezTo>
                  <a:pt x="3477741" y="464312"/>
                  <a:pt x="3476289" y="469962"/>
                  <a:pt x="3463340" y="472765"/>
                </a:cubicBezTo>
                <a:cubicBezTo>
                  <a:pt x="3450391" y="475569"/>
                  <a:pt x="3427167" y="478455"/>
                  <a:pt x="3393668" y="481423"/>
                </a:cubicBezTo>
                <a:cubicBezTo>
                  <a:pt x="3406273" y="487948"/>
                  <a:pt x="3411651" y="493523"/>
                  <a:pt x="3409801" y="498148"/>
                </a:cubicBezTo>
                <a:cubicBezTo>
                  <a:pt x="3407951" y="502772"/>
                  <a:pt x="3406173" y="511860"/>
                  <a:pt x="3404466" y="525412"/>
                </a:cubicBezTo>
                <a:cubicBezTo>
                  <a:pt x="3423152" y="522859"/>
                  <a:pt x="3435172" y="520196"/>
                  <a:pt x="3440528" y="517421"/>
                </a:cubicBezTo>
                <a:cubicBezTo>
                  <a:pt x="3445884" y="514646"/>
                  <a:pt x="3452567" y="514678"/>
                  <a:pt x="3460576" y="517518"/>
                </a:cubicBezTo>
                <a:cubicBezTo>
                  <a:pt x="3468585" y="520357"/>
                  <a:pt x="3476533" y="524297"/>
                  <a:pt x="3484420" y="529338"/>
                </a:cubicBezTo>
                <a:cubicBezTo>
                  <a:pt x="3492307" y="534378"/>
                  <a:pt x="3494441" y="541882"/>
                  <a:pt x="3490819" y="551848"/>
                </a:cubicBezTo>
                <a:cubicBezTo>
                  <a:pt x="3487199" y="561815"/>
                  <a:pt x="3485162" y="584580"/>
                  <a:pt x="3484710" y="620143"/>
                </a:cubicBezTo>
                <a:cubicBezTo>
                  <a:pt x="3484259" y="655707"/>
                  <a:pt x="3481416" y="679673"/>
                  <a:pt x="3476182" y="692042"/>
                </a:cubicBezTo>
                <a:cubicBezTo>
                  <a:pt x="3470948" y="704410"/>
                  <a:pt x="3463236" y="713276"/>
                  <a:pt x="3453047" y="718639"/>
                </a:cubicBezTo>
                <a:cubicBezTo>
                  <a:pt x="3442859" y="724002"/>
                  <a:pt x="3436965" y="722586"/>
                  <a:pt x="3435366" y="714391"/>
                </a:cubicBezTo>
                <a:cubicBezTo>
                  <a:pt x="3433767" y="706195"/>
                  <a:pt x="3426393" y="696720"/>
                  <a:pt x="3413242" y="685965"/>
                </a:cubicBezTo>
                <a:cubicBezTo>
                  <a:pt x="3400093" y="675210"/>
                  <a:pt x="3400132" y="671410"/>
                  <a:pt x="3413361" y="674564"/>
                </a:cubicBezTo>
                <a:cubicBezTo>
                  <a:pt x="3426590" y="677719"/>
                  <a:pt x="3436079" y="679118"/>
                  <a:pt x="3441830" y="678759"/>
                </a:cubicBezTo>
                <a:cubicBezTo>
                  <a:pt x="3447580" y="678400"/>
                  <a:pt x="3451538" y="669126"/>
                  <a:pt x="3453703" y="650935"/>
                </a:cubicBezTo>
                <a:cubicBezTo>
                  <a:pt x="3455869" y="632745"/>
                  <a:pt x="3456951" y="613425"/>
                  <a:pt x="3456951" y="592976"/>
                </a:cubicBezTo>
                <a:cubicBezTo>
                  <a:pt x="3456951" y="572799"/>
                  <a:pt x="3455966" y="559753"/>
                  <a:pt x="3453994" y="553838"/>
                </a:cubicBezTo>
                <a:cubicBezTo>
                  <a:pt x="3452022" y="547922"/>
                  <a:pt x="3448824" y="544205"/>
                  <a:pt x="3444400" y="542685"/>
                </a:cubicBezTo>
                <a:cubicBezTo>
                  <a:pt x="3439977" y="541165"/>
                  <a:pt x="3426471" y="542061"/>
                  <a:pt x="3403885" y="545373"/>
                </a:cubicBezTo>
                <a:cubicBezTo>
                  <a:pt x="3401534" y="558696"/>
                  <a:pt x="3399032" y="569974"/>
                  <a:pt x="3396378" y="579209"/>
                </a:cubicBezTo>
                <a:cubicBezTo>
                  <a:pt x="3401082" y="580471"/>
                  <a:pt x="3407733" y="583009"/>
                  <a:pt x="3416329" y="586824"/>
                </a:cubicBezTo>
                <a:cubicBezTo>
                  <a:pt x="3424926" y="590638"/>
                  <a:pt x="3431623" y="595973"/>
                  <a:pt x="3436420" y="602828"/>
                </a:cubicBezTo>
                <a:cubicBezTo>
                  <a:pt x="3441217" y="609682"/>
                  <a:pt x="3442102" y="616967"/>
                  <a:pt x="3439076" y="624682"/>
                </a:cubicBezTo>
                <a:cubicBezTo>
                  <a:pt x="3436051" y="632397"/>
                  <a:pt x="3429225" y="631988"/>
                  <a:pt x="3418598" y="623456"/>
                </a:cubicBezTo>
                <a:cubicBezTo>
                  <a:pt x="3407972" y="614924"/>
                  <a:pt x="3399003" y="604340"/>
                  <a:pt x="3391689" y="591707"/>
                </a:cubicBezTo>
                <a:cubicBezTo>
                  <a:pt x="3380705" y="617906"/>
                  <a:pt x="3365439" y="636154"/>
                  <a:pt x="3345894" y="646450"/>
                </a:cubicBezTo>
                <a:cubicBezTo>
                  <a:pt x="3326348" y="656747"/>
                  <a:pt x="3322483" y="655169"/>
                  <a:pt x="3334300" y="641718"/>
                </a:cubicBezTo>
                <a:lnTo>
                  <a:pt x="3350337" y="618075"/>
                </a:lnTo>
                <a:lnTo>
                  <a:pt x="3348900" y="618568"/>
                </a:lnTo>
                <a:cubicBezTo>
                  <a:pt x="3346379" y="618657"/>
                  <a:pt x="3343406" y="617354"/>
                  <a:pt x="3339978" y="614658"/>
                </a:cubicBezTo>
                <a:cubicBezTo>
                  <a:pt x="3333124" y="609266"/>
                  <a:pt x="3328793" y="603416"/>
                  <a:pt x="3326986" y="597106"/>
                </a:cubicBezTo>
                <a:cubicBezTo>
                  <a:pt x="3323315" y="610327"/>
                  <a:pt x="3316819" y="622065"/>
                  <a:pt x="3307498" y="632318"/>
                </a:cubicBezTo>
                <a:cubicBezTo>
                  <a:pt x="3298177" y="642571"/>
                  <a:pt x="3287013" y="650290"/>
                  <a:pt x="3274006" y="655474"/>
                </a:cubicBezTo>
                <a:cubicBezTo>
                  <a:pt x="3261000" y="660658"/>
                  <a:pt x="3259290" y="658084"/>
                  <a:pt x="3268876" y="647752"/>
                </a:cubicBezTo>
                <a:cubicBezTo>
                  <a:pt x="3278463" y="637420"/>
                  <a:pt x="3287465" y="624955"/>
                  <a:pt x="3295882" y="610356"/>
                </a:cubicBezTo>
                <a:cubicBezTo>
                  <a:pt x="3304300" y="595758"/>
                  <a:pt x="3309398" y="577840"/>
                  <a:pt x="3311176" y="556602"/>
                </a:cubicBezTo>
                <a:cubicBezTo>
                  <a:pt x="3294369" y="558409"/>
                  <a:pt x="3278230" y="560087"/>
                  <a:pt x="3262756" y="561635"/>
                </a:cubicBezTo>
                <a:lnTo>
                  <a:pt x="3262756" y="621326"/>
                </a:lnTo>
                <a:cubicBezTo>
                  <a:pt x="3262756" y="634390"/>
                  <a:pt x="3262283" y="647988"/>
                  <a:pt x="3261337" y="662121"/>
                </a:cubicBezTo>
                <a:cubicBezTo>
                  <a:pt x="3260390" y="676253"/>
                  <a:pt x="3257906" y="686273"/>
                  <a:pt x="3253883" y="692181"/>
                </a:cubicBezTo>
                <a:cubicBezTo>
                  <a:pt x="3249861" y="698090"/>
                  <a:pt x="3244906" y="696415"/>
                  <a:pt x="3239020" y="687159"/>
                </a:cubicBezTo>
                <a:cubicBezTo>
                  <a:pt x="3233133" y="677902"/>
                  <a:pt x="3231319" y="668585"/>
                  <a:pt x="3233577" y="659206"/>
                </a:cubicBezTo>
                <a:cubicBezTo>
                  <a:pt x="3235836" y="649828"/>
                  <a:pt x="3237410" y="631705"/>
                  <a:pt x="3238299" y="604839"/>
                </a:cubicBezTo>
                <a:cubicBezTo>
                  <a:pt x="3239188" y="577972"/>
                  <a:pt x="3236933" y="559592"/>
                  <a:pt x="3231534" y="549697"/>
                </a:cubicBezTo>
                <a:cubicBezTo>
                  <a:pt x="3226135" y="539802"/>
                  <a:pt x="3227522" y="535794"/>
                  <a:pt x="3235696" y="537673"/>
                </a:cubicBezTo>
                <a:cubicBezTo>
                  <a:pt x="3243870" y="539551"/>
                  <a:pt x="3250073" y="541125"/>
                  <a:pt x="3254303" y="542394"/>
                </a:cubicBezTo>
                <a:cubicBezTo>
                  <a:pt x="3258533" y="543663"/>
                  <a:pt x="3277972" y="542663"/>
                  <a:pt x="3312617" y="539394"/>
                </a:cubicBezTo>
                <a:cubicBezTo>
                  <a:pt x="3313464" y="515359"/>
                  <a:pt x="3312560" y="499951"/>
                  <a:pt x="3309907" y="493168"/>
                </a:cubicBezTo>
                <a:cubicBezTo>
                  <a:pt x="3296026" y="494946"/>
                  <a:pt x="3285604" y="496065"/>
                  <a:pt x="3278642" y="496524"/>
                </a:cubicBezTo>
                <a:cubicBezTo>
                  <a:pt x="3271680" y="496982"/>
                  <a:pt x="3263663" y="493143"/>
                  <a:pt x="3254593" y="485005"/>
                </a:cubicBezTo>
                <a:cubicBezTo>
                  <a:pt x="3245523" y="476867"/>
                  <a:pt x="3248215" y="472798"/>
                  <a:pt x="3262670" y="472798"/>
                </a:cubicBezTo>
                <a:cubicBezTo>
                  <a:pt x="3275103" y="472798"/>
                  <a:pt x="3295101" y="471019"/>
                  <a:pt x="3322662" y="467463"/>
                </a:cubicBezTo>
                <a:cubicBezTo>
                  <a:pt x="3350225" y="463907"/>
                  <a:pt x="3373040" y="460544"/>
                  <a:pt x="3391108" y="457375"/>
                </a:cubicBezTo>
                <a:cubicBezTo>
                  <a:pt x="3409177" y="454206"/>
                  <a:pt x="3423948" y="451029"/>
                  <a:pt x="3435420" y="447846"/>
                </a:cubicBezTo>
                <a:cubicBezTo>
                  <a:pt x="3438288" y="447050"/>
                  <a:pt x="3441111" y="446619"/>
                  <a:pt x="3443890" y="446553"/>
                </a:cubicBezTo>
                <a:close/>
                <a:moveTo>
                  <a:pt x="938816" y="446553"/>
                </a:moveTo>
                <a:cubicBezTo>
                  <a:pt x="947152" y="446355"/>
                  <a:pt x="955088" y="449443"/>
                  <a:pt x="962622" y="455815"/>
                </a:cubicBezTo>
                <a:cubicBezTo>
                  <a:pt x="972666" y="464312"/>
                  <a:pt x="971214" y="469962"/>
                  <a:pt x="958265" y="472765"/>
                </a:cubicBezTo>
                <a:cubicBezTo>
                  <a:pt x="945316" y="475569"/>
                  <a:pt x="922092" y="478455"/>
                  <a:pt x="888594" y="481423"/>
                </a:cubicBezTo>
                <a:cubicBezTo>
                  <a:pt x="901199" y="487948"/>
                  <a:pt x="906576" y="493523"/>
                  <a:pt x="904726" y="498148"/>
                </a:cubicBezTo>
                <a:cubicBezTo>
                  <a:pt x="902877" y="502772"/>
                  <a:pt x="901099" y="511860"/>
                  <a:pt x="899392" y="525412"/>
                </a:cubicBezTo>
                <a:cubicBezTo>
                  <a:pt x="918077" y="522859"/>
                  <a:pt x="930098" y="520196"/>
                  <a:pt x="935454" y="517421"/>
                </a:cubicBezTo>
                <a:cubicBezTo>
                  <a:pt x="940810" y="514646"/>
                  <a:pt x="947493" y="514678"/>
                  <a:pt x="955501" y="517518"/>
                </a:cubicBezTo>
                <a:cubicBezTo>
                  <a:pt x="963511" y="520357"/>
                  <a:pt x="971459" y="524297"/>
                  <a:pt x="979346" y="529338"/>
                </a:cubicBezTo>
                <a:cubicBezTo>
                  <a:pt x="987232" y="534378"/>
                  <a:pt x="989366" y="541882"/>
                  <a:pt x="985745" y="551848"/>
                </a:cubicBezTo>
                <a:cubicBezTo>
                  <a:pt x="982124" y="561815"/>
                  <a:pt x="980088" y="584580"/>
                  <a:pt x="979636" y="620143"/>
                </a:cubicBezTo>
                <a:cubicBezTo>
                  <a:pt x="979184" y="655707"/>
                  <a:pt x="976342" y="679673"/>
                  <a:pt x="971107" y="692042"/>
                </a:cubicBezTo>
                <a:cubicBezTo>
                  <a:pt x="965873" y="704410"/>
                  <a:pt x="958161" y="713276"/>
                  <a:pt x="947973" y="718639"/>
                </a:cubicBezTo>
                <a:cubicBezTo>
                  <a:pt x="937784" y="724002"/>
                  <a:pt x="931890" y="722586"/>
                  <a:pt x="930292" y="714391"/>
                </a:cubicBezTo>
                <a:cubicBezTo>
                  <a:pt x="928692" y="706195"/>
                  <a:pt x="921318" y="696720"/>
                  <a:pt x="908168" y="685965"/>
                </a:cubicBezTo>
                <a:cubicBezTo>
                  <a:pt x="895018" y="675210"/>
                  <a:pt x="895057" y="671410"/>
                  <a:pt x="908287" y="674564"/>
                </a:cubicBezTo>
                <a:cubicBezTo>
                  <a:pt x="921515" y="677719"/>
                  <a:pt x="931005" y="679118"/>
                  <a:pt x="936756" y="678759"/>
                </a:cubicBezTo>
                <a:cubicBezTo>
                  <a:pt x="942505" y="678400"/>
                  <a:pt x="946464" y="669126"/>
                  <a:pt x="948629" y="650935"/>
                </a:cubicBezTo>
                <a:cubicBezTo>
                  <a:pt x="950794" y="632745"/>
                  <a:pt x="951877" y="613425"/>
                  <a:pt x="951877" y="592976"/>
                </a:cubicBezTo>
                <a:cubicBezTo>
                  <a:pt x="951877" y="572799"/>
                  <a:pt x="950891" y="559753"/>
                  <a:pt x="948919" y="553838"/>
                </a:cubicBezTo>
                <a:cubicBezTo>
                  <a:pt x="946947" y="547922"/>
                  <a:pt x="943750" y="544205"/>
                  <a:pt x="939325" y="542685"/>
                </a:cubicBezTo>
                <a:cubicBezTo>
                  <a:pt x="934901" y="541165"/>
                  <a:pt x="921397" y="542061"/>
                  <a:pt x="898811" y="545373"/>
                </a:cubicBezTo>
                <a:cubicBezTo>
                  <a:pt x="896459" y="558696"/>
                  <a:pt x="893957" y="569974"/>
                  <a:pt x="891304" y="579209"/>
                </a:cubicBezTo>
                <a:cubicBezTo>
                  <a:pt x="896007" y="580471"/>
                  <a:pt x="902658" y="583009"/>
                  <a:pt x="911255" y="586824"/>
                </a:cubicBezTo>
                <a:cubicBezTo>
                  <a:pt x="919852" y="590638"/>
                  <a:pt x="926549" y="595973"/>
                  <a:pt x="931345" y="602828"/>
                </a:cubicBezTo>
                <a:cubicBezTo>
                  <a:pt x="936142" y="609682"/>
                  <a:pt x="937027" y="616967"/>
                  <a:pt x="934002" y="624682"/>
                </a:cubicBezTo>
                <a:cubicBezTo>
                  <a:pt x="930976" y="632397"/>
                  <a:pt x="924150" y="631988"/>
                  <a:pt x="913524" y="623456"/>
                </a:cubicBezTo>
                <a:cubicBezTo>
                  <a:pt x="902898" y="614924"/>
                  <a:pt x="893928" y="604340"/>
                  <a:pt x="886615" y="591707"/>
                </a:cubicBezTo>
                <a:cubicBezTo>
                  <a:pt x="875630" y="617906"/>
                  <a:pt x="860365" y="636154"/>
                  <a:pt x="840819" y="646450"/>
                </a:cubicBezTo>
                <a:cubicBezTo>
                  <a:pt x="821273" y="656747"/>
                  <a:pt x="817409" y="655169"/>
                  <a:pt x="829225" y="641718"/>
                </a:cubicBezTo>
                <a:lnTo>
                  <a:pt x="845262" y="618075"/>
                </a:lnTo>
                <a:lnTo>
                  <a:pt x="843825" y="618568"/>
                </a:lnTo>
                <a:cubicBezTo>
                  <a:pt x="841305" y="618657"/>
                  <a:pt x="838331" y="617354"/>
                  <a:pt x="834904" y="614658"/>
                </a:cubicBezTo>
                <a:cubicBezTo>
                  <a:pt x="828049" y="609266"/>
                  <a:pt x="823718" y="603416"/>
                  <a:pt x="821912" y="597106"/>
                </a:cubicBezTo>
                <a:cubicBezTo>
                  <a:pt x="818240" y="610327"/>
                  <a:pt x="811745" y="622065"/>
                  <a:pt x="802423" y="632318"/>
                </a:cubicBezTo>
                <a:cubicBezTo>
                  <a:pt x="793102" y="642571"/>
                  <a:pt x="781938" y="650290"/>
                  <a:pt x="768932" y="655474"/>
                </a:cubicBezTo>
                <a:cubicBezTo>
                  <a:pt x="755925" y="660658"/>
                  <a:pt x="754215" y="658084"/>
                  <a:pt x="763801" y="647752"/>
                </a:cubicBezTo>
                <a:cubicBezTo>
                  <a:pt x="773388" y="637420"/>
                  <a:pt x="782390" y="624955"/>
                  <a:pt x="790808" y="610356"/>
                </a:cubicBezTo>
                <a:cubicBezTo>
                  <a:pt x="799226" y="595758"/>
                  <a:pt x="804323" y="577840"/>
                  <a:pt x="806101" y="556602"/>
                </a:cubicBezTo>
                <a:cubicBezTo>
                  <a:pt x="789295" y="558409"/>
                  <a:pt x="773155" y="560087"/>
                  <a:pt x="757682" y="561635"/>
                </a:cubicBezTo>
                <a:lnTo>
                  <a:pt x="757682" y="621326"/>
                </a:lnTo>
                <a:cubicBezTo>
                  <a:pt x="757682" y="634390"/>
                  <a:pt x="757208" y="647988"/>
                  <a:pt x="756262" y="662121"/>
                </a:cubicBezTo>
                <a:cubicBezTo>
                  <a:pt x="755316" y="676253"/>
                  <a:pt x="752831" y="686273"/>
                  <a:pt x="748809" y="692181"/>
                </a:cubicBezTo>
                <a:cubicBezTo>
                  <a:pt x="744786" y="698090"/>
                  <a:pt x="739832" y="696415"/>
                  <a:pt x="733945" y="687159"/>
                </a:cubicBezTo>
                <a:cubicBezTo>
                  <a:pt x="728058" y="677902"/>
                  <a:pt x="726244" y="668585"/>
                  <a:pt x="728503" y="659206"/>
                </a:cubicBezTo>
                <a:cubicBezTo>
                  <a:pt x="730762" y="649828"/>
                  <a:pt x="732335" y="631705"/>
                  <a:pt x="733225" y="604839"/>
                </a:cubicBezTo>
                <a:cubicBezTo>
                  <a:pt x="734114" y="577972"/>
                  <a:pt x="731858" y="559592"/>
                  <a:pt x="726460" y="549697"/>
                </a:cubicBezTo>
                <a:cubicBezTo>
                  <a:pt x="721060" y="539802"/>
                  <a:pt x="722448" y="535794"/>
                  <a:pt x="730622" y="537673"/>
                </a:cubicBezTo>
                <a:cubicBezTo>
                  <a:pt x="738796" y="539551"/>
                  <a:pt x="744998" y="541125"/>
                  <a:pt x="749228" y="542394"/>
                </a:cubicBezTo>
                <a:cubicBezTo>
                  <a:pt x="753459" y="543663"/>
                  <a:pt x="772897" y="542663"/>
                  <a:pt x="807543" y="539394"/>
                </a:cubicBezTo>
                <a:cubicBezTo>
                  <a:pt x="808389" y="515359"/>
                  <a:pt x="807486" y="499951"/>
                  <a:pt x="804832" y="493168"/>
                </a:cubicBezTo>
                <a:cubicBezTo>
                  <a:pt x="790951" y="494946"/>
                  <a:pt x="780529" y="496065"/>
                  <a:pt x="773567" y="496524"/>
                </a:cubicBezTo>
                <a:cubicBezTo>
                  <a:pt x="766605" y="496982"/>
                  <a:pt x="758589" y="493143"/>
                  <a:pt x="749519" y="485005"/>
                </a:cubicBezTo>
                <a:cubicBezTo>
                  <a:pt x="740448" y="476867"/>
                  <a:pt x="743141" y="472798"/>
                  <a:pt x="757596" y="472798"/>
                </a:cubicBezTo>
                <a:cubicBezTo>
                  <a:pt x="770029" y="472798"/>
                  <a:pt x="790026" y="471019"/>
                  <a:pt x="817588" y="467463"/>
                </a:cubicBezTo>
                <a:cubicBezTo>
                  <a:pt x="845150" y="463907"/>
                  <a:pt x="867965" y="460544"/>
                  <a:pt x="886034" y="457375"/>
                </a:cubicBezTo>
                <a:cubicBezTo>
                  <a:pt x="904102" y="454206"/>
                  <a:pt x="918873" y="451029"/>
                  <a:pt x="930345" y="447846"/>
                </a:cubicBezTo>
                <a:cubicBezTo>
                  <a:pt x="933213" y="447050"/>
                  <a:pt x="936037" y="446619"/>
                  <a:pt x="938816" y="446553"/>
                </a:cubicBezTo>
                <a:close/>
                <a:moveTo>
                  <a:pt x="3692640" y="443667"/>
                </a:moveTo>
                <a:cubicBezTo>
                  <a:pt x="3694422" y="442685"/>
                  <a:pt x="3697336" y="442805"/>
                  <a:pt x="3701384" y="444028"/>
                </a:cubicBezTo>
                <a:cubicBezTo>
                  <a:pt x="3709479" y="446473"/>
                  <a:pt x="3716481" y="450474"/>
                  <a:pt x="3722389" y="456030"/>
                </a:cubicBezTo>
                <a:cubicBezTo>
                  <a:pt x="3728297" y="461587"/>
                  <a:pt x="3729175" y="469166"/>
                  <a:pt x="3725024" y="478767"/>
                </a:cubicBezTo>
                <a:cubicBezTo>
                  <a:pt x="3720872" y="488368"/>
                  <a:pt x="3716036" y="490207"/>
                  <a:pt x="3710515" y="484284"/>
                </a:cubicBezTo>
                <a:cubicBezTo>
                  <a:pt x="3704994" y="478362"/>
                  <a:pt x="3700305" y="472970"/>
                  <a:pt x="3696447" y="468108"/>
                </a:cubicBezTo>
                <a:cubicBezTo>
                  <a:pt x="3693579" y="462358"/>
                  <a:pt x="3691661" y="456296"/>
                  <a:pt x="3690693" y="449921"/>
                </a:cubicBezTo>
                <a:cubicBezTo>
                  <a:pt x="3690209" y="446734"/>
                  <a:pt x="3690858" y="444650"/>
                  <a:pt x="3692640" y="443667"/>
                </a:cubicBezTo>
                <a:close/>
                <a:moveTo>
                  <a:pt x="1197090" y="443667"/>
                </a:moveTo>
                <a:cubicBezTo>
                  <a:pt x="1198872" y="442685"/>
                  <a:pt x="1201787" y="442805"/>
                  <a:pt x="1205835" y="444028"/>
                </a:cubicBezTo>
                <a:cubicBezTo>
                  <a:pt x="1213930" y="446473"/>
                  <a:pt x="1220931" y="450474"/>
                  <a:pt x="1226839" y="456030"/>
                </a:cubicBezTo>
                <a:cubicBezTo>
                  <a:pt x="1232748" y="461587"/>
                  <a:pt x="1233626" y="469166"/>
                  <a:pt x="1229474" y="478767"/>
                </a:cubicBezTo>
                <a:cubicBezTo>
                  <a:pt x="1225323" y="488368"/>
                  <a:pt x="1220486" y="490207"/>
                  <a:pt x="1214965" y="484284"/>
                </a:cubicBezTo>
                <a:cubicBezTo>
                  <a:pt x="1209445" y="478362"/>
                  <a:pt x="1204755" y="472970"/>
                  <a:pt x="1200898" y="468108"/>
                </a:cubicBezTo>
                <a:cubicBezTo>
                  <a:pt x="1198030" y="462358"/>
                  <a:pt x="1196112" y="456296"/>
                  <a:pt x="1195144" y="449921"/>
                </a:cubicBezTo>
                <a:cubicBezTo>
                  <a:pt x="1194660" y="446734"/>
                  <a:pt x="1195309" y="444650"/>
                  <a:pt x="1197090" y="443667"/>
                </a:cubicBezTo>
                <a:close/>
                <a:moveTo>
                  <a:pt x="1509756" y="441936"/>
                </a:moveTo>
                <a:cubicBezTo>
                  <a:pt x="1513627" y="441516"/>
                  <a:pt x="1520219" y="443422"/>
                  <a:pt x="1529532" y="447652"/>
                </a:cubicBezTo>
                <a:cubicBezTo>
                  <a:pt x="1543400" y="454091"/>
                  <a:pt x="1548483" y="459967"/>
                  <a:pt x="1544783" y="465280"/>
                </a:cubicBezTo>
                <a:cubicBezTo>
                  <a:pt x="1541083" y="470593"/>
                  <a:pt x="1536186" y="487482"/>
                  <a:pt x="1530092" y="515947"/>
                </a:cubicBezTo>
                <a:cubicBezTo>
                  <a:pt x="1537778" y="514370"/>
                  <a:pt x="1544059" y="511954"/>
                  <a:pt x="1548935" y="508698"/>
                </a:cubicBezTo>
                <a:cubicBezTo>
                  <a:pt x="1553810" y="505443"/>
                  <a:pt x="1559937" y="505031"/>
                  <a:pt x="1567315" y="507462"/>
                </a:cubicBezTo>
                <a:cubicBezTo>
                  <a:pt x="1574693" y="509892"/>
                  <a:pt x="1580906" y="513520"/>
                  <a:pt x="1585954" y="518346"/>
                </a:cubicBezTo>
                <a:cubicBezTo>
                  <a:pt x="1591002" y="523171"/>
                  <a:pt x="1591245" y="528760"/>
                  <a:pt x="1586686" y="535113"/>
                </a:cubicBezTo>
                <a:lnTo>
                  <a:pt x="1583885" y="540800"/>
                </a:lnTo>
                <a:lnTo>
                  <a:pt x="1585319" y="539615"/>
                </a:lnTo>
                <a:cubicBezTo>
                  <a:pt x="1586492" y="539288"/>
                  <a:pt x="1588029" y="539300"/>
                  <a:pt x="1589933" y="539652"/>
                </a:cubicBezTo>
                <a:cubicBezTo>
                  <a:pt x="1597548" y="541057"/>
                  <a:pt x="1603492" y="542183"/>
                  <a:pt x="1607765" y="543029"/>
                </a:cubicBezTo>
                <a:cubicBezTo>
                  <a:pt x="1612039" y="543875"/>
                  <a:pt x="1618004" y="544094"/>
                  <a:pt x="1625662" y="543685"/>
                </a:cubicBezTo>
                <a:cubicBezTo>
                  <a:pt x="1633320" y="543276"/>
                  <a:pt x="1642591" y="541982"/>
                  <a:pt x="1653475" y="539802"/>
                </a:cubicBezTo>
                <a:cubicBezTo>
                  <a:pt x="1664359" y="537623"/>
                  <a:pt x="1672493" y="534902"/>
                  <a:pt x="1677879" y="531639"/>
                </a:cubicBezTo>
                <a:cubicBezTo>
                  <a:pt x="1683263" y="528377"/>
                  <a:pt x="1690283" y="528183"/>
                  <a:pt x="1698937" y="531058"/>
                </a:cubicBezTo>
                <a:cubicBezTo>
                  <a:pt x="1707591" y="533934"/>
                  <a:pt x="1715134" y="538056"/>
                  <a:pt x="1721566" y="543427"/>
                </a:cubicBezTo>
                <a:cubicBezTo>
                  <a:pt x="1727998" y="548797"/>
                  <a:pt x="1728424" y="554293"/>
                  <a:pt x="1722846" y="559914"/>
                </a:cubicBezTo>
                <a:cubicBezTo>
                  <a:pt x="1717267" y="565536"/>
                  <a:pt x="1709258" y="584960"/>
                  <a:pt x="1698819" y="618186"/>
                </a:cubicBezTo>
                <a:cubicBezTo>
                  <a:pt x="1711410" y="632698"/>
                  <a:pt x="1711223" y="640238"/>
                  <a:pt x="1698259" y="640804"/>
                </a:cubicBezTo>
                <a:cubicBezTo>
                  <a:pt x="1685296" y="641370"/>
                  <a:pt x="1659864" y="643374"/>
                  <a:pt x="1621962" y="646816"/>
                </a:cubicBezTo>
                <a:cubicBezTo>
                  <a:pt x="1615767" y="657772"/>
                  <a:pt x="1610816" y="660529"/>
                  <a:pt x="1607109" y="655087"/>
                </a:cubicBezTo>
                <a:cubicBezTo>
                  <a:pt x="1603402" y="649645"/>
                  <a:pt x="1600882" y="641342"/>
                  <a:pt x="1599548" y="630178"/>
                </a:cubicBezTo>
                <a:cubicBezTo>
                  <a:pt x="1598215" y="619014"/>
                  <a:pt x="1596418" y="605509"/>
                  <a:pt x="1594160" y="589663"/>
                </a:cubicBezTo>
                <a:cubicBezTo>
                  <a:pt x="1591901" y="573817"/>
                  <a:pt x="1588729" y="561169"/>
                  <a:pt x="1584642" y="551719"/>
                </a:cubicBezTo>
                <a:cubicBezTo>
                  <a:pt x="1583620" y="549357"/>
                  <a:pt x="1582964" y="547333"/>
                  <a:pt x="1582673" y="545649"/>
                </a:cubicBezTo>
                <a:lnTo>
                  <a:pt x="1582825" y="542955"/>
                </a:lnTo>
                <a:lnTo>
                  <a:pt x="1580896" y="546871"/>
                </a:lnTo>
                <a:cubicBezTo>
                  <a:pt x="1579317" y="551534"/>
                  <a:pt x="1578089" y="556939"/>
                  <a:pt x="1577210" y="563087"/>
                </a:cubicBezTo>
                <a:cubicBezTo>
                  <a:pt x="1575453" y="575384"/>
                  <a:pt x="1572980" y="591094"/>
                  <a:pt x="1569789" y="610216"/>
                </a:cubicBezTo>
                <a:cubicBezTo>
                  <a:pt x="1566598" y="629339"/>
                  <a:pt x="1561238" y="645719"/>
                  <a:pt x="1553710" y="659357"/>
                </a:cubicBezTo>
                <a:cubicBezTo>
                  <a:pt x="1546181" y="672994"/>
                  <a:pt x="1536577" y="682226"/>
                  <a:pt x="1524897" y="687051"/>
                </a:cubicBezTo>
                <a:cubicBezTo>
                  <a:pt x="1513217" y="691877"/>
                  <a:pt x="1507097" y="690228"/>
                  <a:pt x="1506538" y="682104"/>
                </a:cubicBezTo>
                <a:cubicBezTo>
                  <a:pt x="1505979" y="673980"/>
                  <a:pt x="1502537" y="664053"/>
                  <a:pt x="1496213" y="652323"/>
                </a:cubicBezTo>
                <a:cubicBezTo>
                  <a:pt x="1489889" y="640593"/>
                  <a:pt x="1491685" y="637208"/>
                  <a:pt x="1501601" y="642170"/>
                </a:cubicBezTo>
                <a:cubicBezTo>
                  <a:pt x="1511518" y="647132"/>
                  <a:pt x="1518290" y="649612"/>
                  <a:pt x="1521918" y="649612"/>
                </a:cubicBezTo>
                <a:cubicBezTo>
                  <a:pt x="1524413" y="649612"/>
                  <a:pt x="1527288" y="646157"/>
                  <a:pt x="1530543" y="639245"/>
                </a:cubicBezTo>
                <a:cubicBezTo>
                  <a:pt x="1533798" y="632333"/>
                  <a:pt x="1537208" y="621997"/>
                  <a:pt x="1540771" y="608237"/>
                </a:cubicBezTo>
                <a:cubicBezTo>
                  <a:pt x="1544335" y="594478"/>
                  <a:pt x="1547243" y="578858"/>
                  <a:pt x="1549494" y="561377"/>
                </a:cubicBezTo>
                <a:cubicBezTo>
                  <a:pt x="1551746" y="543896"/>
                  <a:pt x="1552014" y="534231"/>
                  <a:pt x="1550301" y="532381"/>
                </a:cubicBezTo>
                <a:cubicBezTo>
                  <a:pt x="1548587" y="530531"/>
                  <a:pt x="1540632" y="532059"/>
                  <a:pt x="1526435" y="536963"/>
                </a:cubicBezTo>
                <a:cubicBezTo>
                  <a:pt x="1515121" y="569200"/>
                  <a:pt x="1504649" y="593108"/>
                  <a:pt x="1495019" y="608689"/>
                </a:cubicBezTo>
                <a:cubicBezTo>
                  <a:pt x="1485390" y="624270"/>
                  <a:pt x="1475068" y="637800"/>
                  <a:pt x="1464055" y="649279"/>
                </a:cubicBezTo>
                <a:cubicBezTo>
                  <a:pt x="1453042" y="660758"/>
                  <a:pt x="1439895" y="670456"/>
                  <a:pt x="1424616" y="678372"/>
                </a:cubicBezTo>
                <a:cubicBezTo>
                  <a:pt x="1409336" y="686288"/>
                  <a:pt x="1408530" y="682821"/>
                  <a:pt x="1422196" y="667972"/>
                </a:cubicBezTo>
                <a:cubicBezTo>
                  <a:pt x="1435862" y="653122"/>
                  <a:pt x="1449166" y="635875"/>
                  <a:pt x="1462108" y="616228"/>
                </a:cubicBezTo>
                <a:cubicBezTo>
                  <a:pt x="1475050" y="596582"/>
                  <a:pt x="1486856" y="571759"/>
                  <a:pt x="1497525" y="541760"/>
                </a:cubicBezTo>
                <a:cubicBezTo>
                  <a:pt x="1484131" y="545230"/>
                  <a:pt x="1472802" y="548349"/>
                  <a:pt x="1463539" y="551117"/>
                </a:cubicBezTo>
                <a:cubicBezTo>
                  <a:pt x="1454275" y="553884"/>
                  <a:pt x="1444803" y="550740"/>
                  <a:pt x="1435123" y="541684"/>
                </a:cubicBezTo>
                <a:cubicBezTo>
                  <a:pt x="1425444" y="532629"/>
                  <a:pt x="1427047" y="528560"/>
                  <a:pt x="1439931" y="529477"/>
                </a:cubicBezTo>
                <a:cubicBezTo>
                  <a:pt x="1452816" y="530395"/>
                  <a:pt x="1473097" y="527922"/>
                  <a:pt x="1500773" y="522056"/>
                </a:cubicBezTo>
                <a:cubicBezTo>
                  <a:pt x="1504014" y="511516"/>
                  <a:pt x="1506534" y="499435"/>
                  <a:pt x="1508334" y="485811"/>
                </a:cubicBezTo>
                <a:cubicBezTo>
                  <a:pt x="1510134" y="472188"/>
                  <a:pt x="1509460" y="460307"/>
                  <a:pt x="1506312" y="450169"/>
                </a:cubicBezTo>
                <a:cubicBezTo>
                  <a:pt x="1504738" y="445100"/>
                  <a:pt x="1505886" y="442355"/>
                  <a:pt x="1509756" y="441936"/>
                </a:cubicBezTo>
                <a:close/>
                <a:moveTo>
                  <a:pt x="553635" y="441737"/>
                </a:moveTo>
                <a:cubicBezTo>
                  <a:pt x="564447" y="441737"/>
                  <a:pt x="573690" y="444042"/>
                  <a:pt x="581361" y="448652"/>
                </a:cubicBezTo>
                <a:cubicBezTo>
                  <a:pt x="589034" y="453263"/>
                  <a:pt x="592572" y="460035"/>
                  <a:pt x="591977" y="468969"/>
                </a:cubicBezTo>
                <a:cubicBezTo>
                  <a:pt x="591382" y="477903"/>
                  <a:pt x="581025" y="478598"/>
                  <a:pt x="560905" y="471055"/>
                </a:cubicBezTo>
                <a:cubicBezTo>
                  <a:pt x="550394" y="462437"/>
                  <a:pt x="543618" y="455396"/>
                  <a:pt x="540578" y="449932"/>
                </a:cubicBezTo>
                <a:cubicBezTo>
                  <a:pt x="537538" y="444469"/>
                  <a:pt x="541890" y="441737"/>
                  <a:pt x="553635" y="441737"/>
                </a:cubicBezTo>
                <a:close/>
                <a:moveTo>
                  <a:pt x="5191317" y="439789"/>
                </a:moveTo>
                <a:cubicBezTo>
                  <a:pt x="5193721" y="439560"/>
                  <a:pt x="5197020" y="439794"/>
                  <a:pt x="5201215" y="440489"/>
                </a:cubicBezTo>
                <a:cubicBezTo>
                  <a:pt x="5216330" y="441407"/>
                  <a:pt x="5227411" y="444404"/>
                  <a:pt x="5234459" y="449481"/>
                </a:cubicBezTo>
                <a:cubicBezTo>
                  <a:pt x="5241507" y="454557"/>
                  <a:pt x="5244458" y="461759"/>
                  <a:pt x="5243310" y="471088"/>
                </a:cubicBezTo>
                <a:cubicBezTo>
                  <a:pt x="5242163" y="480416"/>
                  <a:pt x="5236599" y="482954"/>
                  <a:pt x="5226618" y="478702"/>
                </a:cubicBezTo>
                <a:cubicBezTo>
                  <a:pt x="5216638" y="474450"/>
                  <a:pt x="5205714" y="466323"/>
                  <a:pt x="5193847" y="454320"/>
                </a:cubicBezTo>
                <a:cubicBezTo>
                  <a:pt x="5184948" y="445318"/>
                  <a:pt x="5184104" y="440474"/>
                  <a:pt x="5191317" y="439789"/>
                </a:cubicBezTo>
                <a:close/>
                <a:moveTo>
                  <a:pt x="2695767" y="439789"/>
                </a:moveTo>
                <a:cubicBezTo>
                  <a:pt x="2698171" y="439560"/>
                  <a:pt x="2701470" y="439794"/>
                  <a:pt x="2705665" y="440489"/>
                </a:cubicBezTo>
                <a:cubicBezTo>
                  <a:pt x="2720780" y="441407"/>
                  <a:pt x="2731861" y="444404"/>
                  <a:pt x="2738909" y="449481"/>
                </a:cubicBezTo>
                <a:cubicBezTo>
                  <a:pt x="2745958" y="454557"/>
                  <a:pt x="2748908" y="461759"/>
                  <a:pt x="2747761" y="471088"/>
                </a:cubicBezTo>
                <a:cubicBezTo>
                  <a:pt x="2746614" y="480416"/>
                  <a:pt x="2741049" y="482954"/>
                  <a:pt x="2731069" y="478702"/>
                </a:cubicBezTo>
                <a:cubicBezTo>
                  <a:pt x="2721088" y="474450"/>
                  <a:pt x="2710164" y="466323"/>
                  <a:pt x="2698298" y="454320"/>
                </a:cubicBezTo>
                <a:cubicBezTo>
                  <a:pt x="2689398" y="445318"/>
                  <a:pt x="2688554" y="440474"/>
                  <a:pt x="2695767" y="439789"/>
                </a:cubicBezTo>
                <a:close/>
                <a:moveTo>
                  <a:pt x="69924" y="438602"/>
                </a:moveTo>
                <a:cubicBezTo>
                  <a:pt x="74066" y="439012"/>
                  <a:pt x="80122" y="442119"/>
                  <a:pt x="88091" y="447921"/>
                </a:cubicBezTo>
                <a:cubicBezTo>
                  <a:pt x="98718" y="455658"/>
                  <a:pt x="101639" y="461953"/>
                  <a:pt x="96857" y="466807"/>
                </a:cubicBezTo>
                <a:cubicBezTo>
                  <a:pt x="92074" y="471661"/>
                  <a:pt x="87930" y="476820"/>
                  <a:pt x="84424" y="482284"/>
                </a:cubicBezTo>
                <a:cubicBezTo>
                  <a:pt x="80918" y="487747"/>
                  <a:pt x="67212" y="509329"/>
                  <a:pt x="43307" y="547030"/>
                </a:cubicBezTo>
                <a:lnTo>
                  <a:pt x="73099" y="547030"/>
                </a:lnTo>
                <a:cubicBezTo>
                  <a:pt x="85517" y="530610"/>
                  <a:pt x="91053" y="517277"/>
                  <a:pt x="89704" y="507031"/>
                </a:cubicBezTo>
                <a:cubicBezTo>
                  <a:pt x="88356" y="496785"/>
                  <a:pt x="94684" y="495240"/>
                  <a:pt x="108687" y="502396"/>
                </a:cubicBezTo>
                <a:cubicBezTo>
                  <a:pt x="122690" y="509552"/>
                  <a:pt x="128122" y="515022"/>
                  <a:pt x="124982" y="518808"/>
                </a:cubicBezTo>
                <a:cubicBezTo>
                  <a:pt x="121841" y="522594"/>
                  <a:pt x="116843" y="528492"/>
                  <a:pt x="109989" y="536500"/>
                </a:cubicBezTo>
                <a:cubicBezTo>
                  <a:pt x="103134" y="544510"/>
                  <a:pt x="94871" y="555236"/>
                  <a:pt x="85198" y="568680"/>
                </a:cubicBezTo>
                <a:cubicBezTo>
                  <a:pt x="75526" y="582124"/>
                  <a:pt x="66961" y="593341"/>
                  <a:pt x="59504" y="602333"/>
                </a:cubicBezTo>
                <a:cubicBezTo>
                  <a:pt x="74647" y="597099"/>
                  <a:pt x="89906" y="592868"/>
                  <a:pt x="105278" y="589642"/>
                </a:cubicBezTo>
                <a:cubicBezTo>
                  <a:pt x="120650" y="586415"/>
                  <a:pt x="115929" y="591893"/>
                  <a:pt x="91113" y="606076"/>
                </a:cubicBezTo>
                <a:cubicBezTo>
                  <a:pt x="66298" y="620258"/>
                  <a:pt x="50893" y="630182"/>
                  <a:pt x="44899" y="635846"/>
                </a:cubicBezTo>
                <a:cubicBezTo>
                  <a:pt x="38904" y="641510"/>
                  <a:pt x="32838" y="639804"/>
                  <a:pt x="26701" y="630726"/>
                </a:cubicBezTo>
                <a:cubicBezTo>
                  <a:pt x="20563" y="621649"/>
                  <a:pt x="20968" y="614210"/>
                  <a:pt x="27916" y="608409"/>
                </a:cubicBezTo>
                <a:cubicBezTo>
                  <a:pt x="34864" y="602609"/>
                  <a:pt x="41224" y="596156"/>
                  <a:pt x="46996" y="589050"/>
                </a:cubicBezTo>
                <a:cubicBezTo>
                  <a:pt x="52768" y="581945"/>
                  <a:pt x="59583" y="572928"/>
                  <a:pt x="67441" y="562001"/>
                </a:cubicBezTo>
                <a:cubicBezTo>
                  <a:pt x="43379" y="566403"/>
                  <a:pt x="27773" y="570881"/>
                  <a:pt x="20624" y="575434"/>
                </a:cubicBezTo>
                <a:cubicBezTo>
                  <a:pt x="13476" y="579987"/>
                  <a:pt x="8241" y="576836"/>
                  <a:pt x="4922" y="565980"/>
                </a:cubicBezTo>
                <a:cubicBezTo>
                  <a:pt x="1602" y="555125"/>
                  <a:pt x="3516" y="548467"/>
                  <a:pt x="10665" y="546008"/>
                </a:cubicBezTo>
                <a:cubicBezTo>
                  <a:pt x="17813" y="543549"/>
                  <a:pt x="23915" y="539161"/>
                  <a:pt x="28970" y="532844"/>
                </a:cubicBezTo>
                <a:cubicBezTo>
                  <a:pt x="34025" y="526527"/>
                  <a:pt x="41475" y="513596"/>
                  <a:pt x="51319" y="494050"/>
                </a:cubicBezTo>
                <a:cubicBezTo>
                  <a:pt x="61164" y="474504"/>
                  <a:pt x="65186" y="460920"/>
                  <a:pt x="63387" y="453299"/>
                </a:cubicBezTo>
                <a:cubicBezTo>
                  <a:pt x="61587" y="445677"/>
                  <a:pt x="62598" y="440941"/>
                  <a:pt x="66419" y="439091"/>
                </a:cubicBezTo>
                <a:cubicBezTo>
                  <a:pt x="67375" y="438629"/>
                  <a:pt x="68543" y="438466"/>
                  <a:pt x="69924" y="438602"/>
                </a:cubicBezTo>
                <a:close/>
                <a:moveTo>
                  <a:pt x="4081922" y="435096"/>
                </a:moveTo>
                <a:cubicBezTo>
                  <a:pt x="4085595" y="435526"/>
                  <a:pt x="4090107" y="436427"/>
                  <a:pt x="4095460" y="437800"/>
                </a:cubicBezTo>
                <a:cubicBezTo>
                  <a:pt x="4111048" y="442145"/>
                  <a:pt x="4117494" y="447821"/>
                  <a:pt x="4114798" y="454826"/>
                </a:cubicBezTo>
                <a:cubicBezTo>
                  <a:pt x="4112102" y="461831"/>
                  <a:pt x="4112783" y="478161"/>
                  <a:pt x="4116841" y="503816"/>
                </a:cubicBezTo>
                <a:cubicBezTo>
                  <a:pt x="4118648" y="503170"/>
                  <a:pt x="4124703" y="500532"/>
                  <a:pt x="4135007" y="495900"/>
                </a:cubicBezTo>
                <a:cubicBezTo>
                  <a:pt x="4145310" y="491268"/>
                  <a:pt x="4154190" y="492161"/>
                  <a:pt x="4161647" y="498578"/>
                </a:cubicBezTo>
                <a:cubicBezTo>
                  <a:pt x="4169104" y="504995"/>
                  <a:pt x="4167390" y="510401"/>
                  <a:pt x="4156506" y="514797"/>
                </a:cubicBezTo>
                <a:cubicBezTo>
                  <a:pt x="4145622" y="519192"/>
                  <a:pt x="4133519" y="523290"/>
                  <a:pt x="4120197" y="527090"/>
                </a:cubicBezTo>
                <a:cubicBezTo>
                  <a:pt x="4125531" y="550923"/>
                  <a:pt x="4134343" y="577804"/>
                  <a:pt x="4146633" y="607732"/>
                </a:cubicBezTo>
                <a:cubicBezTo>
                  <a:pt x="4149630" y="595815"/>
                  <a:pt x="4152247" y="584192"/>
                  <a:pt x="4154484" y="572864"/>
                </a:cubicBezTo>
                <a:cubicBezTo>
                  <a:pt x="4156721" y="561535"/>
                  <a:pt x="4156488" y="552142"/>
                  <a:pt x="4153785" y="544685"/>
                </a:cubicBezTo>
                <a:cubicBezTo>
                  <a:pt x="4151082" y="537228"/>
                  <a:pt x="4154147" y="534701"/>
                  <a:pt x="4162981" y="537103"/>
                </a:cubicBezTo>
                <a:cubicBezTo>
                  <a:pt x="4171814" y="539505"/>
                  <a:pt x="4179490" y="542828"/>
                  <a:pt x="4186008" y="547073"/>
                </a:cubicBezTo>
                <a:cubicBezTo>
                  <a:pt x="4192525" y="551318"/>
                  <a:pt x="4194149" y="556061"/>
                  <a:pt x="4190880" y="561302"/>
                </a:cubicBezTo>
                <a:cubicBezTo>
                  <a:pt x="4187610" y="566543"/>
                  <a:pt x="4183961" y="575864"/>
                  <a:pt x="4179931" y="589265"/>
                </a:cubicBezTo>
                <a:cubicBezTo>
                  <a:pt x="4175901" y="602666"/>
                  <a:pt x="4169491" y="617024"/>
                  <a:pt x="4160701" y="632340"/>
                </a:cubicBezTo>
                <a:cubicBezTo>
                  <a:pt x="4171112" y="647526"/>
                  <a:pt x="4180759" y="659819"/>
                  <a:pt x="4189643" y="669219"/>
                </a:cubicBezTo>
                <a:cubicBezTo>
                  <a:pt x="4198527" y="678619"/>
                  <a:pt x="4203341" y="681631"/>
                  <a:pt x="4204087" y="678253"/>
                </a:cubicBezTo>
                <a:cubicBezTo>
                  <a:pt x="4204833" y="674876"/>
                  <a:pt x="4208360" y="666555"/>
                  <a:pt x="4214670" y="653291"/>
                </a:cubicBezTo>
                <a:cubicBezTo>
                  <a:pt x="4220980" y="640026"/>
                  <a:pt x="4224135" y="644213"/>
                  <a:pt x="4224135" y="665853"/>
                </a:cubicBezTo>
                <a:cubicBezTo>
                  <a:pt x="4224135" y="684638"/>
                  <a:pt x="4225934" y="699922"/>
                  <a:pt x="4229534" y="711702"/>
                </a:cubicBezTo>
                <a:cubicBezTo>
                  <a:pt x="4233133" y="723483"/>
                  <a:pt x="4224518" y="724260"/>
                  <a:pt x="4203689" y="714036"/>
                </a:cubicBezTo>
                <a:cubicBezTo>
                  <a:pt x="4182860" y="703811"/>
                  <a:pt x="4163311" y="682380"/>
                  <a:pt x="4145041" y="649742"/>
                </a:cubicBezTo>
                <a:cubicBezTo>
                  <a:pt x="4130945" y="667280"/>
                  <a:pt x="4115156" y="679537"/>
                  <a:pt x="4097675" y="686513"/>
                </a:cubicBezTo>
                <a:cubicBezTo>
                  <a:pt x="4080195" y="693490"/>
                  <a:pt x="4078277" y="690686"/>
                  <a:pt x="4091921" y="678103"/>
                </a:cubicBezTo>
                <a:cubicBezTo>
                  <a:pt x="4105566" y="665519"/>
                  <a:pt x="4119437" y="648989"/>
                  <a:pt x="4133533" y="628511"/>
                </a:cubicBezTo>
                <a:cubicBezTo>
                  <a:pt x="4122950" y="614142"/>
                  <a:pt x="4111205" y="582077"/>
                  <a:pt x="4098299" y="532317"/>
                </a:cubicBezTo>
                <a:cubicBezTo>
                  <a:pt x="4084547" y="536805"/>
                  <a:pt x="4066600" y="540691"/>
                  <a:pt x="4044459" y="543975"/>
                </a:cubicBezTo>
                <a:cubicBezTo>
                  <a:pt x="4043598" y="580098"/>
                  <a:pt x="4040049" y="602706"/>
                  <a:pt x="4033811" y="611797"/>
                </a:cubicBezTo>
                <a:cubicBezTo>
                  <a:pt x="4036421" y="610894"/>
                  <a:pt x="4039017" y="610668"/>
                  <a:pt x="4041598" y="611120"/>
                </a:cubicBezTo>
                <a:cubicBezTo>
                  <a:pt x="4044179" y="611571"/>
                  <a:pt x="4047316" y="611385"/>
                  <a:pt x="4051009" y="610560"/>
                </a:cubicBezTo>
                <a:cubicBezTo>
                  <a:pt x="4054701" y="609736"/>
                  <a:pt x="4058111" y="608739"/>
                  <a:pt x="4061237" y="607571"/>
                </a:cubicBezTo>
                <a:cubicBezTo>
                  <a:pt x="4064363" y="606402"/>
                  <a:pt x="4067736" y="603889"/>
                  <a:pt x="4071358" y="600031"/>
                </a:cubicBezTo>
                <a:cubicBezTo>
                  <a:pt x="4074979" y="596174"/>
                  <a:pt x="4079646" y="595220"/>
                  <a:pt x="4085361" y="597170"/>
                </a:cubicBezTo>
                <a:cubicBezTo>
                  <a:pt x="4091075" y="599121"/>
                  <a:pt x="4096962" y="602060"/>
                  <a:pt x="4103021" y="605990"/>
                </a:cubicBezTo>
                <a:cubicBezTo>
                  <a:pt x="4109079" y="609919"/>
                  <a:pt x="4109563" y="614504"/>
                  <a:pt x="4104473" y="619745"/>
                </a:cubicBezTo>
                <a:cubicBezTo>
                  <a:pt x="4099382" y="624987"/>
                  <a:pt x="4095625" y="632913"/>
                  <a:pt x="4093201" y="643525"/>
                </a:cubicBezTo>
                <a:cubicBezTo>
                  <a:pt x="4101303" y="651900"/>
                  <a:pt x="4101823" y="657055"/>
                  <a:pt x="4094761" y="658991"/>
                </a:cubicBezTo>
                <a:cubicBezTo>
                  <a:pt x="4087698" y="660927"/>
                  <a:pt x="4075377" y="664706"/>
                  <a:pt x="4057795" y="670327"/>
                </a:cubicBezTo>
                <a:cubicBezTo>
                  <a:pt x="4055974" y="680007"/>
                  <a:pt x="4052418" y="680548"/>
                  <a:pt x="4047126" y="671951"/>
                </a:cubicBezTo>
                <a:cubicBezTo>
                  <a:pt x="4041835" y="663354"/>
                  <a:pt x="4037887" y="654940"/>
                  <a:pt x="4035285" y="646709"/>
                </a:cubicBezTo>
                <a:cubicBezTo>
                  <a:pt x="4032682" y="638477"/>
                  <a:pt x="4030398" y="632290"/>
                  <a:pt x="4028434" y="628145"/>
                </a:cubicBezTo>
                <a:cubicBezTo>
                  <a:pt x="4017090" y="657815"/>
                  <a:pt x="4001628" y="678730"/>
                  <a:pt x="3982047" y="690891"/>
                </a:cubicBezTo>
                <a:cubicBezTo>
                  <a:pt x="3962465" y="703051"/>
                  <a:pt x="3959013" y="699968"/>
                  <a:pt x="3971689" y="681641"/>
                </a:cubicBezTo>
                <a:cubicBezTo>
                  <a:pt x="3984366" y="663315"/>
                  <a:pt x="3994490" y="645680"/>
                  <a:pt x="4002062" y="628737"/>
                </a:cubicBezTo>
                <a:cubicBezTo>
                  <a:pt x="4009634" y="611794"/>
                  <a:pt x="4014316" y="593707"/>
                  <a:pt x="4016108" y="574477"/>
                </a:cubicBezTo>
                <a:cubicBezTo>
                  <a:pt x="4017901" y="555247"/>
                  <a:pt x="4016549" y="542039"/>
                  <a:pt x="4012054" y="534855"/>
                </a:cubicBezTo>
                <a:cubicBezTo>
                  <a:pt x="4007558" y="527670"/>
                  <a:pt x="4008938" y="524078"/>
                  <a:pt x="4016194" y="524078"/>
                </a:cubicBezTo>
                <a:cubicBezTo>
                  <a:pt x="4021056" y="524078"/>
                  <a:pt x="4025885" y="524523"/>
                  <a:pt x="4030681" y="525412"/>
                </a:cubicBezTo>
                <a:cubicBezTo>
                  <a:pt x="4035478" y="526301"/>
                  <a:pt x="4043003" y="525889"/>
                  <a:pt x="4053257" y="524175"/>
                </a:cubicBezTo>
                <a:cubicBezTo>
                  <a:pt x="4063510" y="522461"/>
                  <a:pt x="4076775" y="518428"/>
                  <a:pt x="4093051" y="512076"/>
                </a:cubicBezTo>
                <a:cubicBezTo>
                  <a:pt x="4088591" y="497319"/>
                  <a:pt x="4085261" y="484675"/>
                  <a:pt x="4083059" y="474142"/>
                </a:cubicBezTo>
                <a:cubicBezTo>
                  <a:pt x="4080858" y="463609"/>
                  <a:pt x="4077022" y="453546"/>
                  <a:pt x="4071551" y="443952"/>
                </a:cubicBezTo>
                <a:cubicBezTo>
                  <a:pt x="4067448" y="436757"/>
                  <a:pt x="4070905" y="433805"/>
                  <a:pt x="4081922" y="435096"/>
                </a:cubicBezTo>
                <a:close/>
                <a:moveTo>
                  <a:pt x="2977886" y="434090"/>
                </a:moveTo>
                <a:cubicBezTo>
                  <a:pt x="2980799" y="433663"/>
                  <a:pt x="2984747" y="434294"/>
                  <a:pt x="2989730" y="435983"/>
                </a:cubicBezTo>
                <a:cubicBezTo>
                  <a:pt x="2999697" y="439360"/>
                  <a:pt x="3007387" y="444268"/>
                  <a:pt x="3012800" y="450707"/>
                </a:cubicBezTo>
                <a:cubicBezTo>
                  <a:pt x="3018213" y="457145"/>
                  <a:pt x="3017106" y="461516"/>
                  <a:pt x="3009477" y="463817"/>
                </a:cubicBezTo>
                <a:cubicBezTo>
                  <a:pt x="3001848" y="466119"/>
                  <a:pt x="2992408" y="469517"/>
                  <a:pt x="2981159" y="474013"/>
                </a:cubicBezTo>
                <a:cubicBezTo>
                  <a:pt x="2969909" y="478509"/>
                  <a:pt x="2959322" y="482004"/>
                  <a:pt x="2949398" y="484499"/>
                </a:cubicBezTo>
                <a:cubicBezTo>
                  <a:pt x="2963796" y="489504"/>
                  <a:pt x="2970095" y="494563"/>
                  <a:pt x="2968295" y="499675"/>
                </a:cubicBezTo>
                <a:cubicBezTo>
                  <a:pt x="2966496" y="504787"/>
                  <a:pt x="2965596" y="513366"/>
                  <a:pt x="2965596" y="525412"/>
                </a:cubicBezTo>
                <a:cubicBezTo>
                  <a:pt x="2974401" y="523763"/>
                  <a:pt x="2982614" y="521325"/>
                  <a:pt x="2990236" y="518098"/>
                </a:cubicBezTo>
                <a:cubicBezTo>
                  <a:pt x="2997858" y="514872"/>
                  <a:pt x="3004877" y="516869"/>
                  <a:pt x="3011295" y="524089"/>
                </a:cubicBezTo>
                <a:cubicBezTo>
                  <a:pt x="3017712" y="531309"/>
                  <a:pt x="3015829" y="536013"/>
                  <a:pt x="3005648" y="538200"/>
                </a:cubicBezTo>
                <a:cubicBezTo>
                  <a:pt x="2995466" y="540387"/>
                  <a:pt x="2982560" y="543122"/>
                  <a:pt x="2966929" y="546406"/>
                </a:cubicBezTo>
                <a:lnTo>
                  <a:pt x="2966929" y="582995"/>
                </a:lnTo>
                <a:cubicBezTo>
                  <a:pt x="2979807" y="586207"/>
                  <a:pt x="2989974" y="589799"/>
                  <a:pt x="2997431" y="593772"/>
                </a:cubicBezTo>
                <a:cubicBezTo>
                  <a:pt x="3004888" y="597744"/>
                  <a:pt x="3009093" y="604918"/>
                  <a:pt x="3010047" y="615293"/>
                </a:cubicBezTo>
                <a:cubicBezTo>
                  <a:pt x="3011000" y="625668"/>
                  <a:pt x="3006322" y="629174"/>
                  <a:pt x="2996011" y="625811"/>
                </a:cubicBezTo>
                <a:cubicBezTo>
                  <a:pt x="2985700" y="622449"/>
                  <a:pt x="2976007" y="612880"/>
                  <a:pt x="2966929" y="597106"/>
                </a:cubicBezTo>
                <a:lnTo>
                  <a:pt x="2966929" y="653721"/>
                </a:lnTo>
                <a:cubicBezTo>
                  <a:pt x="2966929" y="676350"/>
                  <a:pt x="2965190" y="694842"/>
                  <a:pt x="2961713" y="709196"/>
                </a:cubicBezTo>
                <a:cubicBezTo>
                  <a:pt x="2958236" y="723551"/>
                  <a:pt x="2952585" y="724985"/>
                  <a:pt x="2944763" y="713498"/>
                </a:cubicBezTo>
                <a:cubicBezTo>
                  <a:pt x="2936940" y="702012"/>
                  <a:pt x="2933929" y="692741"/>
                  <a:pt x="2935729" y="685685"/>
                </a:cubicBezTo>
                <a:cubicBezTo>
                  <a:pt x="2937528" y="678630"/>
                  <a:pt x="2939102" y="667219"/>
                  <a:pt x="2940450" y="651452"/>
                </a:cubicBezTo>
                <a:cubicBezTo>
                  <a:pt x="2941798" y="635685"/>
                  <a:pt x="2942472" y="613066"/>
                  <a:pt x="2942472" y="583597"/>
                </a:cubicBezTo>
                <a:cubicBezTo>
                  <a:pt x="2941253" y="594940"/>
                  <a:pt x="2933545" y="609316"/>
                  <a:pt x="2919348" y="626725"/>
                </a:cubicBezTo>
                <a:cubicBezTo>
                  <a:pt x="2905152" y="644135"/>
                  <a:pt x="2888359" y="658174"/>
                  <a:pt x="2868971" y="668843"/>
                </a:cubicBezTo>
                <a:cubicBezTo>
                  <a:pt x="2849583" y="679512"/>
                  <a:pt x="2846059" y="678085"/>
                  <a:pt x="2858399" y="664562"/>
                </a:cubicBezTo>
                <a:cubicBezTo>
                  <a:pt x="2870739" y="651039"/>
                  <a:pt x="2885169" y="633111"/>
                  <a:pt x="2901688" y="610776"/>
                </a:cubicBezTo>
                <a:cubicBezTo>
                  <a:pt x="2918208" y="588441"/>
                  <a:pt x="2929559" y="569487"/>
                  <a:pt x="2935739" y="553913"/>
                </a:cubicBezTo>
                <a:cubicBezTo>
                  <a:pt x="2927623" y="557398"/>
                  <a:pt x="2918954" y="560983"/>
                  <a:pt x="2909733" y="564668"/>
                </a:cubicBezTo>
                <a:lnTo>
                  <a:pt x="2882974" y="574025"/>
                </a:lnTo>
                <a:cubicBezTo>
                  <a:pt x="2872750" y="576807"/>
                  <a:pt x="2862339" y="573986"/>
                  <a:pt x="2851741" y="565561"/>
                </a:cubicBezTo>
                <a:cubicBezTo>
                  <a:pt x="2841144" y="557136"/>
                  <a:pt x="2841772" y="552630"/>
                  <a:pt x="2853624" y="552042"/>
                </a:cubicBezTo>
                <a:cubicBezTo>
                  <a:pt x="2865476" y="551454"/>
                  <a:pt x="2878120" y="549593"/>
                  <a:pt x="2891557" y="546460"/>
                </a:cubicBezTo>
                <a:cubicBezTo>
                  <a:pt x="2904994" y="543326"/>
                  <a:pt x="2921521" y="538899"/>
                  <a:pt x="2941138" y="533177"/>
                </a:cubicBezTo>
                <a:cubicBezTo>
                  <a:pt x="2941138" y="524831"/>
                  <a:pt x="2940698" y="517346"/>
                  <a:pt x="2939816" y="510720"/>
                </a:cubicBezTo>
                <a:cubicBezTo>
                  <a:pt x="2938934" y="504095"/>
                  <a:pt x="2937639" y="498244"/>
                  <a:pt x="2935933" y="493168"/>
                </a:cubicBezTo>
                <a:cubicBezTo>
                  <a:pt x="2927314" y="495864"/>
                  <a:pt x="2919176" y="497212"/>
                  <a:pt x="2911519" y="497212"/>
                </a:cubicBezTo>
                <a:cubicBezTo>
                  <a:pt x="2902470" y="497212"/>
                  <a:pt x="2902915" y="493935"/>
                  <a:pt x="2912852" y="487382"/>
                </a:cubicBezTo>
                <a:cubicBezTo>
                  <a:pt x="2922790" y="480828"/>
                  <a:pt x="2932395" y="474680"/>
                  <a:pt x="2941666" y="468937"/>
                </a:cubicBezTo>
                <a:cubicBezTo>
                  <a:pt x="2950937" y="463193"/>
                  <a:pt x="2957931" y="457963"/>
                  <a:pt x="2962649" y="453245"/>
                </a:cubicBezTo>
                <a:cubicBezTo>
                  <a:pt x="2967367" y="448527"/>
                  <a:pt x="2970568" y="443626"/>
                  <a:pt x="2972253" y="438543"/>
                </a:cubicBezTo>
                <a:cubicBezTo>
                  <a:pt x="2973096" y="436001"/>
                  <a:pt x="2974973" y="434517"/>
                  <a:pt x="2977886" y="434090"/>
                </a:cubicBezTo>
                <a:close/>
                <a:moveTo>
                  <a:pt x="5129553" y="431089"/>
                </a:moveTo>
                <a:cubicBezTo>
                  <a:pt x="5144460" y="432996"/>
                  <a:pt x="5153035" y="435674"/>
                  <a:pt x="5155279" y="439123"/>
                </a:cubicBezTo>
                <a:cubicBezTo>
                  <a:pt x="5157524" y="442572"/>
                  <a:pt x="5158198" y="446222"/>
                  <a:pt x="5157301" y="450072"/>
                </a:cubicBezTo>
                <a:cubicBezTo>
                  <a:pt x="5156405" y="453922"/>
                  <a:pt x="5156387" y="461519"/>
                  <a:pt x="5157248" y="472862"/>
                </a:cubicBezTo>
                <a:cubicBezTo>
                  <a:pt x="5158108" y="484205"/>
                  <a:pt x="5160059" y="495871"/>
                  <a:pt x="5163098" y="507859"/>
                </a:cubicBezTo>
                <a:cubicBezTo>
                  <a:pt x="5172449" y="505364"/>
                  <a:pt x="5179952" y="502941"/>
                  <a:pt x="5185609" y="500589"/>
                </a:cubicBezTo>
                <a:cubicBezTo>
                  <a:pt x="5191266" y="498237"/>
                  <a:pt x="5198311" y="499969"/>
                  <a:pt x="5206743" y="505784"/>
                </a:cubicBezTo>
                <a:cubicBezTo>
                  <a:pt x="5215175" y="511599"/>
                  <a:pt x="5213264" y="517231"/>
                  <a:pt x="5201010" y="522680"/>
                </a:cubicBezTo>
                <a:cubicBezTo>
                  <a:pt x="5188757" y="528129"/>
                  <a:pt x="5178235" y="531872"/>
                  <a:pt x="5169444" y="533908"/>
                </a:cubicBezTo>
                <a:cubicBezTo>
                  <a:pt x="5180185" y="565787"/>
                  <a:pt x="5189786" y="589294"/>
                  <a:pt x="5198246" y="604430"/>
                </a:cubicBezTo>
                <a:cubicBezTo>
                  <a:pt x="5206707" y="619566"/>
                  <a:pt x="5214917" y="632662"/>
                  <a:pt x="5222876" y="643719"/>
                </a:cubicBezTo>
                <a:cubicBezTo>
                  <a:pt x="5230834" y="654775"/>
                  <a:pt x="5240077" y="664910"/>
                  <a:pt x="5250602" y="674123"/>
                </a:cubicBezTo>
                <a:cubicBezTo>
                  <a:pt x="5261129" y="683337"/>
                  <a:pt x="5267735" y="688299"/>
                  <a:pt x="5270424" y="689009"/>
                </a:cubicBezTo>
                <a:cubicBezTo>
                  <a:pt x="5273113" y="689718"/>
                  <a:pt x="5275601" y="686901"/>
                  <a:pt x="5277888" y="680555"/>
                </a:cubicBezTo>
                <a:cubicBezTo>
                  <a:pt x="5280176" y="674210"/>
                  <a:pt x="5284048" y="664985"/>
                  <a:pt x="5289504" y="652882"/>
                </a:cubicBezTo>
                <a:cubicBezTo>
                  <a:pt x="5294960" y="640779"/>
                  <a:pt x="5297455" y="641467"/>
                  <a:pt x="5296989" y="654947"/>
                </a:cubicBezTo>
                <a:cubicBezTo>
                  <a:pt x="5296523" y="668427"/>
                  <a:pt x="5296961" y="681208"/>
                  <a:pt x="5298301" y="693289"/>
                </a:cubicBezTo>
                <a:cubicBezTo>
                  <a:pt x="5299642" y="705371"/>
                  <a:pt x="5301224" y="715083"/>
                  <a:pt x="5303045" y="722425"/>
                </a:cubicBezTo>
                <a:cubicBezTo>
                  <a:pt x="5304866" y="729767"/>
                  <a:pt x="5298226" y="731578"/>
                  <a:pt x="5283126" y="727856"/>
                </a:cubicBezTo>
                <a:cubicBezTo>
                  <a:pt x="5268026" y="724135"/>
                  <a:pt x="5253542" y="716262"/>
                  <a:pt x="5239675" y="704238"/>
                </a:cubicBezTo>
                <a:cubicBezTo>
                  <a:pt x="5225809" y="692214"/>
                  <a:pt x="5212690" y="676579"/>
                  <a:pt x="5200322" y="657335"/>
                </a:cubicBezTo>
                <a:cubicBezTo>
                  <a:pt x="5187953" y="638090"/>
                  <a:pt x="5177701" y="619652"/>
                  <a:pt x="5169562" y="602021"/>
                </a:cubicBezTo>
                <a:cubicBezTo>
                  <a:pt x="5161424" y="584390"/>
                  <a:pt x="5154064" y="563406"/>
                  <a:pt x="5147482" y="539071"/>
                </a:cubicBezTo>
                <a:cubicBezTo>
                  <a:pt x="5128410" y="543516"/>
                  <a:pt x="5111925" y="547102"/>
                  <a:pt x="5098030" y="549826"/>
                </a:cubicBezTo>
                <a:cubicBezTo>
                  <a:pt x="5084134" y="552551"/>
                  <a:pt x="5071389" y="551310"/>
                  <a:pt x="5059795" y="546105"/>
                </a:cubicBezTo>
                <a:cubicBezTo>
                  <a:pt x="5048201" y="540899"/>
                  <a:pt x="5050754" y="536848"/>
                  <a:pt x="5067453" y="533952"/>
                </a:cubicBezTo>
                <a:cubicBezTo>
                  <a:pt x="5084152" y="531055"/>
                  <a:pt x="5108649" y="524559"/>
                  <a:pt x="5140943" y="514463"/>
                </a:cubicBezTo>
                <a:cubicBezTo>
                  <a:pt x="5138434" y="504196"/>
                  <a:pt x="5135175" y="490587"/>
                  <a:pt x="5131166" y="473637"/>
                </a:cubicBezTo>
                <a:cubicBezTo>
                  <a:pt x="5127158" y="456686"/>
                  <a:pt x="5122161" y="444881"/>
                  <a:pt x="5116173" y="438220"/>
                </a:cubicBezTo>
                <a:cubicBezTo>
                  <a:pt x="5110187" y="431559"/>
                  <a:pt x="5114646" y="429182"/>
                  <a:pt x="5129553" y="431089"/>
                </a:cubicBezTo>
                <a:close/>
                <a:moveTo>
                  <a:pt x="2634003" y="431089"/>
                </a:moveTo>
                <a:cubicBezTo>
                  <a:pt x="2648910" y="432996"/>
                  <a:pt x="2657486" y="435674"/>
                  <a:pt x="2659730" y="439123"/>
                </a:cubicBezTo>
                <a:cubicBezTo>
                  <a:pt x="2661974" y="442572"/>
                  <a:pt x="2662648" y="446222"/>
                  <a:pt x="2661752" y="450072"/>
                </a:cubicBezTo>
                <a:cubicBezTo>
                  <a:pt x="2660855" y="453922"/>
                  <a:pt x="2660837" y="461519"/>
                  <a:pt x="2661698" y="472862"/>
                </a:cubicBezTo>
                <a:cubicBezTo>
                  <a:pt x="2662558" y="484205"/>
                  <a:pt x="2664509" y="495871"/>
                  <a:pt x="2667549" y="507859"/>
                </a:cubicBezTo>
                <a:cubicBezTo>
                  <a:pt x="2676899" y="505364"/>
                  <a:pt x="2684402" y="502941"/>
                  <a:pt x="2690059" y="500589"/>
                </a:cubicBezTo>
                <a:cubicBezTo>
                  <a:pt x="2695716" y="498237"/>
                  <a:pt x="2702761" y="499969"/>
                  <a:pt x="2711193" y="505784"/>
                </a:cubicBezTo>
                <a:cubicBezTo>
                  <a:pt x="2719625" y="511599"/>
                  <a:pt x="2717714" y="517231"/>
                  <a:pt x="2705461" y="522680"/>
                </a:cubicBezTo>
                <a:cubicBezTo>
                  <a:pt x="2693207" y="528129"/>
                  <a:pt x="2682685" y="531872"/>
                  <a:pt x="2673894" y="533908"/>
                </a:cubicBezTo>
                <a:cubicBezTo>
                  <a:pt x="2684635" y="565787"/>
                  <a:pt x="2694236" y="589294"/>
                  <a:pt x="2702697" y="604430"/>
                </a:cubicBezTo>
                <a:cubicBezTo>
                  <a:pt x="2711157" y="619566"/>
                  <a:pt x="2719367" y="632662"/>
                  <a:pt x="2727326" y="643719"/>
                </a:cubicBezTo>
                <a:cubicBezTo>
                  <a:pt x="2735285" y="654775"/>
                  <a:pt x="2744527" y="664910"/>
                  <a:pt x="2755053" y="674123"/>
                </a:cubicBezTo>
                <a:cubicBezTo>
                  <a:pt x="2765578" y="683337"/>
                  <a:pt x="2772186" y="688299"/>
                  <a:pt x="2774874" y="689009"/>
                </a:cubicBezTo>
                <a:cubicBezTo>
                  <a:pt x="2777563" y="689718"/>
                  <a:pt x="2780051" y="686901"/>
                  <a:pt x="2782338" y="680555"/>
                </a:cubicBezTo>
                <a:cubicBezTo>
                  <a:pt x="2784626" y="674210"/>
                  <a:pt x="2788498" y="664985"/>
                  <a:pt x="2793954" y="652882"/>
                </a:cubicBezTo>
                <a:cubicBezTo>
                  <a:pt x="2799410" y="640779"/>
                  <a:pt x="2801906" y="641467"/>
                  <a:pt x="2801440" y="654947"/>
                </a:cubicBezTo>
                <a:cubicBezTo>
                  <a:pt x="2800974" y="668427"/>
                  <a:pt x="2801411" y="681208"/>
                  <a:pt x="2802752" y="693289"/>
                </a:cubicBezTo>
                <a:cubicBezTo>
                  <a:pt x="2804093" y="705371"/>
                  <a:pt x="2805674" y="715083"/>
                  <a:pt x="2807495" y="722425"/>
                </a:cubicBezTo>
                <a:cubicBezTo>
                  <a:pt x="2809316" y="729767"/>
                  <a:pt x="2802676" y="731578"/>
                  <a:pt x="2787576" y="727856"/>
                </a:cubicBezTo>
                <a:cubicBezTo>
                  <a:pt x="2772476" y="724135"/>
                  <a:pt x="2757993" y="716262"/>
                  <a:pt x="2744125" y="704238"/>
                </a:cubicBezTo>
                <a:cubicBezTo>
                  <a:pt x="2730258" y="692214"/>
                  <a:pt x="2717141" y="676579"/>
                  <a:pt x="2704772" y="657335"/>
                </a:cubicBezTo>
                <a:cubicBezTo>
                  <a:pt x="2692404" y="638090"/>
                  <a:pt x="2682151" y="619652"/>
                  <a:pt x="2674013" y="602021"/>
                </a:cubicBezTo>
                <a:cubicBezTo>
                  <a:pt x="2665875" y="584390"/>
                  <a:pt x="2658514" y="563406"/>
                  <a:pt x="2651932" y="539071"/>
                </a:cubicBezTo>
                <a:cubicBezTo>
                  <a:pt x="2632860" y="543516"/>
                  <a:pt x="2616376" y="547102"/>
                  <a:pt x="2602480" y="549826"/>
                </a:cubicBezTo>
                <a:cubicBezTo>
                  <a:pt x="2588584" y="552551"/>
                  <a:pt x="2575839" y="551310"/>
                  <a:pt x="2564245" y="546105"/>
                </a:cubicBezTo>
                <a:cubicBezTo>
                  <a:pt x="2552651" y="540899"/>
                  <a:pt x="2555204" y="536848"/>
                  <a:pt x="2571903" y="533952"/>
                </a:cubicBezTo>
                <a:cubicBezTo>
                  <a:pt x="2588602" y="531055"/>
                  <a:pt x="2613099" y="524559"/>
                  <a:pt x="2645393" y="514463"/>
                </a:cubicBezTo>
                <a:cubicBezTo>
                  <a:pt x="2642884" y="504196"/>
                  <a:pt x="2639625" y="490587"/>
                  <a:pt x="2635617" y="473637"/>
                </a:cubicBezTo>
                <a:cubicBezTo>
                  <a:pt x="2631608" y="456686"/>
                  <a:pt x="2626611" y="444881"/>
                  <a:pt x="2620624" y="438220"/>
                </a:cubicBezTo>
                <a:cubicBezTo>
                  <a:pt x="2614637" y="431559"/>
                  <a:pt x="2619097" y="429182"/>
                  <a:pt x="2634003" y="431089"/>
                </a:cubicBezTo>
                <a:close/>
                <a:moveTo>
                  <a:pt x="4725789" y="428876"/>
                </a:moveTo>
                <a:cubicBezTo>
                  <a:pt x="4727613" y="428247"/>
                  <a:pt x="4730576" y="428286"/>
                  <a:pt x="4734678" y="428992"/>
                </a:cubicBezTo>
                <a:cubicBezTo>
                  <a:pt x="4742881" y="430404"/>
                  <a:pt x="4749656" y="432588"/>
                  <a:pt x="4755005" y="435542"/>
                </a:cubicBezTo>
                <a:cubicBezTo>
                  <a:pt x="4760354" y="438496"/>
                  <a:pt x="4761799" y="441780"/>
                  <a:pt x="4759339" y="445394"/>
                </a:cubicBezTo>
                <a:cubicBezTo>
                  <a:pt x="4756880" y="449007"/>
                  <a:pt x="4754066" y="452743"/>
                  <a:pt x="4750897" y="456600"/>
                </a:cubicBezTo>
                <a:cubicBezTo>
                  <a:pt x="4753822" y="456600"/>
                  <a:pt x="4760831" y="454571"/>
                  <a:pt x="4771923" y="450513"/>
                </a:cubicBezTo>
                <a:cubicBezTo>
                  <a:pt x="4783015" y="446455"/>
                  <a:pt x="4791282" y="447738"/>
                  <a:pt x="4796724" y="454363"/>
                </a:cubicBezTo>
                <a:cubicBezTo>
                  <a:pt x="4802166" y="460989"/>
                  <a:pt x="4800532" y="465728"/>
                  <a:pt x="4791820" y="468582"/>
                </a:cubicBezTo>
                <a:cubicBezTo>
                  <a:pt x="4783108" y="471435"/>
                  <a:pt x="4774023" y="473321"/>
                  <a:pt x="4764566" y="474239"/>
                </a:cubicBezTo>
                <a:cubicBezTo>
                  <a:pt x="4755109" y="475157"/>
                  <a:pt x="4747957" y="474719"/>
                  <a:pt x="4743110" y="472927"/>
                </a:cubicBezTo>
                <a:cubicBezTo>
                  <a:pt x="4733129" y="488357"/>
                  <a:pt x="4719531" y="500987"/>
                  <a:pt x="4702316" y="510817"/>
                </a:cubicBezTo>
                <a:cubicBezTo>
                  <a:pt x="4685100" y="520647"/>
                  <a:pt x="4680389" y="520637"/>
                  <a:pt x="4688183" y="510785"/>
                </a:cubicBezTo>
                <a:cubicBezTo>
                  <a:pt x="4695977" y="500933"/>
                  <a:pt x="4702316" y="492455"/>
                  <a:pt x="4707198" y="485349"/>
                </a:cubicBezTo>
                <a:cubicBezTo>
                  <a:pt x="4712081" y="478243"/>
                  <a:pt x="4716283" y="470955"/>
                  <a:pt x="4719803" y="463484"/>
                </a:cubicBezTo>
                <a:cubicBezTo>
                  <a:pt x="4723324" y="456012"/>
                  <a:pt x="4725084" y="450133"/>
                  <a:pt x="4725084" y="445845"/>
                </a:cubicBezTo>
                <a:cubicBezTo>
                  <a:pt x="4725084" y="441056"/>
                  <a:pt x="4724633" y="436696"/>
                  <a:pt x="4723729" y="432767"/>
                </a:cubicBezTo>
                <a:cubicBezTo>
                  <a:pt x="4723277" y="430802"/>
                  <a:pt x="4723964" y="429505"/>
                  <a:pt x="4725789" y="428876"/>
                </a:cubicBezTo>
                <a:close/>
                <a:moveTo>
                  <a:pt x="2220714" y="428876"/>
                </a:moveTo>
                <a:cubicBezTo>
                  <a:pt x="2222538" y="428247"/>
                  <a:pt x="2225502" y="428286"/>
                  <a:pt x="2229603" y="428992"/>
                </a:cubicBezTo>
                <a:cubicBezTo>
                  <a:pt x="2237805" y="430404"/>
                  <a:pt x="2244581" y="432588"/>
                  <a:pt x="2249930" y="435542"/>
                </a:cubicBezTo>
                <a:cubicBezTo>
                  <a:pt x="2255279" y="438496"/>
                  <a:pt x="2256724" y="441780"/>
                  <a:pt x="2254264" y="445394"/>
                </a:cubicBezTo>
                <a:cubicBezTo>
                  <a:pt x="2251805" y="449007"/>
                  <a:pt x="2248991" y="452743"/>
                  <a:pt x="2245822" y="456600"/>
                </a:cubicBezTo>
                <a:cubicBezTo>
                  <a:pt x="2248747" y="456600"/>
                  <a:pt x="2255756" y="454571"/>
                  <a:pt x="2266848" y="450513"/>
                </a:cubicBezTo>
                <a:cubicBezTo>
                  <a:pt x="2277940" y="446455"/>
                  <a:pt x="2286207" y="447738"/>
                  <a:pt x="2291649" y="454363"/>
                </a:cubicBezTo>
                <a:cubicBezTo>
                  <a:pt x="2297091" y="460989"/>
                  <a:pt x="2295457" y="465728"/>
                  <a:pt x="2286745" y="468582"/>
                </a:cubicBezTo>
                <a:cubicBezTo>
                  <a:pt x="2278033" y="471435"/>
                  <a:pt x="2268949" y="473321"/>
                  <a:pt x="2259491" y="474239"/>
                </a:cubicBezTo>
                <a:cubicBezTo>
                  <a:pt x="2250034" y="475157"/>
                  <a:pt x="2242882" y="474719"/>
                  <a:pt x="2238035" y="472927"/>
                </a:cubicBezTo>
                <a:cubicBezTo>
                  <a:pt x="2228054" y="488357"/>
                  <a:pt x="2214456" y="500987"/>
                  <a:pt x="2197241" y="510817"/>
                </a:cubicBezTo>
                <a:cubicBezTo>
                  <a:pt x="2180025" y="520647"/>
                  <a:pt x="2175314" y="520637"/>
                  <a:pt x="2183108" y="510785"/>
                </a:cubicBezTo>
                <a:cubicBezTo>
                  <a:pt x="2190902" y="500933"/>
                  <a:pt x="2197241" y="492455"/>
                  <a:pt x="2202123" y="485349"/>
                </a:cubicBezTo>
                <a:cubicBezTo>
                  <a:pt x="2207006" y="478243"/>
                  <a:pt x="2211208" y="470955"/>
                  <a:pt x="2214728" y="463484"/>
                </a:cubicBezTo>
                <a:cubicBezTo>
                  <a:pt x="2218249" y="456012"/>
                  <a:pt x="2220009" y="450133"/>
                  <a:pt x="2220009" y="445845"/>
                </a:cubicBezTo>
                <a:cubicBezTo>
                  <a:pt x="2220009" y="441056"/>
                  <a:pt x="2219557" y="436696"/>
                  <a:pt x="2218654" y="432767"/>
                </a:cubicBezTo>
                <a:cubicBezTo>
                  <a:pt x="2218202" y="430802"/>
                  <a:pt x="2218889" y="429505"/>
                  <a:pt x="2220714" y="428876"/>
                </a:cubicBezTo>
                <a:close/>
                <a:moveTo>
                  <a:pt x="4442246" y="426649"/>
                </a:moveTo>
                <a:cubicBezTo>
                  <a:pt x="4443890" y="426417"/>
                  <a:pt x="4445978" y="426538"/>
                  <a:pt x="4448509" y="427013"/>
                </a:cubicBezTo>
                <a:cubicBezTo>
                  <a:pt x="4458633" y="428913"/>
                  <a:pt x="4467656" y="432695"/>
                  <a:pt x="4475579" y="438360"/>
                </a:cubicBezTo>
                <a:cubicBezTo>
                  <a:pt x="4483502" y="444024"/>
                  <a:pt x="4485424" y="450280"/>
                  <a:pt x="4481344" y="457127"/>
                </a:cubicBezTo>
                <a:cubicBezTo>
                  <a:pt x="4477264" y="463975"/>
                  <a:pt x="4474809" y="481337"/>
                  <a:pt x="4473977" y="509215"/>
                </a:cubicBezTo>
                <a:cubicBezTo>
                  <a:pt x="4482810" y="507566"/>
                  <a:pt x="4491701" y="505354"/>
                  <a:pt x="4500650" y="502579"/>
                </a:cubicBezTo>
                <a:cubicBezTo>
                  <a:pt x="4509598" y="499804"/>
                  <a:pt x="4517514" y="501647"/>
                  <a:pt x="4524397" y="508107"/>
                </a:cubicBezTo>
                <a:cubicBezTo>
                  <a:pt x="4531280" y="514567"/>
                  <a:pt x="4528319" y="520210"/>
                  <a:pt x="4515513" y="525035"/>
                </a:cubicBezTo>
                <a:cubicBezTo>
                  <a:pt x="4502707" y="529861"/>
                  <a:pt x="4488805" y="533457"/>
                  <a:pt x="4473805" y="535823"/>
                </a:cubicBezTo>
                <a:lnTo>
                  <a:pt x="4472622" y="575337"/>
                </a:lnTo>
                <a:cubicBezTo>
                  <a:pt x="4506293" y="570892"/>
                  <a:pt x="4528922" y="567533"/>
                  <a:pt x="4540508" y="565260"/>
                </a:cubicBezTo>
                <a:cubicBezTo>
                  <a:pt x="4552095" y="562987"/>
                  <a:pt x="4562187" y="563327"/>
                  <a:pt x="4570784" y="566282"/>
                </a:cubicBezTo>
                <a:cubicBezTo>
                  <a:pt x="4579381" y="569236"/>
                  <a:pt x="4585418" y="574438"/>
                  <a:pt x="4588896" y="581887"/>
                </a:cubicBezTo>
                <a:cubicBezTo>
                  <a:pt x="4592373" y="589337"/>
                  <a:pt x="4587809" y="592836"/>
                  <a:pt x="4575204" y="592384"/>
                </a:cubicBezTo>
                <a:cubicBezTo>
                  <a:pt x="4562599" y="591933"/>
                  <a:pt x="4547126" y="592381"/>
                  <a:pt x="4528785" y="593729"/>
                </a:cubicBezTo>
                <a:cubicBezTo>
                  <a:pt x="4510444" y="595077"/>
                  <a:pt x="4485872" y="597271"/>
                  <a:pt x="4455069" y="600311"/>
                </a:cubicBezTo>
                <a:cubicBezTo>
                  <a:pt x="4464978" y="608599"/>
                  <a:pt x="4467886" y="614486"/>
                  <a:pt x="4463792" y="617971"/>
                </a:cubicBezTo>
                <a:cubicBezTo>
                  <a:pt x="4459698" y="621455"/>
                  <a:pt x="4454403" y="626880"/>
                  <a:pt x="4447906" y="634243"/>
                </a:cubicBezTo>
                <a:cubicBezTo>
                  <a:pt x="4441410" y="641607"/>
                  <a:pt x="4436259" y="646906"/>
                  <a:pt x="4432451" y="650139"/>
                </a:cubicBezTo>
                <a:cubicBezTo>
                  <a:pt x="4428644" y="653373"/>
                  <a:pt x="4428827" y="654782"/>
                  <a:pt x="4433000" y="654366"/>
                </a:cubicBezTo>
                <a:cubicBezTo>
                  <a:pt x="4437173" y="653950"/>
                  <a:pt x="4459773" y="651670"/>
                  <a:pt x="4500800" y="647526"/>
                </a:cubicBezTo>
                <a:cubicBezTo>
                  <a:pt x="4495408" y="639625"/>
                  <a:pt x="4490687" y="631243"/>
                  <a:pt x="4486636" y="622380"/>
                </a:cubicBezTo>
                <a:cubicBezTo>
                  <a:pt x="4482585" y="613518"/>
                  <a:pt x="4484829" y="610546"/>
                  <a:pt x="4493368" y="613464"/>
                </a:cubicBezTo>
                <a:cubicBezTo>
                  <a:pt x="4501908" y="616383"/>
                  <a:pt x="4510380" y="621577"/>
                  <a:pt x="4518783" y="629049"/>
                </a:cubicBezTo>
                <a:cubicBezTo>
                  <a:pt x="4527186" y="636520"/>
                  <a:pt x="4534643" y="645396"/>
                  <a:pt x="4541154" y="655678"/>
                </a:cubicBezTo>
                <a:cubicBezTo>
                  <a:pt x="4547664" y="665960"/>
                  <a:pt x="4549220" y="676992"/>
                  <a:pt x="4545821" y="688772"/>
                </a:cubicBezTo>
                <a:cubicBezTo>
                  <a:pt x="4542423" y="700553"/>
                  <a:pt x="4537128" y="703259"/>
                  <a:pt x="4529936" y="696892"/>
                </a:cubicBezTo>
                <a:cubicBezTo>
                  <a:pt x="4522744" y="690525"/>
                  <a:pt x="4515019" y="679311"/>
                  <a:pt x="4506759" y="663250"/>
                </a:cubicBezTo>
                <a:cubicBezTo>
                  <a:pt x="4462863" y="671324"/>
                  <a:pt x="4433903" y="677773"/>
                  <a:pt x="4419878" y="682599"/>
                </a:cubicBezTo>
                <a:cubicBezTo>
                  <a:pt x="4405854" y="687424"/>
                  <a:pt x="4394238" y="692379"/>
                  <a:pt x="4385032" y="697462"/>
                </a:cubicBezTo>
                <a:cubicBezTo>
                  <a:pt x="4375825" y="702546"/>
                  <a:pt x="4371222" y="698312"/>
                  <a:pt x="4371222" y="684760"/>
                </a:cubicBezTo>
                <a:cubicBezTo>
                  <a:pt x="4371222" y="671955"/>
                  <a:pt x="4374890" y="664329"/>
                  <a:pt x="4382225" y="661884"/>
                </a:cubicBezTo>
                <a:cubicBezTo>
                  <a:pt x="4389560" y="659439"/>
                  <a:pt x="4395532" y="656539"/>
                  <a:pt x="4400143" y="653183"/>
                </a:cubicBezTo>
                <a:cubicBezTo>
                  <a:pt x="4404753" y="649828"/>
                  <a:pt x="4411217" y="643113"/>
                  <a:pt x="4419534" y="633039"/>
                </a:cubicBezTo>
                <a:cubicBezTo>
                  <a:pt x="4427852" y="622965"/>
                  <a:pt x="4432899" y="612787"/>
                  <a:pt x="4434678" y="602505"/>
                </a:cubicBezTo>
                <a:cubicBezTo>
                  <a:pt x="4418358" y="606018"/>
                  <a:pt x="4405832" y="608922"/>
                  <a:pt x="4397099" y="611217"/>
                </a:cubicBezTo>
                <a:cubicBezTo>
                  <a:pt x="4388366" y="613511"/>
                  <a:pt x="4379396" y="610586"/>
                  <a:pt x="4370190" y="602440"/>
                </a:cubicBezTo>
                <a:cubicBezTo>
                  <a:pt x="4360983" y="594295"/>
                  <a:pt x="4363156" y="590222"/>
                  <a:pt x="4376707" y="590222"/>
                </a:cubicBezTo>
                <a:cubicBezTo>
                  <a:pt x="4388079" y="590222"/>
                  <a:pt x="4411446" y="586429"/>
                  <a:pt x="4446809" y="578844"/>
                </a:cubicBezTo>
                <a:lnTo>
                  <a:pt x="4446809" y="540405"/>
                </a:lnTo>
                <a:cubicBezTo>
                  <a:pt x="4434792" y="542211"/>
                  <a:pt x="4423915" y="540548"/>
                  <a:pt x="4414178" y="535414"/>
                </a:cubicBezTo>
                <a:cubicBezTo>
                  <a:pt x="4404441" y="530280"/>
                  <a:pt x="4404577" y="526455"/>
                  <a:pt x="4414587" y="523938"/>
                </a:cubicBezTo>
                <a:cubicBezTo>
                  <a:pt x="4424596" y="521422"/>
                  <a:pt x="4435337" y="518636"/>
                  <a:pt x="4446809" y="515582"/>
                </a:cubicBezTo>
                <a:cubicBezTo>
                  <a:pt x="4446809" y="500711"/>
                  <a:pt x="4446594" y="486464"/>
                  <a:pt x="4446164" y="472841"/>
                </a:cubicBezTo>
                <a:cubicBezTo>
                  <a:pt x="4445734" y="459218"/>
                  <a:pt x="4443486" y="447699"/>
                  <a:pt x="4439421" y="438284"/>
                </a:cubicBezTo>
                <a:cubicBezTo>
                  <a:pt x="4436371" y="431224"/>
                  <a:pt x="4437313" y="427345"/>
                  <a:pt x="4442246" y="426649"/>
                </a:cubicBezTo>
                <a:close/>
                <a:moveTo>
                  <a:pt x="1946696" y="426649"/>
                </a:moveTo>
                <a:cubicBezTo>
                  <a:pt x="1948340" y="426417"/>
                  <a:pt x="1950428" y="426538"/>
                  <a:pt x="1952959" y="427013"/>
                </a:cubicBezTo>
                <a:cubicBezTo>
                  <a:pt x="1963083" y="428913"/>
                  <a:pt x="1972107" y="432695"/>
                  <a:pt x="1980029" y="438360"/>
                </a:cubicBezTo>
                <a:cubicBezTo>
                  <a:pt x="1987952" y="444024"/>
                  <a:pt x="1989874" y="450280"/>
                  <a:pt x="1985795" y="457127"/>
                </a:cubicBezTo>
                <a:cubicBezTo>
                  <a:pt x="1981715" y="463975"/>
                  <a:pt x="1979259" y="481337"/>
                  <a:pt x="1978427" y="509215"/>
                </a:cubicBezTo>
                <a:cubicBezTo>
                  <a:pt x="1987261" y="507566"/>
                  <a:pt x="1996151" y="505354"/>
                  <a:pt x="2005100" y="502579"/>
                </a:cubicBezTo>
                <a:cubicBezTo>
                  <a:pt x="2014048" y="499804"/>
                  <a:pt x="2021964" y="501647"/>
                  <a:pt x="2028848" y="508107"/>
                </a:cubicBezTo>
                <a:cubicBezTo>
                  <a:pt x="2035730" y="514567"/>
                  <a:pt x="2032769" y="520210"/>
                  <a:pt x="2019964" y="525035"/>
                </a:cubicBezTo>
                <a:cubicBezTo>
                  <a:pt x="2007158" y="529861"/>
                  <a:pt x="1993254" y="533457"/>
                  <a:pt x="1978255" y="535823"/>
                </a:cubicBezTo>
                <a:lnTo>
                  <a:pt x="1977072" y="575337"/>
                </a:lnTo>
                <a:cubicBezTo>
                  <a:pt x="2010743" y="570892"/>
                  <a:pt x="2033371" y="567533"/>
                  <a:pt x="2044959" y="565260"/>
                </a:cubicBezTo>
                <a:cubicBezTo>
                  <a:pt x="2056546" y="562987"/>
                  <a:pt x="2066637" y="563327"/>
                  <a:pt x="2075234" y="566282"/>
                </a:cubicBezTo>
                <a:cubicBezTo>
                  <a:pt x="2083831" y="569236"/>
                  <a:pt x="2089868" y="574438"/>
                  <a:pt x="2093346" y="581887"/>
                </a:cubicBezTo>
                <a:cubicBezTo>
                  <a:pt x="2096823" y="589337"/>
                  <a:pt x="2092259" y="592836"/>
                  <a:pt x="2079654" y="592384"/>
                </a:cubicBezTo>
                <a:cubicBezTo>
                  <a:pt x="2067049" y="591933"/>
                  <a:pt x="2051576" y="592381"/>
                  <a:pt x="2033235" y="593729"/>
                </a:cubicBezTo>
                <a:cubicBezTo>
                  <a:pt x="2014894" y="595077"/>
                  <a:pt x="1990322" y="597271"/>
                  <a:pt x="1959519" y="600311"/>
                </a:cubicBezTo>
                <a:cubicBezTo>
                  <a:pt x="1969429" y="608599"/>
                  <a:pt x="1972336" y="614486"/>
                  <a:pt x="1968242" y="617971"/>
                </a:cubicBezTo>
                <a:cubicBezTo>
                  <a:pt x="1964148" y="621455"/>
                  <a:pt x="1958853" y="626880"/>
                  <a:pt x="1952356" y="634243"/>
                </a:cubicBezTo>
                <a:cubicBezTo>
                  <a:pt x="1945860" y="641607"/>
                  <a:pt x="1940709" y="646906"/>
                  <a:pt x="1936901" y="650139"/>
                </a:cubicBezTo>
                <a:cubicBezTo>
                  <a:pt x="1933094" y="653373"/>
                  <a:pt x="1933277" y="654782"/>
                  <a:pt x="1937450" y="654366"/>
                </a:cubicBezTo>
                <a:cubicBezTo>
                  <a:pt x="1941623" y="653950"/>
                  <a:pt x="1964223" y="651670"/>
                  <a:pt x="2005251" y="647526"/>
                </a:cubicBezTo>
                <a:cubicBezTo>
                  <a:pt x="1999859" y="639625"/>
                  <a:pt x="1995137" y="631243"/>
                  <a:pt x="1991086" y="622380"/>
                </a:cubicBezTo>
                <a:cubicBezTo>
                  <a:pt x="1987035" y="613518"/>
                  <a:pt x="1989279" y="610546"/>
                  <a:pt x="1997819" y="613464"/>
                </a:cubicBezTo>
                <a:cubicBezTo>
                  <a:pt x="2006358" y="616383"/>
                  <a:pt x="2014830" y="621577"/>
                  <a:pt x="2023233" y="629049"/>
                </a:cubicBezTo>
                <a:cubicBezTo>
                  <a:pt x="2031637" y="636520"/>
                  <a:pt x="2039093" y="645396"/>
                  <a:pt x="2045604" y="655678"/>
                </a:cubicBezTo>
                <a:cubicBezTo>
                  <a:pt x="2052114" y="665960"/>
                  <a:pt x="2053670" y="676992"/>
                  <a:pt x="2050272" y="688772"/>
                </a:cubicBezTo>
                <a:cubicBezTo>
                  <a:pt x="2046873" y="700553"/>
                  <a:pt x="2041577" y="703259"/>
                  <a:pt x="2034386" y="696892"/>
                </a:cubicBezTo>
                <a:cubicBezTo>
                  <a:pt x="2027195" y="690525"/>
                  <a:pt x="2019469" y="679311"/>
                  <a:pt x="2011209" y="663250"/>
                </a:cubicBezTo>
                <a:cubicBezTo>
                  <a:pt x="1967313" y="671324"/>
                  <a:pt x="1938354" y="677773"/>
                  <a:pt x="1924329" y="682599"/>
                </a:cubicBezTo>
                <a:cubicBezTo>
                  <a:pt x="1910304" y="687424"/>
                  <a:pt x="1898689" y="692379"/>
                  <a:pt x="1889482" y="697462"/>
                </a:cubicBezTo>
                <a:cubicBezTo>
                  <a:pt x="1880275" y="702546"/>
                  <a:pt x="1875672" y="698312"/>
                  <a:pt x="1875672" y="684760"/>
                </a:cubicBezTo>
                <a:cubicBezTo>
                  <a:pt x="1875672" y="671955"/>
                  <a:pt x="1879340" y="664329"/>
                  <a:pt x="1886675" y="661884"/>
                </a:cubicBezTo>
                <a:cubicBezTo>
                  <a:pt x="1894010" y="659439"/>
                  <a:pt x="1899982" y="656539"/>
                  <a:pt x="1904593" y="653183"/>
                </a:cubicBezTo>
                <a:cubicBezTo>
                  <a:pt x="1909203" y="649828"/>
                  <a:pt x="1915667" y="643113"/>
                  <a:pt x="1923984" y="633039"/>
                </a:cubicBezTo>
                <a:cubicBezTo>
                  <a:pt x="1932302" y="622965"/>
                  <a:pt x="1937349" y="612787"/>
                  <a:pt x="1939128" y="602505"/>
                </a:cubicBezTo>
                <a:cubicBezTo>
                  <a:pt x="1922809" y="606018"/>
                  <a:pt x="1910283" y="608922"/>
                  <a:pt x="1901549" y="611217"/>
                </a:cubicBezTo>
                <a:cubicBezTo>
                  <a:pt x="1892816" y="613511"/>
                  <a:pt x="1883846" y="610586"/>
                  <a:pt x="1874640" y="602440"/>
                </a:cubicBezTo>
                <a:cubicBezTo>
                  <a:pt x="1865434" y="594295"/>
                  <a:pt x="1867606" y="590222"/>
                  <a:pt x="1881157" y="590222"/>
                </a:cubicBezTo>
                <a:cubicBezTo>
                  <a:pt x="1892529" y="590222"/>
                  <a:pt x="1915897" y="586429"/>
                  <a:pt x="1951259" y="578844"/>
                </a:cubicBezTo>
                <a:lnTo>
                  <a:pt x="1951259" y="540405"/>
                </a:lnTo>
                <a:cubicBezTo>
                  <a:pt x="1939243" y="542211"/>
                  <a:pt x="1928365" y="540548"/>
                  <a:pt x="1918629" y="535414"/>
                </a:cubicBezTo>
                <a:cubicBezTo>
                  <a:pt x="1908891" y="530280"/>
                  <a:pt x="1909028" y="526455"/>
                  <a:pt x="1919037" y="523938"/>
                </a:cubicBezTo>
                <a:cubicBezTo>
                  <a:pt x="1929046" y="521422"/>
                  <a:pt x="1939787" y="518636"/>
                  <a:pt x="1951259" y="515582"/>
                </a:cubicBezTo>
                <a:cubicBezTo>
                  <a:pt x="1951259" y="500711"/>
                  <a:pt x="1951044" y="486464"/>
                  <a:pt x="1950615" y="472841"/>
                </a:cubicBezTo>
                <a:cubicBezTo>
                  <a:pt x="1950184" y="459218"/>
                  <a:pt x="1947936" y="447699"/>
                  <a:pt x="1943871" y="438284"/>
                </a:cubicBezTo>
                <a:cubicBezTo>
                  <a:pt x="1940822" y="431224"/>
                  <a:pt x="1941763" y="427345"/>
                  <a:pt x="1946696" y="426649"/>
                </a:cubicBezTo>
                <a:close/>
                <a:moveTo>
                  <a:pt x="3772886" y="423251"/>
                </a:moveTo>
                <a:cubicBezTo>
                  <a:pt x="3774527" y="423314"/>
                  <a:pt x="3776516" y="423704"/>
                  <a:pt x="3778853" y="424421"/>
                </a:cubicBezTo>
                <a:cubicBezTo>
                  <a:pt x="3788203" y="427289"/>
                  <a:pt x="3796284" y="431147"/>
                  <a:pt x="3803095" y="435994"/>
                </a:cubicBezTo>
                <a:cubicBezTo>
                  <a:pt x="3810094" y="441185"/>
                  <a:pt x="3810527" y="445863"/>
                  <a:pt x="3804397" y="450029"/>
                </a:cubicBezTo>
                <a:cubicBezTo>
                  <a:pt x="3798266" y="454195"/>
                  <a:pt x="3790014" y="459888"/>
                  <a:pt x="3779638" y="467108"/>
                </a:cubicBezTo>
                <a:cubicBezTo>
                  <a:pt x="3769263" y="474329"/>
                  <a:pt x="3759254" y="479577"/>
                  <a:pt x="3749610" y="482854"/>
                </a:cubicBezTo>
                <a:cubicBezTo>
                  <a:pt x="3739966" y="486131"/>
                  <a:pt x="3738378" y="483718"/>
                  <a:pt x="3744845" y="475616"/>
                </a:cubicBezTo>
                <a:cubicBezTo>
                  <a:pt x="3751313" y="467513"/>
                  <a:pt x="3757160" y="460038"/>
                  <a:pt x="3762387" y="453191"/>
                </a:cubicBezTo>
                <a:cubicBezTo>
                  <a:pt x="3767614" y="446344"/>
                  <a:pt x="3769328" y="439120"/>
                  <a:pt x="3767528" y="431519"/>
                </a:cubicBezTo>
                <a:cubicBezTo>
                  <a:pt x="3766179" y="425819"/>
                  <a:pt x="3767965" y="423063"/>
                  <a:pt x="3772886" y="423251"/>
                </a:cubicBezTo>
                <a:close/>
                <a:moveTo>
                  <a:pt x="1277336" y="423251"/>
                </a:moveTo>
                <a:cubicBezTo>
                  <a:pt x="1278978" y="423314"/>
                  <a:pt x="1280966" y="423704"/>
                  <a:pt x="1283304" y="424421"/>
                </a:cubicBezTo>
                <a:cubicBezTo>
                  <a:pt x="1292654" y="427289"/>
                  <a:pt x="1300734" y="431147"/>
                  <a:pt x="1307546" y="435994"/>
                </a:cubicBezTo>
                <a:cubicBezTo>
                  <a:pt x="1314544" y="441185"/>
                  <a:pt x="1314978" y="445863"/>
                  <a:pt x="1308847" y="450029"/>
                </a:cubicBezTo>
                <a:cubicBezTo>
                  <a:pt x="1302717" y="454195"/>
                  <a:pt x="1294464" y="459888"/>
                  <a:pt x="1284089" y="467108"/>
                </a:cubicBezTo>
                <a:cubicBezTo>
                  <a:pt x="1273714" y="474329"/>
                  <a:pt x="1263704" y="479577"/>
                  <a:pt x="1254060" y="482854"/>
                </a:cubicBezTo>
                <a:cubicBezTo>
                  <a:pt x="1244417" y="486131"/>
                  <a:pt x="1242828" y="483718"/>
                  <a:pt x="1249296" y="475616"/>
                </a:cubicBezTo>
                <a:cubicBezTo>
                  <a:pt x="1255764" y="467513"/>
                  <a:pt x="1261611" y="460038"/>
                  <a:pt x="1266838" y="453191"/>
                </a:cubicBezTo>
                <a:cubicBezTo>
                  <a:pt x="1272065" y="446344"/>
                  <a:pt x="1273778" y="439120"/>
                  <a:pt x="1271979" y="431519"/>
                </a:cubicBezTo>
                <a:cubicBezTo>
                  <a:pt x="1270629" y="425819"/>
                  <a:pt x="1272415" y="423063"/>
                  <a:pt x="1277336" y="423251"/>
                </a:cubicBezTo>
                <a:close/>
                <a:moveTo>
                  <a:pt x="471051" y="420775"/>
                </a:moveTo>
                <a:cubicBezTo>
                  <a:pt x="472613" y="420488"/>
                  <a:pt x="474683" y="420520"/>
                  <a:pt x="477262" y="420872"/>
                </a:cubicBezTo>
                <a:cubicBezTo>
                  <a:pt x="487581" y="422277"/>
                  <a:pt x="496830" y="424575"/>
                  <a:pt x="505011" y="427766"/>
                </a:cubicBezTo>
                <a:cubicBezTo>
                  <a:pt x="513192" y="430957"/>
                  <a:pt x="515708" y="436001"/>
                  <a:pt x="512561" y="442898"/>
                </a:cubicBezTo>
                <a:cubicBezTo>
                  <a:pt x="509413" y="449796"/>
                  <a:pt x="512442" y="470546"/>
                  <a:pt x="521649" y="505149"/>
                </a:cubicBezTo>
                <a:cubicBezTo>
                  <a:pt x="533752" y="501751"/>
                  <a:pt x="544195" y="498879"/>
                  <a:pt x="552979" y="496534"/>
                </a:cubicBezTo>
                <a:cubicBezTo>
                  <a:pt x="561762" y="494190"/>
                  <a:pt x="568807" y="496610"/>
                  <a:pt x="574113" y="503794"/>
                </a:cubicBezTo>
                <a:cubicBezTo>
                  <a:pt x="579419" y="510978"/>
                  <a:pt x="575866" y="516177"/>
                  <a:pt x="563454" y="519389"/>
                </a:cubicBezTo>
                <a:cubicBezTo>
                  <a:pt x="551043" y="522601"/>
                  <a:pt x="539703" y="525591"/>
                  <a:pt x="529436" y="528359"/>
                </a:cubicBezTo>
                <a:cubicBezTo>
                  <a:pt x="534828" y="544563"/>
                  <a:pt x="540177" y="559689"/>
                  <a:pt x="545482" y="573735"/>
                </a:cubicBezTo>
                <a:cubicBezTo>
                  <a:pt x="550788" y="587781"/>
                  <a:pt x="555320" y="599113"/>
                  <a:pt x="559077" y="607732"/>
                </a:cubicBezTo>
                <a:cubicBezTo>
                  <a:pt x="564426" y="596661"/>
                  <a:pt x="568445" y="586756"/>
                  <a:pt x="571134" y="578015"/>
                </a:cubicBezTo>
                <a:cubicBezTo>
                  <a:pt x="573822" y="569275"/>
                  <a:pt x="574041" y="560571"/>
                  <a:pt x="571790" y="551902"/>
                </a:cubicBezTo>
                <a:cubicBezTo>
                  <a:pt x="569539" y="543233"/>
                  <a:pt x="572718" y="540609"/>
                  <a:pt x="581330" y="544029"/>
                </a:cubicBezTo>
                <a:cubicBezTo>
                  <a:pt x="589941" y="547449"/>
                  <a:pt x="597390" y="552278"/>
                  <a:pt x="603679" y="558516"/>
                </a:cubicBezTo>
                <a:cubicBezTo>
                  <a:pt x="609967" y="564754"/>
                  <a:pt x="610311" y="570659"/>
                  <a:pt x="604711" y="576230"/>
                </a:cubicBezTo>
                <a:cubicBezTo>
                  <a:pt x="599111" y="581801"/>
                  <a:pt x="594795" y="588928"/>
                  <a:pt x="591762" y="597611"/>
                </a:cubicBezTo>
                <a:cubicBezTo>
                  <a:pt x="588729" y="606294"/>
                  <a:pt x="583247" y="617863"/>
                  <a:pt x="575318" y="632318"/>
                </a:cubicBezTo>
                <a:cubicBezTo>
                  <a:pt x="594663" y="660884"/>
                  <a:pt x="608985" y="678325"/>
                  <a:pt x="618284" y="684642"/>
                </a:cubicBezTo>
                <a:cubicBezTo>
                  <a:pt x="627584" y="690959"/>
                  <a:pt x="633072" y="691586"/>
                  <a:pt x="634750" y="686524"/>
                </a:cubicBezTo>
                <a:cubicBezTo>
                  <a:pt x="636428" y="681462"/>
                  <a:pt x="639870" y="672464"/>
                  <a:pt x="645075" y="659529"/>
                </a:cubicBezTo>
                <a:cubicBezTo>
                  <a:pt x="650281" y="646594"/>
                  <a:pt x="653213" y="651548"/>
                  <a:pt x="653873" y="674392"/>
                </a:cubicBezTo>
                <a:cubicBezTo>
                  <a:pt x="654533" y="697236"/>
                  <a:pt x="656002" y="713236"/>
                  <a:pt x="658283" y="722393"/>
                </a:cubicBezTo>
                <a:cubicBezTo>
                  <a:pt x="660562" y="731549"/>
                  <a:pt x="654816" y="734485"/>
                  <a:pt x="641042" y="731201"/>
                </a:cubicBezTo>
                <a:cubicBezTo>
                  <a:pt x="627268" y="727917"/>
                  <a:pt x="612971" y="719324"/>
                  <a:pt x="598151" y="705421"/>
                </a:cubicBezTo>
                <a:cubicBezTo>
                  <a:pt x="583330" y="691518"/>
                  <a:pt x="569180" y="672958"/>
                  <a:pt x="555700" y="649742"/>
                </a:cubicBezTo>
                <a:cubicBezTo>
                  <a:pt x="542364" y="666477"/>
                  <a:pt x="527876" y="677185"/>
                  <a:pt x="512238" y="681867"/>
                </a:cubicBezTo>
                <a:cubicBezTo>
                  <a:pt x="496600" y="686549"/>
                  <a:pt x="494725" y="683470"/>
                  <a:pt x="506613" y="672629"/>
                </a:cubicBezTo>
                <a:cubicBezTo>
                  <a:pt x="518501" y="661787"/>
                  <a:pt x="530999" y="647426"/>
                  <a:pt x="544106" y="629543"/>
                </a:cubicBezTo>
                <a:cubicBezTo>
                  <a:pt x="536233" y="615289"/>
                  <a:pt x="529145" y="600071"/>
                  <a:pt x="522843" y="583888"/>
                </a:cubicBezTo>
                <a:cubicBezTo>
                  <a:pt x="516540" y="567705"/>
                  <a:pt x="510593" y="550966"/>
                  <a:pt x="505000" y="533672"/>
                </a:cubicBezTo>
                <a:cubicBezTo>
                  <a:pt x="488839" y="538046"/>
                  <a:pt x="473861" y="541613"/>
                  <a:pt x="460065" y="544373"/>
                </a:cubicBezTo>
                <a:cubicBezTo>
                  <a:pt x="446270" y="547134"/>
                  <a:pt x="436547" y="548829"/>
                  <a:pt x="430897" y="549460"/>
                </a:cubicBezTo>
                <a:lnTo>
                  <a:pt x="430897" y="599644"/>
                </a:lnTo>
                <a:cubicBezTo>
                  <a:pt x="446055" y="595557"/>
                  <a:pt x="456556" y="590036"/>
                  <a:pt x="462399" y="583081"/>
                </a:cubicBezTo>
                <a:cubicBezTo>
                  <a:pt x="468242" y="576126"/>
                  <a:pt x="474036" y="573864"/>
                  <a:pt x="479779" y="576295"/>
                </a:cubicBezTo>
                <a:cubicBezTo>
                  <a:pt x="485522" y="578725"/>
                  <a:pt x="491857" y="581780"/>
                  <a:pt x="498783" y="585458"/>
                </a:cubicBezTo>
                <a:cubicBezTo>
                  <a:pt x="505710" y="589136"/>
                  <a:pt x="507793" y="593367"/>
                  <a:pt x="505032" y="598149"/>
                </a:cubicBezTo>
                <a:cubicBezTo>
                  <a:pt x="502272" y="602932"/>
                  <a:pt x="500454" y="608822"/>
                  <a:pt x="499579" y="615820"/>
                </a:cubicBezTo>
                <a:cubicBezTo>
                  <a:pt x="498705" y="622818"/>
                  <a:pt x="497815" y="633605"/>
                  <a:pt x="496912" y="648182"/>
                </a:cubicBezTo>
                <a:cubicBezTo>
                  <a:pt x="496009" y="662759"/>
                  <a:pt x="492689" y="674106"/>
                  <a:pt x="486953" y="682222"/>
                </a:cubicBezTo>
                <a:cubicBezTo>
                  <a:pt x="481217" y="690339"/>
                  <a:pt x="474739" y="696853"/>
                  <a:pt x="467518" y="701764"/>
                </a:cubicBezTo>
                <a:cubicBezTo>
                  <a:pt x="460298" y="706676"/>
                  <a:pt x="455566" y="705199"/>
                  <a:pt x="453322" y="697333"/>
                </a:cubicBezTo>
                <a:cubicBezTo>
                  <a:pt x="451077" y="689468"/>
                  <a:pt x="445403" y="679992"/>
                  <a:pt x="436296" y="668907"/>
                </a:cubicBezTo>
                <a:cubicBezTo>
                  <a:pt x="427190" y="657822"/>
                  <a:pt x="428463" y="654753"/>
                  <a:pt x="440114" y="659701"/>
                </a:cubicBezTo>
                <a:cubicBezTo>
                  <a:pt x="451766" y="664648"/>
                  <a:pt x="458986" y="666473"/>
                  <a:pt x="461775" y="665175"/>
                </a:cubicBezTo>
                <a:cubicBezTo>
                  <a:pt x="464564" y="663877"/>
                  <a:pt x="467063" y="654908"/>
                  <a:pt x="469271" y="638266"/>
                </a:cubicBezTo>
                <a:cubicBezTo>
                  <a:pt x="471480" y="621624"/>
                  <a:pt x="472293" y="611503"/>
                  <a:pt x="471713" y="607904"/>
                </a:cubicBezTo>
                <a:cubicBezTo>
                  <a:pt x="471132" y="604305"/>
                  <a:pt x="469390" y="603355"/>
                  <a:pt x="466486" y="605054"/>
                </a:cubicBezTo>
                <a:cubicBezTo>
                  <a:pt x="463582" y="606753"/>
                  <a:pt x="457946" y="608994"/>
                  <a:pt x="449579" y="611776"/>
                </a:cubicBezTo>
                <a:cubicBezTo>
                  <a:pt x="441211" y="614558"/>
                  <a:pt x="434826" y="616271"/>
                  <a:pt x="430424" y="616917"/>
                </a:cubicBezTo>
                <a:cubicBezTo>
                  <a:pt x="427915" y="636190"/>
                  <a:pt x="421504" y="653556"/>
                  <a:pt x="411193" y="669015"/>
                </a:cubicBezTo>
                <a:cubicBezTo>
                  <a:pt x="400883" y="684474"/>
                  <a:pt x="387163" y="695250"/>
                  <a:pt x="370033" y="701345"/>
                </a:cubicBezTo>
                <a:cubicBezTo>
                  <a:pt x="352904" y="707439"/>
                  <a:pt x="349373" y="705977"/>
                  <a:pt x="359440" y="696957"/>
                </a:cubicBezTo>
                <a:cubicBezTo>
                  <a:pt x="369507" y="687937"/>
                  <a:pt x="378960" y="675905"/>
                  <a:pt x="387801" y="660862"/>
                </a:cubicBezTo>
                <a:cubicBezTo>
                  <a:pt x="396642" y="645820"/>
                  <a:pt x="401732" y="629439"/>
                  <a:pt x="403073" y="611722"/>
                </a:cubicBezTo>
                <a:cubicBezTo>
                  <a:pt x="404414" y="594005"/>
                  <a:pt x="404429" y="579507"/>
                  <a:pt x="403116" y="568228"/>
                </a:cubicBezTo>
                <a:cubicBezTo>
                  <a:pt x="401805" y="556950"/>
                  <a:pt x="399105" y="547672"/>
                  <a:pt x="395018" y="540394"/>
                </a:cubicBezTo>
                <a:cubicBezTo>
                  <a:pt x="390931" y="533116"/>
                  <a:pt x="392515" y="529477"/>
                  <a:pt x="399772" y="529477"/>
                </a:cubicBezTo>
                <a:cubicBezTo>
                  <a:pt x="405450" y="529477"/>
                  <a:pt x="411348" y="529922"/>
                  <a:pt x="417464" y="530811"/>
                </a:cubicBezTo>
                <a:cubicBezTo>
                  <a:pt x="423580" y="531700"/>
                  <a:pt x="433848" y="530603"/>
                  <a:pt x="448267" y="527520"/>
                </a:cubicBezTo>
                <a:cubicBezTo>
                  <a:pt x="462686" y="524437"/>
                  <a:pt x="479338" y="519676"/>
                  <a:pt x="498224" y="513237"/>
                </a:cubicBezTo>
                <a:cubicBezTo>
                  <a:pt x="485877" y="467865"/>
                  <a:pt x="476717" y="440776"/>
                  <a:pt x="470745" y="431971"/>
                </a:cubicBezTo>
                <a:cubicBezTo>
                  <a:pt x="466265" y="425367"/>
                  <a:pt x="466367" y="421635"/>
                  <a:pt x="471051" y="420775"/>
                </a:cubicBezTo>
                <a:close/>
                <a:moveTo>
                  <a:pt x="4824758" y="417855"/>
                </a:moveTo>
                <a:cubicBezTo>
                  <a:pt x="4828146" y="417837"/>
                  <a:pt x="4833066" y="418864"/>
                  <a:pt x="4839519" y="420936"/>
                </a:cubicBezTo>
                <a:cubicBezTo>
                  <a:pt x="4852425" y="425081"/>
                  <a:pt x="4857079" y="430394"/>
                  <a:pt x="4853479" y="436875"/>
                </a:cubicBezTo>
                <a:lnTo>
                  <a:pt x="4845370" y="443070"/>
                </a:lnTo>
                <a:cubicBezTo>
                  <a:pt x="4851909" y="443142"/>
                  <a:pt x="4861674" y="441586"/>
                  <a:pt x="4874667" y="438403"/>
                </a:cubicBezTo>
                <a:cubicBezTo>
                  <a:pt x="4887659" y="435219"/>
                  <a:pt x="4897048" y="437288"/>
                  <a:pt x="4902834" y="444608"/>
                </a:cubicBezTo>
                <a:cubicBezTo>
                  <a:pt x="4908620" y="451929"/>
                  <a:pt x="4902272" y="457127"/>
                  <a:pt x="4883787" y="460203"/>
                </a:cubicBezTo>
                <a:cubicBezTo>
                  <a:pt x="4865303" y="463279"/>
                  <a:pt x="4850876" y="463921"/>
                  <a:pt x="4840508" y="462129"/>
                </a:cubicBezTo>
                <a:cubicBezTo>
                  <a:pt x="4833066" y="473959"/>
                  <a:pt x="4822992" y="483890"/>
                  <a:pt x="4810286" y="491920"/>
                </a:cubicBezTo>
                <a:lnTo>
                  <a:pt x="4804884" y="494815"/>
                </a:lnTo>
                <a:lnTo>
                  <a:pt x="4817977" y="491802"/>
                </a:lnTo>
                <a:cubicBezTo>
                  <a:pt x="4823419" y="489013"/>
                  <a:pt x="4829510" y="489070"/>
                  <a:pt x="4836249" y="491974"/>
                </a:cubicBezTo>
                <a:cubicBezTo>
                  <a:pt x="4842990" y="494878"/>
                  <a:pt x="4849568" y="498420"/>
                  <a:pt x="4855985" y="502600"/>
                </a:cubicBezTo>
                <a:cubicBezTo>
                  <a:pt x="4862402" y="506780"/>
                  <a:pt x="4863779" y="511896"/>
                  <a:pt x="4860115" y="517948"/>
                </a:cubicBezTo>
                <a:cubicBezTo>
                  <a:pt x="4856451" y="523999"/>
                  <a:pt x="4853282" y="536164"/>
                  <a:pt x="4850607" y="554440"/>
                </a:cubicBezTo>
                <a:cubicBezTo>
                  <a:pt x="4847933" y="572717"/>
                  <a:pt x="4844251" y="586870"/>
                  <a:pt x="4839562" y="596901"/>
                </a:cubicBezTo>
                <a:cubicBezTo>
                  <a:pt x="4838390" y="599409"/>
                  <a:pt x="4837135" y="601322"/>
                  <a:pt x="4835796" y="602641"/>
                </a:cubicBezTo>
                <a:lnTo>
                  <a:pt x="4833452" y="603836"/>
                </a:lnTo>
                <a:lnTo>
                  <a:pt x="4836002" y="604602"/>
                </a:lnTo>
                <a:cubicBezTo>
                  <a:pt x="4841344" y="606818"/>
                  <a:pt x="4843760" y="609001"/>
                  <a:pt x="4843251" y="611152"/>
                </a:cubicBezTo>
                <a:cubicBezTo>
                  <a:pt x="4842742" y="613303"/>
                  <a:pt x="4841648" y="615762"/>
                  <a:pt x="4839971" y="618530"/>
                </a:cubicBezTo>
                <a:cubicBezTo>
                  <a:pt x="4867776" y="615949"/>
                  <a:pt x="4888398" y="613504"/>
                  <a:pt x="4901834" y="611195"/>
                </a:cubicBezTo>
                <a:cubicBezTo>
                  <a:pt x="4915271" y="608886"/>
                  <a:pt x="4926091" y="610557"/>
                  <a:pt x="4934293" y="616207"/>
                </a:cubicBezTo>
                <a:cubicBezTo>
                  <a:pt x="4942496" y="621857"/>
                  <a:pt x="4945676" y="627059"/>
                  <a:pt x="4943833" y="631813"/>
                </a:cubicBezTo>
                <a:cubicBezTo>
                  <a:pt x="4941990" y="636566"/>
                  <a:pt x="4935003" y="638717"/>
                  <a:pt x="4922871" y="638266"/>
                </a:cubicBezTo>
                <a:cubicBezTo>
                  <a:pt x="4910739" y="637814"/>
                  <a:pt x="4900178" y="637588"/>
                  <a:pt x="4891187" y="637588"/>
                </a:cubicBezTo>
                <a:cubicBezTo>
                  <a:pt x="4883257" y="637588"/>
                  <a:pt x="4866185" y="638413"/>
                  <a:pt x="4839971" y="640062"/>
                </a:cubicBezTo>
                <a:cubicBezTo>
                  <a:pt x="4839971" y="679756"/>
                  <a:pt x="4839727" y="701549"/>
                  <a:pt x="4839239" y="705442"/>
                </a:cubicBezTo>
                <a:cubicBezTo>
                  <a:pt x="4838752" y="709336"/>
                  <a:pt x="4837017" y="715875"/>
                  <a:pt x="4834034" y="725060"/>
                </a:cubicBezTo>
                <a:cubicBezTo>
                  <a:pt x="4831051" y="734245"/>
                  <a:pt x="4827696" y="737299"/>
                  <a:pt x="4823967" y="734223"/>
                </a:cubicBezTo>
                <a:cubicBezTo>
                  <a:pt x="4820239" y="731147"/>
                  <a:pt x="4817901" y="726533"/>
                  <a:pt x="4816955" y="720381"/>
                </a:cubicBezTo>
                <a:cubicBezTo>
                  <a:pt x="4816008" y="714229"/>
                  <a:pt x="4815306" y="705181"/>
                  <a:pt x="4814846" y="693235"/>
                </a:cubicBezTo>
                <a:cubicBezTo>
                  <a:pt x="4814388" y="681290"/>
                  <a:pt x="4814158" y="664096"/>
                  <a:pt x="4814158" y="641654"/>
                </a:cubicBezTo>
                <a:lnTo>
                  <a:pt x="4756919" y="649354"/>
                </a:lnTo>
                <a:cubicBezTo>
                  <a:pt x="4753550" y="666175"/>
                  <a:pt x="4745512" y="681412"/>
                  <a:pt x="4732806" y="695064"/>
                </a:cubicBezTo>
                <a:cubicBezTo>
                  <a:pt x="4720101" y="708716"/>
                  <a:pt x="4704388" y="717625"/>
                  <a:pt x="4685667" y="721790"/>
                </a:cubicBezTo>
                <a:cubicBezTo>
                  <a:pt x="4666945" y="725956"/>
                  <a:pt x="4664260" y="723465"/>
                  <a:pt x="4677611" y="714316"/>
                </a:cubicBezTo>
                <a:cubicBezTo>
                  <a:pt x="4690962" y="705166"/>
                  <a:pt x="4702233" y="695340"/>
                  <a:pt x="4711425" y="684836"/>
                </a:cubicBezTo>
                <a:cubicBezTo>
                  <a:pt x="4720617" y="674331"/>
                  <a:pt x="4726970" y="663085"/>
                  <a:pt x="4730483" y="651097"/>
                </a:cubicBezTo>
                <a:cubicBezTo>
                  <a:pt x="4699709" y="656489"/>
                  <a:pt x="4679697" y="660084"/>
                  <a:pt x="4670448" y="661884"/>
                </a:cubicBezTo>
                <a:cubicBezTo>
                  <a:pt x="4661199" y="663684"/>
                  <a:pt x="4652021" y="660059"/>
                  <a:pt x="4642915" y="651011"/>
                </a:cubicBezTo>
                <a:cubicBezTo>
                  <a:pt x="4633809" y="641962"/>
                  <a:pt x="4636648" y="638115"/>
                  <a:pt x="4651433" y="639470"/>
                </a:cubicBezTo>
                <a:cubicBezTo>
                  <a:pt x="4666218" y="640826"/>
                  <a:pt x="4693020" y="638972"/>
                  <a:pt x="4731838" y="633910"/>
                </a:cubicBezTo>
                <a:cubicBezTo>
                  <a:pt x="4731838" y="627256"/>
                  <a:pt x="4730713" y="621230"/>
                  <a:pt x="4728461" y="615831"/>
                </a:cubicBezTo>
                <a:cubicBezTo>
                  <a:pt x="4726210" y="610431"/>
                  <a:pt x="4728447" y="608205"/>
                  <a:pt x="4735173" y="609152"/>
                </a:cubicBezTo>
                <a:lnTo>
                  <a:pt x="4738483" y="609998"/>
                </a:lnTo>
                <a:lnTo>
                  <a:pt x="4734129" y="601136"/>
                </a:lnTo>
                <a:cubicBezTo>
                  <a:pt x="4732871" y="597578"/>
                  <a:pt x="4731896" y="593600"/>
                  <a:pt x="4731204" y="589201"/>
                </a:cubicBezTo>
                <a:cubicBezTo>
                  <a:pt x="4729820" y="580403"/>
                  <a:pt x="4728024" y="567841"/>
                  <a:pt x="4725816" y="551515"/>
                </a:cubicBezTo>
                <a:cubicBezTo>
                  <a:pt x="4723607" y="535188"/>
                  <a:pt x="4720460" y="523386"/>
                  <a:pt x="4716373" y="516109"/>
                </a:cubicBezTo>
                <a:cubicBezTo>
                  <a:pt x="4712286" y="508831"/>
                  <a:pt x="4714315" y="505192"/>
                  <a:pt x="4722460" y="505192"/>
                </a:cubicBezTo>
                <a:cubicBezTo>
                  <a:pt x="4728096" y="505192"/>
                  <a:pt x="4733108" y="505411"/>
                  <a:pt x="4737496" y="505848"/>
                </a:cubicBezTo>
                <a:cubicBezTo>
                  <a:pt x="4739690" y="506067"/>
                  <a:pt x="4744074" y="505793"/>
                  <a:pt x="4750649" y="505026"/>
                </a:cubicBezTo>
                <a:lnTo>
                  <a:pt x="4751121" y="504958"/>
                </a:lnTo>
                <a:lnTo>
                  <a:pt x="4745196" y="501471"/>
                </a:lnTo>
                <a:cubicBezTo>
                  <a:pt x="4736291" y="490443"/>
                  <a:pt x="4733739" y="483352"/>
                  <a:pt x="4737539" y="480197"/>
                </a:cubicBezTo>
                <a:cubicBezTo>
                  <a:pt x="4741339" y="477042"/>
                  <a:pt x="4748115" y="477261"/>
                  <a:pt x="4757866" y="480853"/>
                </a:cubicBezTo>
                <a:cubicBezTo>
                  <a:pt x="4767617" y="484446"/>
                  <a:pt x="4771026" y="490995"/>
                  <a:pt x="4768094" y="500503"/>
                </a:cubicBezTo>
                <a:lnTo>
                  <a:pt x="4766844" y="502697"/>
                </a:lnTo>
                <a:lnTo>
                  <a:pt x="4776945" y="501245"/>
                </a:lnTo>
                <a:lnTo>
                  <a:pt x="4798714" y="496235"/>
                </a:lnTo>
                <a:lnTo>
                  <a:pt x="4798548" y="492711"/>
                </a:lnTo>
                <a:cubicBezTo>
                  <a:pt x="4799115" y="490879"/>
                  <a:pt x="4800307" y="488407"/>
                  <a:pt x="4802123" y="485295"/>
                </a:cubicBezTo>
                <a:cubicBezTo>
                  <a:pt x="4809386" y="472848"/>
                  <a:pt x="4814560" y="461870"/>
                  <a:pt x="4817643" y="452363"/>
                </a:cubicBezTo>
                <a:cubicBezTo>
                  <a:pt x="4820726" y="442855"/>
                  <a:pt x="4821594" y="436313"/>
                  <a:pt x="4820246" y="432735"/>
                </a:cubicBezTo>
                <a:cubicBezTo>
                  <a:pt x="4818898" y="429157"/>
                  <a:pt x="4818546" y="425260"/>
                  <a:pt x="4819192" y="421044"/>
                </a:cubicBezTo>
                <a:cubicBezTo>
                  <a:pt x="4819514" y="418936"/>
                  <a:pt x="4821370" y="417873"/>
                  <a:pt x="4824758" y="417855"/>
                </a:cubicBezTo>
                <a:close/>
                <a:moveTo>
                  <a:pt x="2319683" y="417855"/>
                </a:moveTo>
                <a:cubicBezTo>
                  <a:pt x="2323071" y="417837"/>
                  <a:pt x="2327991" y="418864"/>
                  <a:pt x="2334444" y="420936"/>
                </a:cubicBezTo>
                <a:cubicBezTo>
                  <a:pt x="2347350" y="425081"/>
                  <a:pt x="2352004" y="430394"/>
                  <a:pt x="2348404" y="436875"/>
                </a:cubicBezTo>
                <a:lnTo>
                  <a:pt x="2340295" y="443070"/>
                </a:lnTo>
                <a:cubicBezTo>
                  <a:pt x="2346834" y="443142"/>
                  <a:pt x="2356600" y="441586"/>
                  <a:pt x="2369592" y="438403"/>
                </a:cubicBezTo>
                <a:cubicBezTo>
                  <a:pt x="2382584" y="435219"/>
                  <a:pt x="2391973" y="437288"/>
                  <a:pt x="2397760" y="444608"/>
                </a:cubicBezTo>
                <a:cubicBezTo>
                  <a:pt x="2403546" y="451929"/>
                  <a:pt x="2397197" y="457127"/>
                  <a:pt x="2378712" y="460203"/>
                </a:cubicBezTo>
                <a:cubicBezTo>
                  <a:pt x="2360228" y="463279"/>
                  <a:pt x="2345801" y="463921"/>
                  <a:pt x="2335433" y="462129"/>
                </a:cubicBezTo>
                <a:cubicBezTo>
                  <a:pt x="2327991" y="473959"/>
                  <a:pt x="2317917" y="483890"/>
                  <a:pt x="2305211" y="491920"/>
                </a:cubicBezTo>
                <a:lnTo>
                  <a:pt x="2299809" y="494815"/>
                </a:lnTo>
                <a:lnTo>
                  <a:pt x="2312902" y="491802"/>
                </a:lnTo>
                <a:cubicBezTo>
                  <a:pt x="2318344" y="489013"/>
                  <a:pt x="2324434" y="489070"/>
                  <a:pt x="2331174" y="491974"/>
                </a:cubicBezTo>
                <a:cubicBezTo>
                  <a:pt x="2337914" y="494878"/>
                  <a:pt x="2344493" y="498420"/>
                  <a:pt x="2350910" y="502600"/>
                </a:cubicBezTo>
                <a:cubicBezTo>
                  <a:pt x="2357327" y="506780"/>
                  <a:pt x="2358704" y="511896"/>
                  <a:pt x="2355040" y="517948"/>
                </a:cubicBezTo>
                <a:cubicBezTo>
                  <a:pt x="2351376" y="523999"/>
                  <a:pt x="2348207" y="536164"/>
                  <a:pt x="2345533" y="554440"/>
                </a:cubicBezTo>
                <a:cubicBezTo>
                  <a:pt x="2342858" y="572717"/>
                  <a:pt x="2339176" y="586870"/>
                  <a:pt x="2334487" y="596901"/>
                </a:cubicBezTo>
                <a:cubicBezTo>
                  <a:pt x="2333315" y="599409"/>
                  <a:pt x="2332060" y="601322"/>
                  <a:pt x="2330721" y="602641"/>
                </a:cubicBezTo>
                <a:lnTo>
                  <a:pt x="2328377" y="603836"/>
                </a:lnTo>
                <a:lnTo>
                  <a:pt x="2330927" y="604602"/>
                </a:lnTo>
                <a:cubicBezTo>
                  <a:pt x="2336269" y="606818"/>
                  <a:pt x="2338685" y="609001"/>
                  <a:pt x="2338176" y="611152"/>
                </a:cubicBezTo>
                <a:cubicBezTo>
                  <a:pt x="2337667" y="613303"/>
                  <a:pt x="2336574" y="615762"/>
                  <a:pt x="2334896" y="618530"/>
                </a:cubicBezTo>
                <a:cubicBezTo>
                  <a:pt x="2362702" y="615949"/>
                  <a:pt x="2383323" y="613504"/>
                  <a:pt x="2396759" y="611195"/>
                </a:cubicBezTo>
                <a:cubicBezTo>
                  <a:pt x="2410196" y="608886"/>
                  <a:pt x="2421016" y="610557"/>
                  <a:pt x="2429218" y="616207"/>
                </a:cubicBezTo>
                <a:cubicBezTo>
                  <a:pt x="2437421" y="621857"/>
                  <a:pt x="2440601" y="627059"/>
                  <a:pt x="2438758" y="631813"/>
                </a:cubicBezTo>
                <a:cubicBezTo>
                  <a:pt x="2436916" y="636566"/>
                  <a:pt x="2429928" y="638717"/>
                  <a:pt x="2417796" y="638266"/>
                </a:cubicBezTo>
                <a:cubicBezTo>
                  <a:pt x="2405665" y="637814"/>
                  <a:pt x="2395103" y="637588"/>
                  <a:pt x="2386112" y="637588"/>
                </a:cubicBezTo>
                <a:cubicBezTo>
                  <a:pt x="2378182" y="637588"/>
                  <a:pt x="2361110" y="638413"/>
                  <a:pt x="2334896" y="640062"/>
                </a:cubicBezTo>
                <a:cubicBezTo>
                  <a:pt x="2334896" y="679756"/>
                  <a:pt x="2334652" y="701549"/>
                  <a:pt x="2334164" y="705442"/>
                </a:cubicBezTo>
                <a:cubicBezTo>
                  <a:pt x="2333677" y="709336"/>
                  <a:pt x="2331942" y="715875"/>
                  <a:pt x="2328959" y="725060"/>
                </a:cubicBezTo>
                <a:cubicBezTo>
                  <a:pt x="2325976" y="734245"/>
                  <a:pt x="2322621" y="737299"/>
                  <a:pt x="2318892" y="734223"/>
                </a:cubicBezTo>
                <a:cubicBezTo>
                  <a:pt x="2315164" y="731147"/>
                  <a:pt x="2312826" y="726533"/>
                  <a:pt x="2311880" y="720381"/>
                </a:cubicBezTo>
                <a:cubicBezTo>
                  <a:pt x="2310933" y="714229"/>
                  <a:pt x="2310231" y="705181"/>
                  <a:pt x="2309772" y="693235"/>
                </a:cubicBezTo>
                <a:cubicBezTo>
                  <a:pt x="2309313" y="681290"/>
                  <a:pt x="2309083" y="664096"/>
                  <a:pt x="2309083" y="641654"/>
                </a:cubicBezTo>
                <a:lnTo>
                  <a:pt x="2251845" y="649354"/>
                </a:lnTo>
                <a:cubicBezTo>
                  <a:pt x="2248475" y="666175"/>
                  <a:pt x="2240437" y="681412"/>
                  <a:pt x="2227731" y="695064"/>
                </a:cubicBezTo>
                <a:cubicBezTo>
                  <a:pt x="2215026" y="708716"/>
                  <a:pt x="2199313" y="717625"/>
                  <a:pt x="2180591" y="721790"/>
                </a:cubicBezTo>
                <a:cubicBezTo>
                  <a:pt x="2161871" y="725956"/>
                  <a:pt x="2159185" y="723465"/>
                  <a:pt x="2172536" y="714316"/>
                </a:cubicBezTo>
                <a:cubicBezTo>
                  <a:pt x="2185887" y="705166"/>
                  <a:pt x="2197158" y="695340"/>
                  <a:pt x="2206350" y="684836"/>
                </a:cubicBezTo>
                <a:cubicBezTo>
                  <a:pt x="2215542" y="674331"/>
                  <a:pt x="2221895" y="663085"/>
                  <a:pt x="2225408" y="651097"/>
                </a:cubicBezTo>
                <a:cubicBezTo>
                  <a:pt x="2194634" y="656489"/>
                  <a:pt x="2174622" y="660084"/>
                  <a:pt x="2165373" y="661884"/>
                </a:cubicBezTo>
                <a:cubicBezTo>
                  <a:pt x="2156123" y="663684"/>
                  <a:pt x="2146946" y="660059"/>
                  <a:pt x="2137840" y="651011"/>
                </a:cubicBezTo>
                <a:cubicBezTo>
                  <a:pt x="2128734" y="641962"/>
                  <a:pt x="2131573" y="638115"/>
                  <a:pt x="2146358" y="639470"/>
                </a:cubicBezTo>
                <a:cubicBezTo>
                  <a:pt x="2161143" y="640826"/>
                  <a:pt x="2187944" y="638972"/>
                  <a:pt x="2226763" y="633910"/>
                </a:cubicBezTo>
                <a:cubicBezTo>
                  <a:pt x="2226763" y="627256"/>
                  <a:pt x="2225638" y="621230"/>
                  <a:pt x="2223386" y="615831"/>
                </a:cubicBezTo>
                <a:cubicBezTo>
                  <a:pt x="2221135" y="610431"/>
                  <a:pt x="2223372" y="608205"/>
                  <a:pt x="2230098" y="609152"/>
                </a:cubicBezTo>
                <a:lnTo>
                  <a:pt x="2233408" y="609998"/>
                </a:lnTo>
                <a:lnTo>
                  <a:pt x="2229054" y="601136"/>
                </a:lnTo>
                <a:cubicBezTo>
                  <a:pt x="2227796" y="597578"/>
                  <a:pt x="2226821" y="593600"/>
                  <a:pt x="2226129" y="589201"/>
                </a:cubicBezTo>
                <a:cubicBezTo>
                  <a:pt x="2224745" y="580403"/>
                  <a:pt x="2222949" y="567841"/>
                  <a:pt x="2220741" y="551515"/>
                </a:cubicBezTo>
                <a:cubicBezTo>
                  <a:pt x="2218532" y="535188"/>
                  <a:pt x="2215385" y="523386"/>
                  <a:pt x="2211297" y="516109"/>
                </a:cubicBezTo>
                <a:cubicBezTo>
                  <a:pt x="2207211" y="508831"/>
                  <a:pt x="2209240" y="505192"/>
                  <a:pt x="2217385" y="505192"/>
                </a:cubicBezTo>
                <a:cubicBezTo>
                  <a:pt x="2223021" y="505192"/>
                  <a:pt x="2228033" y="505411"/>
                  <a:pt x="2232421" y="505848"/>
                </a:cubicBezTo>
                <a:cubicBezTo>
                  <a:pt x="2234615" y="506067"/>
                  <a:pt x="2238999" y="505793"/>
                  <a:pt x="2245574" y="505026"/>
                </a:cubicBezTo>
                <a:lnTo>
                  <a:pt x="2246046" y="504958"/>
                </a:lnTo>
                <a:lnTo>
                  <a:pt x="2240121" y="501471"/>
                </a:lnTo>
                <a:cubicBezTo>
                  <a:pt x="2231216" y="490443"/>
                  <a:pt x="2228663" y="483352"/>
                  <a:pt x="2232464" y="480197"/>
                </a:cubicBezTo>
                <a:cubicBezTo>
                  <a:pt x="2236264" y="477042"/>
                  <a:pt x="2243040" y="477261"/>
                  <a:pt x="2252791" y="480853"/>
                </a:cubicBezTo>
                <a:cubicBezTo>
                  <a:pt x="2262542" y="484446"/>
                  <a:pt x="2265952" y="490995"/>
                  <a:pt x="2263019" y="500503"/>
                </a:cubicBezTo>
                <a:lnTo>
                  <a:pt x="2261769" y="502697"/>
                </a:lnTo>
                <a:lnTo>
                  <a:pt x="2271871" y="501245"/>
                </a:lnTo>
                <a:lnTo>
                  <a:pt x="2293639" y="496235"/>
                </a:lnTo>
                <a:lnTo>
                  <a:pt x="2293473" y="492711"/>
                </a:lnTo>
                <a:cubicBezTo>
                  <a:pt x="2294041" y="490879"/>
                  <a:pt x="2295233" y="488407"/>
                  <a:pt x="2297048" y="485295"/>
                </a:cubicBezTo>
                <a:cubicBezTo>
                  <a:pt x="2304312" y="472848"/>
                  <a:pt x="2309485" y="461870"/>
                  <a:pt x="2312568" y="452363"/>
                </a:cubicBezTo>
                <a:cubicBezTo>
                  <a:pt x="2315651" y="442855"/>
                  <a:pt x="2316519" y="436313"/>
                  <a:pt x="2315171" y="432735"/>
                </a:cubicBezTo>
                <a:cubicBezTo>
                  <a:pt x="2313823" y="429157"/>
                  <a:pt x="2313472" y="425260"/>
                  <a:pt x="2314117" y="421044"/>
                </a:cubicBezTo>
                <a:cubicBezTo>
                  <a:pt x="2314440" y="418936"/>
                  <a:pt x="2316295" y="417873"/>
                  <a:pt x="2319683" y="417855"/>
                </a:cubicBezTo>
                <a:close/>
                <a:moveTo>
                  <a:pt x="5017921" y="210228"/>
                </a:moveTo>
                <a:cubicBezTo>
                  <a:pt x="5041884" y="215850"/>
                  <a:pt x="5059723" y="222174"/>
                  <a:pt x="5071439" y="229200"/>
                </a:cubicBezTo>
                <a:cubicBezTo>
                  <a:pt x="5083155" y="236227"/>
                  <a:pt x="5091612" y="242580"/>
                  <a:pt x="5096811" y="248259"/>
                </a:cubicBezTo>
                <a:cubicBezTo>
                  <a:pt x="5102009" y="253937"/>
                  <a:pt x="5105304" y="261695"/>
                  <a:pt x="5106694" y="271533"/>
                </a:cubicBezTo>
                <a:cubicBezTo>
                  <a:pt x="5108086" y="281370"/>
                  <a:pt x="5104425" y="289386"/>
                  <a:pt x="5095714" y="295581"/>
                </a:cubicBezTo>
                <a:cubicBezTo>
                  <a:pt x="5087002" y="301776"/>
                  <a:pt x="5078333" y="294982"/>
                  <a:pt x="5069708" y="275200"/>
                </a:cubicBezTo>
                <a:cubicBezTo>
                  <a:pt x="5061082" y="255418"/>
                  <a:pt x="5043010" y="237130"/>
                  <a:pt x="5015491" y="220338"/>
                </a:cubicBezTo>
                <a:close/>
                <a:moveTo>
                  <a:pt x="4303547" y="210228"/>
                </a:moveTo>
                <a:cubicBezTo>
                  <a:pt x="4327509" y="215850"/>
                  <a:pt x="4345348" y="222174"/>
                  <a:pt x="4357064" y="229200"/>
                </a:cubicBezTo>
                <a:cubicBezTo>
                  <a:pt x="4368780" y="236227"/>
                  <a:pt x="4377237" y="242580"/>
                  <a:pt x="4382436" y="248259"/>
                </a:cubicBezTo>
                <a:cubicBezTo>
                  <a:pt x="4387634" y="253937"/>
                  <a:pt x="4390928" y="261695"/>
                  <a:pt x="4392320" y="271533"/>
                </a:cubicBezTo>
                <a:cubicBezTo>
                  <a:pt x="4393711" y="281370"/>
                  <a:pt x="4390050" y="289386"/>
                  <a:pt x="4381339" y="295581"/>
                </a:cubicBezTo>
                <a:cubicBezTo>
                  <a:pt x="4372627" y="301776"/>
                  <a:pt x="4363958" y="294982"/>
                  <a:pt x="4355333" y="275200"/>
                </a:cubicBezTo>
                <a:cubicBezTo>
                  <a:pt x="4346707" y="255418"/>
                  <a:pt x="4328635" y="237130"/>
                  <a:pt x="4301116" y="220338"/>
                </a:cubicBezTo>
                <a:close/>
                <a:moveTo>
                  <a:pt x="3770146" y="210228"/>
                </a:moveTo>
                <a:cubicBezTo>
                  <a:pt x="3794109" y="215850"/>
                  <a:pt x="3811948" y="222174"/>
                  <a:pt x="3823664" y="229200"/>
                </a:cubicBezTo>
                <a:cubicBezTo>
                  <a:pt x="3835380" y="236227"/>
                  <a:pt x="3843837" y="242580"/>
                  <a:pt x="3849036" y="248259"/>
                </a:cubicBezTo>
                <a:cubicBezTo>
                  <a:pt x="3854234" y="253937"/>
                  <a:pt x="3857528" y="261695"/>
                  <a:pt x="3858920" y="271533"/>
                </a:cubicBezTo>
                <a:cubicBezTo>
                  <a:pt x="3860310" y="281370"/>
                  <a:pt x="3856650" y="289386"/>
                  <a:pt x="3847939" y="295581"/>
                </a:cubicBezTo>
                <a:cubicBezTo>
                  <a:pt x="3839227" y="301776"/>
                  <a:pt x="3830558" y="294982"/>
                  <a:pt x="3821933" y="275200"/>
                </a:cubicBezTo>
                <a:cubicBezTo>
                  <a:pt x="3813307" y="255418"/>
                  <a:pt x="3795234" y="237130"/>
                  <a:pt x="3767716" y="220338"/>
                </a:cubicBezTo>
                <a:close/>
                <a:moveTo>
                  <a:pt x="3055771" y="210228"/>
                </a:moveTo>
                <a:cubicBezTo>
                  <a:pt x="3079734" y="215850"/>
                  <a:pt x="3097573" y="222174"/>
                  <a:pt x="3109289" y="229200"/>
                </a:cubicBezTo>
                <a:cubicBezTo>
                  <a:pt x="3121005" y="236227"/>
                  <a:pt x="3129462" y="242580"/>
                  <a:pt x="3134661" y="248259"/>
                </a:cubicBezTo>
                <a:cubicBezTo>
                  <a:pt x="3139859" y="253937"/>
                  <a:pt x="3143153" y="261695"/>
                  <a:pt x="3144545" y="271533"/>
                </a:cubicBezTo>
                <a:cubicBezTo>
                  <a:pt x="3145935" y="281370"/>
                  <a:pt x="3142275" y="289386"/>
                  <a:pt x="3133564" y="295581"/>
                </a:cubicBezTo>
                <a:cubicBezTo>
                  <a:pt x="3124852" y="301776"/>
                  <a:pt x="3116183" y="294982"/>
                  <a:pt x="3107558" y="275200"/>
                </a:cubicBezTo>
                <a:cubicBezTo>
                  <a:pt x="3098932" y="255418"/>
                  <a:pt x="3080859" y="237130"/>
                  <a:pt x="3053341" y="220338"/>
                </a:cubicBezTo>
                <a:close/>
                <a:moveTo>
                  <a:pt x="7088393" y="209045"/>
                </a:moveTo>
                <a:lnTo>
                  <a:pt x="7064323" y="214057"/>
                </a:lnTo>
                <a:cubicBezTo>
                  <a:pt x="7058888" y="226261"/>
                  <a:pt x="7056325" y="232875"/>
                  <a:pt x="7056633" y="233900"/>
                </a:cubicBezTo>
                <a:cubicBezTo>
                  <a:pt x="7056942" y="234926"/>
                  <a:pt x="7058343" y="235797"/>
                  <a:pt x="7060838" y="236514"/>
                </a:cubicBezTo>
                <a:cubicBezTo>
                  <a:pt x="7063334" y="237231"/>
                  <a:pt x="7067557" y="238823"/>
                  <a:pt x="7073508" y="241289"/>
                </a:cubicBezTo>
                <a:cubicBezTo>
                  <a:pt x="7078986" y="234635"/>
                  <a:pt x="7083948" y="223887"/>
                  <a:pt x="7088393" y="209045"/>
                </a:cubicBezTo>
                <a:close/>
                <a:moveTo>
                  <a:pt x="2259218" y="209045"/>
                </a:moveTo>
                <a:lnTo>
                  <a:pt x="2235148" y="214057"/>
                </a:lnTo>
                <a:cubicBezTo>
                  <a:pt x="2229713" y="226261"/>
                  <a:pt x="2227150" y="232875"/>
                  <a:pt x="2227458" y="233900"/>
                </a:cubicBezTo>
                <a:cubicBezTo>
                  <a:pt x="2227767" y="234926"/>
                  <a:pt x="2229168" y="235797"/>
                  <a:pt x="2231664" y="236514"/>
                </a:cubicBezTo>
                <a:cubicBezTo>
                  <a:pt x="2234159" y="237231"/>
                  <a:pt x="2238382" y="238823"/>
                  <a:pt x="2244333" y="241289"/>
                </a:cubicBezTo>
                <a:cubicBezTo>
                  <a:pt x="2249811" y="234635"/>
                  <a:pt x="2254773" y="223887"/>
                  <a:pt x="2259218" y="209045"/>
                </a:cubicBezTo>
                <a:close/>
                <a:moveTo>
                  <a:pt x="1307616" y="184828"/>
                </a:moveTo>
                <a:cubicBezTo>
                  <a:pt x="1311355" y="185449"/>
                  <a:pt x="1316157" y="186789"/>
                  <a:pt x="1322023" y="188847"/>
                </a:cubicBezTo>
                <a:cubicBezTo>
                  <a:pt x="1343189" y="196548"/>
                  <a:pt x="1355915" y="205227"/>
                  <a:pt x="1360203" y="214885"/>
                </a:cubicBezTo>
                <a:cubicBezTo>
                  <a:pt x="1364491" y="224543"/>
                  <a:pt x="1364885" y="234309"/>
                  <a:pt x="1361386" y="244182"/>
                </a:cubicBezTo>
                <a:cubicBezTo>
                  <a:pt x="1357887" y="254055"/>
                  <a:pt x="1349868" y="252618"/>
                  <a:pt x="1337327" y="239869"/>
                </a:cubicBezTo>
                <a:cubicBezTo>
                  <a:pt x="1324786" y="227121"/>
                  <a:pt x="1313235" y="213372"/>
                  <a:pt x="1302674" y="198623"/>
                </a:cubicBezTo>
                <a:cubicBezTo>
                  <a:pt x="1294753" y="187562"/>
                  <a:pt x="1296400" y="182963"/>
                  <a:pt x="1307616" y="184828"/>
                </a:cubicBezTo>
                <a:close/>
                <a:moveTo>
                  <a:pt x="1210263" y="172021"/>
                </a:moveTo>
                <a:cubicBezTo>
                  <a:pt x="1212735" y="173179"/>
                  <a:pt x="1214134" y="178242"/>
                  <a:pt x="1214460" y="187212"/>
                </a:cubicBezTo>
                <a:cubicBezTo>
                  <a:pt x="1215112" y="205152"/>
                  <a:pt x="1210294" y="222048"/>
                  <a:pt x="1200005" y="237901"/>
                </a:cubicBezTo>
                <a:cubicBezTo>
                  <a:pt x="1189716" y="253754"/>
                  <a:pt x="1182492" y="256024"/>
                  <a:pt x="1178334" y="244709"/>
                </a:cubicBezTo>
                <a:cubicBezTo>
                  <a:pt x="1174175" y="233395"/>
                  <a:pt x="1175487" y="222704"/>
                  <a:pt x="1182270" y="212637"/>
                </a:cubicBezTo>
                <a:cubicBezTo>
                  <a:pt x="1189053" y="202571"/>
                  <a:pt x="1194839" y="191780"/>
                  <a:pt x="1199629" y="180264"/>
                </a:cubicBezTo>
                <a:cubicBezTo>
                  <a:pt x="1204247" y="173611"/>
                  <a:pt x="1207791" y="170863"/>
                  <a:pt x="1210263" y="172021"/>
                </a:cubicBezTo>
                <a:close/>
                <a:moveTo>
                  <a:pt x="6242169" y="153354"/>
                </a:moveTo>
                <a:cubicBezTo>
                  <a:pt x="6244488" y="153665"/>
                  <a:pt x="6247292" y="154300"/>
                  <a:pt x="6250583" y="155259"/>
                </a:cubicBezTo>
                <a:cubicBezTo>
                  <a:pt x="6263748" y="159095"/>
                  <a:pt x="6273223" y="164906"/>
                  <a:pt x="6279009" y="172693"/>
                </a:cubicBezTo>
                <a:cubicBezTo>
                  <a:pt x="6284796" y="180479"/>
                  <a:pt x="6286222" y="190059"/>
                  <a:pt x="6283290" y="201431"/>
                </a:cubicBezTo>
                <a:cubicBezTo>
                  <a:pt x="6280358" y="212802"/>
                  <a:pt x="6271112" y="210121"/>
                  <a:pt x="6255552" y="193386"/>
                </a:cubicBezTo>
                <a:cubicBezTo>
                  <a:pt x="6243865" y="177196"/>
                  <a:pt x="6236824" y="165835"/>
                  <a:pt x="6234429" y="159303"/>
                </a:cubicBezTo>
                <a:cubicBezTo>
                  <a:pt x="6232633" y="154404"/>
                  <a:pt x="6235213" y="152421"/>
                  <a:pt x="6242169" y="153354"/>
                </a:cubicBezTo>
                <a:close/>
                <a:moveTo>
                  <a:pt x="933826" y="141629"/>
                </a:moveTo>
                <a:cubicBezTo>
                  <a:pt x="936475" y="141301"/>
                  <a:pt x="939139" y="141503"/>
                  <a:pt x="941817" y="142234"/>
                </a:cubicBezTo>
                <a:cubicBezTo>
                  <a:pt x="947173" y="143697"/>
                  <a:pt x="953604" y="146540"/>
                  <a:pt x="961111" y="150763"/>
                </a:cubicBezTo>
                <a:cubicBezTo>
                  <a:pt x="968619" y="154986"/>
                  <a:pt x="970988" y="159478"/>
                  <a:pt x="968221" y="164239"/>
                </a:cubicBezTo>
                <a:cubicBezTo>
                  <a:pt x="965453" y="169000"/>
                  <a:pt x="963646" y="174779"/>
                  <a:pt x="962800" y="181576"/>
                </a:cubicBezTo>
                <a:cubicBezTo>
                  <a:pt x="961954" y="188374"/>
                  <a:pt x="962212" y="203141"/>
                  <a:pt x="963574" y="225877"/>
                </a:cubicBezTo>
                <a:cubicBezTo>
                  <a:pt x="964937" y="248613"/>
                  <a:pt x="965618" y="264570"/>
                  <a:pt x="965618" y="273748"/>
                </a:cubicBezTo>
                <a:cubicBezTo>
                  <a:pt x="965618" y="284575"/>
                  <a:pt x="961405" y="295169"/>
                  <a:pt x="952981" y="305530"/>
                </a:cubicBezTo>
                <a:cubicBezTo>
                  <a:pt x="944555" y="315890"/>
                  <a:pt x="937916" y="316127"/>
                  <a:pt x="933062" y="306240"/>
                </a:cubicBezTo>
                <a:cubicBezTo>
                  <a:pt x="928208" y="296352"/>
                  <a:pt x="920920" y="286877"/>
                  <a:pt x="911197" y="277814"/>
                </a:cubicBezTo>
                <a:cubicBezTo>
                  <a:pt x="901474" y="268751"/>
                  <a:pt x="901704" y="265363"/>
                  <a:pt x="911885" y="267650"/>
                </a:cubicBezTo>
                <a:cubicBezTo>
                  <a:pt x="922066" y="269937"/>
                  <a:pt x="928667" y="271063"/>
                  <a:pt x="931685" y="271027"/>
                </a:cubicBezTo>
                <a:cubicBezTo>
                  <a:pt x="934704" y="270991"/>
                  <a:pt x="936586" y="268898"/>
                  <a:pt x="937332" y="264746"/>
                </a:cubicBezTo>
                <a:cubicBezTo>
                  <a:pt x="938077" y="260595"/>
                  <a:pt x="938450" y="248301"/>
                  <a:pt x="938450" y="227867"/>
                </a:cubicBezTo>
                <a:cubicBezTo>
                  <a:pt x="938450" y="206701"/>
                  <a:pt x="937805" y="191794"/>
                  <a:pt x="936514" y="183147"/>
                </a:cubicBezTo>
                <a:cubicBezTo>
                  <a:pt x="935224" y="174500"/>
                  <a:pt x="933775" y="169007"/>
                  <a:pt x="932169" y="166670"/>
                </a:cubicBezTo>
                <a:cubicBezTo>
                  <a:pt x="930563" y="164332"/>
                  <a:pt x="926239" y="163597"/>
                  <a:pt x="919199" y="164465"/>
                </a:cubicBezTo>
                <a:cubicBezTo>
                  <a:pt x="912158" y="165333"/>
                  <a:pt x="900635" y="166964"/>
                  <a:pt x="884631" y="169359"/>
                </a:cubicBezTo>
                <a:lnTo>
                  <a:pt x="884631" y="184588"/>
                </a:lnTo>
                <a:cubicBezTo>
                  <a:pt x="893637" y="183799"/>
                  <a:pt x="901188" y="182254"/>
                  <a:pt x="907282" y="179952"/>
                </a:cubicBezTo>
                <a:cubicBezTo>
                  <a:pt x="913377" y="177651"/>
                  <a:pt x="919450" y="179372"/>
                  <a:pt x="925501" y="185115"/>
                </a:cubicBezTo>
                <a:cubicBezTo>
                  <a:pt x="931553" y="190858"/>
                  <a:pt x="928029" y="195383"/>
                  <a:pt x="914929" y="198688"/>
                </a:cubicBezTo>
                <a:cubicBezTo>
                  <a:pt x="901829" y="201993"/>
                  <a:pt x="891730" y="202298"/>
                  <a:pt x="884631" y="199602"/>
                </a:cubicBezTo>
                <a:lnTo>
                  <a:pt x="884631" y="218359"/>
                </a:lnTo>
                <a:cubicBezTo>
                  <a:pt x="885176" y="218359"/>
                  <a:pt x="891120" y="217230"/>
                  <a:pt x="902464" y="214971"/>
                </a:cubicBezTo>
                <a:cubicBezTo>
                  <a:pt x="913807" y="212713"/>
                  <a:pt x="922217" y="214204"/>
                  <a:pt x="927696" y="219445"/>
                </a:cubicBezTo>
                <a:cubicBezTo>
                  <a:pt x="933173" y="224687"/>
                  <a:pt x="928874" y="229215"/>
                  <a:pt x="914800" y="233029"/>
                </a:cubicBezTo>
                <a:cubicBezTo>
                  <a:pt x="900725" y="236844"/>
                  <a:pt x="890569" y="236951"/>
                  <a:pt x="884331" y="233352"/>
                </a:cubicBezTo>
                <a:cubicBezTo>
                  <a:pt x="883571" y="253686"/>
                  <a:pt x="880664" y="271142"/>
                  <a:pt x="875608" y="285719"/>
                </a:cubicBezTo>
                <a:cubicBezTo>
                  <a:pt x="870553" y="300296"/>
                  <a:pt x="864918" y="302708"/>
                  <a:pt x="858701" y="292957"/>
                </a:cubicBezTo>
                <a:cubicBezTo>
                  <a:pt x="852485" y="283206"/>
                  <a:pt x="850725" y="274652"/>
                  <a:pt x="853420" y="267295"/>
                </a:cubicBezTo>
                <a:cubicBezTo>
                  <a:pt x="856116" y="259939"/>
                  <a:pt x="858590" y="251682"/>
                  <a:pt x="860841" y="242526"/>
                </a:cubicBezTo>
                <a:cubicBezTo>
                  <a:pt x="863093" y="233370"/>
                  <a:pt x="864218" y="219033"/>
                  <a:pt x="864218" y="199516"/>
                </a:cubicBezTo>
                <a:cubicBezTo>
                  <a:pt x="864218" y="180501"/>
                  <a:pt x="862645" y="167186"/>
                  <a:pt x="859497" y="159571"/>
                </a:cubicBezTo>
                <a:cubicBezTo>
                  <a:pt x="856349" y="151957"/>
                  <a:pt x="859081" y="148823"/>
                  <a:pt x="867692" y="150171"/>
                </a:cubicBezTo>
                <a:cubicBezTo>
                  <a:pt x="876303" y="151519"/>
                  <a:pt x="883961" y="152000"/>
                  <a:pt x="890665" y="151613"/>
                </a:cubicBezTo>
                <a:cubicBezTo>
                  <a:pt x="897369" y="151225"/>
                  <a:pt x="903611" y="150587"/>
                  <a:pt x="909390" y="149698"/>
                </a:cubicBezTo>
                <a:cubicBezTo>
                  <a:pt x="915169" y="148809"/>
                  <a:pt x="920679" y="146977"/>
                  <a:pt x="925921" y="144202"/>
                </a:cubicBezTo>
                <a:cubicBezTo>
                  <a:pt x="928541" y="142815"/>
                  <a:pt x="931176" y="141957"/>
                  <a:pt x="933826" y="141629"/>
                </a:cubicBezTo>
                <a:close/>
                <a:moveTo>
                  <a:pt x="1253168" y="127930"/>
                </a:moveTo>
                <a:cubicBezTo>
                  <a:pt x="1260266" y="127930"/>
                  <a:pt x="1267902" y="130056"/>
                  <a:pt x="1276076" y="134308"/>
                </a:cubicBezTo>
                <a:cubicBezTo>
                  <a:pt x="1284250" y="138559"/>
                  <a:pt x="1286989" y="143471"/>
                  <a:pt x="1284294" y="149042"/>
                </a:cubicBezTo>
                <a:cubicBezTo>
                  <a:pt x="1281597" y="154613"/>
                  <a:pt x="1280250" y="168742"/>
                  <a:pt x="1280250" y="191428"/>
                </a:cubicBezTo>
                <a:cubicBezTo>
                  <a:pt x="1280250" y="214272"/>
                  <a:pt x="1280924" y="233682"/>
                  <a:pt x="1282272" y="249657"/>
                </a:cubicBezTo>
                <a:cubicBezTo>
                  <a:pt x="1283620" y="265632"/>
                  <a:pt x="1279457" y="279954"/>
                  <a:pt x="1269785" y="292623"/>
                </a:cubicBezTo>
                <a:cubicBezTo>
                  <a:pt x="1260112" y="305293"/>
                  <a:pt x="1252587" y="306924"/>
                  <a:pt x="1247210" y="297517"/>
                </a:cubicBezTo>
                <a:cubicBezTo>
                  <a:pt x="1241832" y="288110"/>
                  <a:pt x="1233594" y="278860"/>
                  <a:pt x="1222494" y="269769"/>
                </a:cubicBezTo>
                <a:cubicBezTo>
                  <a:pt x="1211395" y="260677"/>
                  <a:pt x="1211753" y="257031"/>
                  <a:pt x="1223570" y="258831"/>
                </a:cubicBezTo>
                <a:cubicBezTo>
                  <a:pt x="1235386" y="260630"/>
                  <a:pt x="1243269" y="261595"/>
                  <a:pt x="1247220" y="261724"/>
                </a:cubicBezTo>
                <a:cubicBezTo>
                  <a:pt x="1251171" y="261853"/>
                  <a:pt x="1253361" y="253123"/>
                  <a:pt x="1253792" y="235535"/>
                </a:cubicBezTo>
                <a:cubicBezTo>
                  <a:pt x="1254222" y="217947"/>
                  <a:pt x="1253996" y="199430"/>
                  <a:pt x="1253114" y="179985"/>
                </a:cubicBezTo>
                <a:cubicBezTo>
                  <a:pt x="1252232" y="160539"/>
                  <a:pt x="1249985" y="147002"/>
                  <a:pt x="1246370" y="139373"/>
                </a:cubicBezTo>
                <a:cubicBezTo>
                  <a:pt x="1242757" y="131744"/>
                  <a:pt x="1245023" y="127930"/>
                  <a:pt x="1253168" y="127930"/>
                </a:cubicBezTo>
                <a:close/>
                <a:moveTo>
                  <a:pt x="6166037" y="126026"/>
                </a:moveTo>
                <a:cubicBezTo>
                  <a:pt x="6161111" y="126464"/>
                  <a:pt x="6148574" y="128690"/>
                  <a:pt x="6128426" y="132705"/>
                </a:cubicBezTo>
                <a:lnTo>
                  <a:pt x="6129609" y="171101"/>
                </a:lnTo>
                <a:cubicBezTo>
                  <a:pt x="6137540" y="170355"/>
                  <a:pt x="6144140" y="168591"/>
                  <a:pt x="6149410" y="165809"/>
                </a:cubicBezTo>
                <a:cubicBezTo>
                  <a:pt x="6154680" y="163027"/>
                  <a:pt x="6160373" y="164644"/>
                  <a:pt x="6166489" y="170660"/>
                </a:cubicBezTo>
                <a:cubicBezTo>
                  <a:pt x="6172605" y="176676"/>
                  <a:pt x="6170849" y="181652"/>
                  <a:pt x="6161219" y="185588"/>
                </a:cubicBezTo>
                <a:cubicBezTo>
                  <a:pt x="6151589" y="189525"/>
                  <a:pt x="6141110" y="191493"/>
                  <a:pt x="6129781" y="191493"/>
                </a:cubicBezTo>
                <a:lnTo>
                  <a:pt x="6130943" y="226425"/>
                </a:lnTo>
                <a:cubicBezTo>
                  <a:pt x="6135475" y="226555"/>
                  <a:pt x="6142229" y="224787"/>
                  <a:pt x="6151206" y="221123"/>
                </a:cubicBezTo>
                <a:cubicBezTo>
                  <a:pt x="6160183" y="217459"/>
                  <a:pt x="6166202" y="217653"/>
                  <a:pt x="6169264" y="221704"/>
                </a:cubicBezTo>
                <a:cubicBezTo>
                  <a:pt x="6172325" y="225755"/>
                  <a:pt x="6174580" y="225497"/>
                  <a:pt x="6176029" y="220930"/>
                </a:cubicBezTo>
                <a:cubicBezTo>
                  <a:pt x="6177477" y="216362"/>
                  <a:pt x="6178427" y="200846"/>
                  <a:pt x="6178879" y="174381"/>
                </a:cubicBezTo>
                <a:cubicBezTo>
                  <a:pt x="6179331" y="147916"/>
                  <a:pt x="6178535" y="133132"/>
                  <a:pt x="6176491" y="130027"/>
                </a:cubicBezTo>
                <a:cubicBezTo>
                  <a:pt x="6174448" y="126922"/>
                  <a:pt x="6170963" y="125589"/>
                  <a:pt x="6166037" y="126026"/>
                </a:cubicBezTo>
                <a:close/>
                <a:moveTo>
                  <a:pt x="6742156" y="116529"/>
                </a:moveTo>
                <a:cubicBezTo>
                  <a:pt x="6752632" y="117949"/>
                  <a:pt x="6761196" y="120566"/>
                  <a:pt x="6767850" y="124381"/>
                </a:cubicBezTo>
                <a:cubicBezTo>
                  <a:pt x="6776354" y="127880"/>
                  <a:pt x="6779025" y="132705"/>
                  <a:pt x="6775863" y="138857"/>
                </a:cubicBezTo>
                <a:cubicBezTo>
                  <a:pt x="6772701" y="145009"/>
                  <a:pt x="6771568" y="170018"/>
                  <a:pt x="6772464" y="213885"/>
                </a:cubicBezTo>
                <a:cubicBezTo>
                  <a:pt x="6773361" y="257752"/>
                  <a:pt x="6771816" y="287483"/>
                  <a:pt x="6767829" y="303078"/>
                </a:cubicBezTo>
                <a:cubicBezTo>
                  <a:pt x="6763842" y="318672"/>
                  <a:pt x="6757974" y="320279"/>
                  <a:pt x="6750223" y="307896"/>
                </a:cubicBezTo>
                <a:cubicBezTo>
                  <a:pt x="6742472" y="295513"/>
                  <a:pt x="6739270" y="285790"/>
                  <a:pt x="6740618" y="278728"/>
                </a:cubicBezTo>
                <a:cubicBezTo>
                  <a:pt x="6741966" y="271665"/>
                  <a:pt x="6743540" y="257390"/>
                  <a:pt x="6745340" y="235901"/>
                </a:cubicBezTo>
                <a:cubicBezTo>
                  <a:pt x="6747140" y="214412"/>
                  <a:pt x="6746936" y="192687"/>
                  <a:pt x="6744726" y="170725"/>
                </a:cubicBezTo>
                <a:cubicBezTo>
                  <a:pt x="6742518" y="148763"/>
                  <a:pt x="6738919" y="133885"/>
                  <a:pt x="6733928" y="126091"/>
                </a:cubicBezTo>
                <a:cubicBezTo>
                  <a:pt x="6728938" y="118297"/>
                  <a:pt x="6731681" y="115110"/>
                  <a:pt x="6742156" y="116529"/>
                </a:cubicBezTo>
                <a:close/>
                <a:moveTo>
                  <a:pt x="788717" y="104978"/>
                </a:moveTo>
                <a:cubicBezTo>
                  <a:pt x="793951" y="104978"/>
                  <a:pt x="800895" y="107179"/>
                  <a:pt x="809550" y="111582"/>
                </a:cubicBezTo>
                <a:cubicBezTo>
                  <a:pt x="818204" y="115984"/>
                  <a:pt x="819570" y="121498"/>
                  <a:pt x="813647" y="128123"/>
                </a:cubicBezTo>
                <a:cubicBezTo>
                  <a:pt x="807725" y="134749"/>
                  <a:pt x="804111" y="144134"/>
                  <a:pt x="802806" y="156280"/>
                </a:cubicBezTo>
                <a:cubicBezTo>
                  <a:pt x="801501" y="168427"/>
                  <a:pt x="799981" y="190912"/>
                  <a:pt x="798247" y="223737"/>
                </a:cubicBezTo>
                <a:cubicBezTo>
                  <a:pt x="809173" y="216954"/>
                  <a:pt x="821352" y="209859"/>
                  <a:pt x="834781" y="202452"/>
                </a:cubicBezTo>
                <a:cubicBezTo>
                  <a:pt x="848211" y="195046"/>
                  <a:pt x="850243" y="197003"/>
                  <a:pt x="840880" y="208325"/>
                </a:cubicBezTo>
                <a:cubicBezTo>
                  <a:pt x="831515" y="219646"/>
                  <a:pt x="822363" y="230222"/>
                  <a:pt x="813422" y="240052"/>
                </a:cubicBezTo>
                <a:cubicBezTo>
                  <a:pt x="804480" y="249882"/>
                  <a:pt x="795962" y="260444"/>
                  <a:pt x="787867" y="271737"/>
                </a:cubicBezTo>
                <a:cubicBezTo>
                  <a:pt x="779773" y="283030"/>
                  <a:pt x="772928" y="282385"/>
                  <a:pt x="767336" y="269801"/>
                </a:cubicBezTo>
                <a:cubicBezTo>
                  <a:pt x="761743" y="257218"/>
                  <a:pt x="760320" y="248549"/>
                  <a:pt x="763066" y="243795"/>
                </a:cubicBezTo>
                <a:cubicBezTo>
                  <a:pt x="765813" y="239041"/>
                  <a:pt x="768286" y="233796"/>
                  <a:pt x="770487" y="228060"/>
                </a:cubicBezTo>
                <a:cubicBezTo>
                  <a:pt x="772689" y="222324"/>
                  <a:pt x="774463" y="209594"/>
                  <a:pt x="775811" y="189869"/>
                </a:cubicBezTo>
                <a:cubicBezTo>
                  <a:pt x="777159" y="170144"/>
                  <a:pt x="778059" y="155811"/>
                  <a:pt x="778511" y="146870"/>
                </a:cubicBezTo>
                <a:cubicBezTo>
                  <a:pt x="778962" y="137929"/>
                  <a:pt x="777560" y="134351"/>
                  <a:pt x="774305" y="136136"/>
                </a:cubicBezTo>
                <a:cubicBezTo>
                  <a:pt x="771050" y="137921"/>
                  <a:pt x="766285" y="140162"/>
                  <a:pt x="760012" y="142858"/>
                </a:cubicBezTo>
                <a:cubicBezTo>
                  <a:pt x="753738" y="145554"/>
                  <a:pt x="747905" y="147812"/>
                  <a:pt x="742513" y="149634"/>
                </a:cubicBezTo>
                <a:cubicBezTo>
                  <a:pt x="737121" y="151455"/>
                  <a:pt x="729962" y="149408"/>
                  <a:pt x="721035" y="143492"/>
                </a:cubicBezTo>
                <a:cubicBezTo>
                  <a:pt x="712108" y="137577"/>
                  <a:pt x="712151" y="133978"/>
                  <a:pt x="721164" y="132694"/>
                </a:cubicBezTo>
                <a:cubicBezTo>
                  <a:pt x="730177" y="131411"/>
                  <a:pt x="740721" y="128181"/>
                  <a:pt x="752795" y="123004"/>
                </a:cubicBezTo>
                <a:cubicBezTo>
                  <a:pt x="764870" y="117827"/>
                  <a:pt x="772616" y="113529"/>
                  <a:pt x="776037" y="110108"/>
                </a:cubicBezTo>
                <a:cubicBezTo>
                  <a:pt x="779457" y="106688"/>
                  <a:pt x="783684" y="104978"/>
                  <a:pt x="788717" y="104978"/>
                </a:cubicBezTo>
                <a:close/>
                <a:moveTo>
                  <a:pt x="5852690" y="101063"/>
                </a:moveTo>
                <a:cubicBezTo>
                  <a:pt x="5822948" y="104605"/>
                  <a:pt x="5802757" y="107129"/>
                  <a:pt x="5792116" y="108635"/>
                </a:cubicBezTo>
                <a:cubicBezTo>
                  <a:pt x="5793880" y="127636"/>
                  <a:pt x="5795988" y="146658"/>
                  <a:pt x="5798441" y="165702"/>
                </a:cubicBezTo>
                <a:cubicBezTo>
                  <a:pt x="5812293" y="164885"/>
                  <a:pt x="5830376" y="162827"/>
                  <a:pt x="5852690" y="159528"/>
                </a:cubicBezTo>
                <a:close/>
                <a:moveTo>
                  <a:pt x="5933222" y="91776"/>
                </a:moveTo>
                <a:cubicBezTo>
                  <a:pt x="5930459" y="91443"/>
                  <a:pt x="5926807" y="91613"/>
                  <a:pt x="5922265" y="92287"/>
                </a:cubicBezTo>
                <a:cubicBezTo>
                  <a:pt x="5913181" y="93635"/>
                  <a:pt x="5899431" y="95514"/>
                  <a:pt x="5881019" y="97923"/>
                </a:cubicBezTo>
                <a:cubicBezTo>
                  <a:pt x="5880244" y="119462"/>
                  <a:pt x="5879857" y="138456"/>
                  <a:pt x="5879857" y="154904"/>
                </a:cubicBezTo>
                <a:cubicBezTo>
                  <a:pt x="5896234" y="154072"/>
                  <a:pt x="5915177" y="152007"/>
                  <a:pt x="5936687" y="148709"/>
                </a:cubicBezTo>
                <a:cubicBezTo>
                  <a:pt x="5939197" y="133580"/>
                  <a:pt x="5940674" y="121398"/>
                  <a:pt x="5941118" y="112163"/>
                </a:cubicBezTo>
                <a:cubicBezTo>
                  <a:pt x="5941563" y="102928"/>
                  <a:pt x="5940803" y="96969"/>
                  <a:pt x="5938838" y="94288"/>
                </a:cubicBezTo>
                <a:cubicBezTo>
                  <a:pt x="5937856" y="92947"/>
                  <a:pt x="5935984" y="92110"/>
                  <a:pt x="5933222" y="91776"/>
                </a:cubicBezTo>
                <a:close/>
                <a:moveTo>
                  <a:pt x="7501830" y="88907"/>
                </a:moveTo>
                <a:cubicBezTo>
                  <a:pt x="7505496" y="88945"/>
                  <a:pt x="7509264" y="89935"/>
                  <a:pt x="7513136" y="91878"/>
                </a:cubicBezTo>
                <a:cubicBezTo>
                  <a:pt x="7520880" y="95765"/>
                  <a:pt x="7527662" y="100759"/>
                  <a:pt x="7533484" y="106860"/>
                </a:cubicBezTo>
                <a:cubicBezTo>
                  <a:pt x="7539306" y="112962"/>
                  <a:pt x="7538988" y="117694"/>
                  <a:pt x="7532528" y="121057"/>
                </a:cubicBezTo>
                <a:cubicBezTo>
                  <a:pt x="7526068" y="124420"/>
                  <a:pt x="7520238" y="128485"/>
                  <a:pt x="7515040" y="133254"/>
                </a:cubicBezTo>
                <a:cubicBezTo>
                  <a:pt x="7509841" y="138022"/>
                  <a:pt x="7502703" y="144622"/>
                  <a:pt x="7493626" y="153054"/>
                </a:cubicBezTo>
                <a:cubicBezTo>
                  <a:pt x="7495777" y="155061"/>
                  <a:pt x="7498782" y="158374"/>
                  <a:pt x="7502638" y="162992"/>
                </a:cubicBezTo>
                <a:cubicBezTo>
                  <a:pt x="7516520" y="162189"/>
                  <a:pt x="7530506" y="160651"/>
                  <a:pt x="7544594" y="158378"/>
                </a:cubicBezTo>
                <a:cubicBezTo>
                  <a:pt x="7558684" y="156105"/>
                  <a:pt x="7569927" y="154058"/>
                  <a:pt x="7578323" y="152236"/>
                </a:cubicBezTo>
                <a:cubicBezTo>
                  <a:pt x="7586719" y="150415"/>
                  <a:pt x="7595900" y="150960"/>
                  <a:pt x="7605866" y="153871"/>
                </a:cubicBezTo>
                <a:cubicBezTo>
                  <a:pt x="7615834" y="156782"/>
                  <a:pt x="7622566" y="161981"/>
                  <a:pt x="7626065" y="169466"/>
                </a:cubicBezTo>
                <a:cubicBezTo>
                  <a:pt x="7629564" y="176952"/>
                  <a:pt x="7625427" y="180472"/>
                  <a:pt x="7613654" y="180028"/>
                </a:cubicBezTo>
                <a:cubicBezTo>
                  <a:pt x="7601880" y="179583"/>
                  <a:pt x="7590670" y="179583"/>
                  <a:pt x="7580022" y="180028"/>
                </a:cubicBezTo>
                <a:cubicBezTo>
                  <a:pt x="7569374" y="180472"/>
                  <a:pt x="7545078" y="182365"/>
                  <a:pt x="7507134" y="185706"/>
                </a:cubicBezTo>
                <a:cubicBezTo>
                  <a:pt x="7508870" y="193665"/>
                  <a:pt x="7510196" y="206353"/>
                  <a:pt x="7511114" y="223769"/>
                </a:cubicBezTo>
                <a:cubicBezTo>
                  <a:pt x="7512032" y="241185"/>
                  <a:pt x="7511328" y="257802"/>
                  <a:pt x="7509006" y="273619"/>
                </a:cubicBezTo>
                <a:cubicBezTo>
                  <a:pt x="7506682" y="289436"/>
                  <a:pt x="7499674" y="302651"/>
                  <a:pt x="7487980" y="313263"/>
                </a:cubicBezTo>
                <a:cubicBezTo>
                  <a:pt x="7476285" y="323874"/>
                  <a:pt x="7468108" y="324018"/>
                  <a:pt x="7463447" y="313693"/>
                </a:cubicBezTo>
                <a:cubicBezTo>
                  <a:pt x="7458786" y="303368"/>
                  <a:pt x="7448902" y="292767"/>
                  <a:pt x="7433795" y="281890"/>
                </a:cubicBezTo>
                <a:cubicBezTo>
                  <a:pt x="7418688" y="271013"/>
                  <a:pt x="7420434" y="267600"/>
                  <a:pt x="7439032" y="271651"/>
                </a:cubicBezTo>
                <a:cubicBezTo>
                  <a:pt x="7457632" y="275702"/>
                  <a:pt x="7468896" y="276649"/>
                  <a:pt x="7472826" y="274490"/>
                </a:cubicBezTo>
                <a:cubicBezTo>
                  <a:pt x="7476754" y="272332"/>
                  <a:pt x="7479379" y="265761"/>
                  <a:pt x="7480698" y="254776"/>
                </a:cubicBezTo>
                <a:cubicBezTo>
                  <a:pt x="7482018" y="243792"/>
                  <a:pt x="7482677" y="232570"/>
                  <a:pt x="7482677" y="221112"/>
                </a:cubicBezTo>
                <a:cubicBezTo>
                  <a:pt x="7482677" y="208981"/>
                  <a:pt x="7481616" y="198211"/>
                  <a:pt x="7479494" y="188804"/>
                </a:cubicBezTo>
                <a:cubicBezTo>
                  <a:pt x="7453495" y="191457"/>
                  <a:pt x="7431540" y="194146"/>
                  <a:pt x="7413629" y="196870"/>
                </a:cubicBezTo>
                <a:cubicBezTo>
                  <a:pt x="7395718" y="199595"/>
                  <a:pt x="7382292" y="201857"/>
                  <a:pt x="7373351" y="203657"/>
                </a:cubicBezTo>
                <a:cubicBezTo>
                  <a:pt x="7364410" y="205457"/>
                  <a:pt x="7357093" y="205847"/>
                  <a:pt x="7351400" y="204829"/>
                </a:cubicBezTo>
                <a:cubicBezTo>
                  <a:pt x="7345707" y="203811"/>
                  <a:pt x="7340068" y="199283"/>
                  <a:pt x="7334482" y="191245"/>
                </a:cubicBezTo>
                <a:cubicBezTo>
                  <a:pt x="7328896" y="183208"/>
                  <a:pt x="7329714" y="179641"/>
                  <a:pt x="7336934" y="180544"/>
                </a:cubicBezTo>
                <a:cubicBezTo>
                  <a:pt x="7344154" y="181447"/>
                  <a:pt x="7350737" y="181695"/>
                  <a:pt x="7356680" y="181286"/>
                </a:cubicBezTo>
                <a:cubicBezTo>
                  <a:pt x="7362624" y="180877"/>
                  <a:pt x="7375886" y="179555"/>
                  <a:pt x="7396464" y="177317"/>
                </a:cubicBezTo>
                <a:cubicBezTo>
                  <a:pt x="7417042" y="175080"/>
                  <a:pt x="7443076" y="171904"/>
                  <a:pt x="7474568" y="167788"/>
                </a:cubicBezTo>
                <a:cubicBezTo>
                  <a:pt x="7470510" y="160919"/>
                  <a:pt x="7464996" y="153455"/>
                  <a:pt x="7458026" y="145396"/>
                </a:cubicBezTo>
                <a:cubicBezTo>
                  <a:pt x="7451057" y="137337"/>
                  <a:pt x="7459008" y="136455"/>
                  <a:pt x="7481881" y="142750"/>
                </a:cubicBezTo>
                <a:cubicBezTo>
                  <a:pt x="7483358" y="140628"/>
                  <a:pt x="7484982" y="137358"/>
                  <a:pt x="7486754" y="132942"/>
                </a:cubicBezTo>
                <a:cubicBezTo>
                  <a:pt x="7488524" y="128525"/>
                  <a:pt x="7490310" y="123814"/>
                  <a:pt x="7492110" y="118809"/>
                </a:cubicBezTo>
                <a:cubicBezTo>
                  <a:pt x="7493910" y="113805"/>
                  <a:pt x="7494544" y="111170"/>
                  <a:pt x="7494013" y="110904"/>
                </a:cubicBezTo>
                <a:cubicBezTo>
                  <a:pt x="7493482" y="110639"/>
                  <a:pt x="7485721" y="113357"/>
                  <a:pt x="7470728" y="119057"/>
                </a:cubicBezTo>
                <a:cubicBezTo>
                  <a:pt x="7455736" y="124757"/>
                  <a:pt x="7445356" y="129034"/>
                  <a:pt x="7439592" y="131888"/>
                </a:cubicBezTo>
                <a:cubicBezTo>
                  <a:pt x="7433827" y="134741"/>
                  <a:pt x="7426292" y="131414"/>
                  <a:pt x="7416984" y="121907"/>
                </a:cubicBezTo>
                <a:cubicBezTo>
                  <a:pt x="7407678" y="112399"/>
                  <a:pt x="7408757" y="108101"/>
                  <a:pt x="7420222" y="109011"/>
                </a:cubicBezTo>
                <a:cubicBezTo>
                  <a:pt x="7431687" y="109922"/>
                  <a:pt x="7444644" y="108190"/>
                  <a:pt x="7459091" y="103817"/>
                </a:cubicBezTo>
                <a:cubicBezTo>
                  <a:pt x="7473539" y="99443"/>
                  <a:pt x="7484222" y="95388"/>
                  <a:pt x="7491142" y="91653"/>
                </a:cubicBezTo>
                <a:cubicBezTo>
                  <a:pt x="7494602" y="89785"/>
                  <a:pt x="7498164" y="88870"/>
                  <a:pt x="7501830" y="88907"/>
                </a:cubicBezTo>
                <a:close/>
                <a:moveTo>
                  <a:pt x="2672655" y="88907"/>
                </a:moveTo>
                <a:cubicBezTo>
                  <a:pt x="2676320" y="88945"/>
                  <a:pt x="2680089" y="89935"/>
                  <a:pt x="2683961" y="91878"/>
                </a:cubicBezTo>
                <a:cubicBezTo>
                  <a:pt x="2691705" y="95765"/>
                  <a:pt x="2698487" y="100759"/>
                  <a:pt x="2704310" y="106860"/>
                </a:cubicBezTo>
                <a:cubicBezTo>
                  <a:pt x="2710132" y="112962"/>
                  <a:pt x="2709813" y="117694"/>
                  <a:pt x="2703353" y="121057"/>
                </a:cubicBezTo>
                <a:cubicBezTo>
                  <a:pt x="2696892" y="124420"/>
                  <a:pt x="2691063" y="128485"/>
                  <a:pt x="2685865" y="133254"/>
                </a:cubicBezTo>
                <a:cubicBezTo>
                  <a:pt x="2680666" y="138022"/>
                  <a:pt x="2673529" y="144622"/>
                  <a:pt x="2664451" y="153054"/>
                </a:cubicBezTo>
                <a:cubicBezTo>
                  <a:pt x="2666602" y="155061"/>
                  <a:pt x="2669606" y="158374"/>
                  <a:pt x="2673464" y="162992"/>
                </a:cubicBezTo>
                <a:cubicBezTo>
                  <a:pt x="2687345" y="162189"/>
                  <a:pt x="2701331" y="160651"/>
                  <a:pt x="2715420" y="158378"/>
                </a:cubicBezTo>
                <a:cubicBezTo>
                  <a:pt x="2729509" y="156105"/>
                  <a:pt x="2740752" y="154058"/>
                  <a:pt x="2749148" y="152236"/>
                </a:cubicBezTo>
                <a:cubicBezTo>
                  <a:pt x="2757544" y="150415"/>
                  <a:pt x="2766725" y="150960"/>
                  <a:pt x="2776692" y="153871"/>
                </a:cubicBezTo>
                <a:cubicBezTo>
                  <a:pt x="2786658" y="156782"/>
                  <a:pt x="2793391" y="161981"/>
                  <a:pt x="2796890" y="169466"/>
                </a:cubicBezTo>
                <a:cubicBezTo>
                  <a:pt x="2800389" y="176952"/>
                  <a:pt x="2796252" y="180472"/>
                  <a:pt x="2784479" y="180028"/>
                </a:cubicBezTo>
                <a:cubicBezTo>
                  <a:pt x="2772705" y="179583"/>
                  <a:pt x="2761495" y="179583"/>
                  <a:pt x="2750847" y="180028"/>
                </a:cubicBezTo>
                <a:cubicBezTo>
                  <a:pt x="2740200" y="180472"/>
                  <a:pt x="2715904" y="182365"/>
                  <a:pt x="2677960" y="185706"/>
                </a:cubicBezTo>
                <a:cubicBezTo>
                  <a:pt x="2679695" y="193665"/>
                  <a:pt x="2681021" y="206353"/>
                  <a:pt x="2681939" y="223769"/>
                </a:cubicBezTo>
                <a:cubicBezTo>
                  <a:pt x="2682857" y="241185"/>
                  <a:pt x="2682154" y="257802"/>
                  <a:pt x="2679831" y="273619"/>
                </a:cubicBezTo>
                <a:cubicBezTo>
                  <a:pt x="2677508" y="289436"/>
                  <a:pt x="2670499" y="302651"/>
                  <a:pt x="2658805" y="313263"/>
                </a:cubicBezTo>
                <a:cubicBezTo>
                  <a:pt x="2647110" y="323874"/>
                  <a:pt x="2638933" y="324018"/>
                  <a:pt x="2634272" y="313693"/>
                </a:cubicBezTo>
                <a:cubicBezTo>
                  <a:pt x="2629611" y="303368"/>
                  <a:pt x="2619727" y="292767"/>
                  <a:pt x="2604620" y="281890"/>
                </a:cubicBezTo>
                <a:cubicBezTo>
                  <a:pt x="2589513" y="271013"/>
                  <a:pt x="2591259" y="267600"/>
                  <a:pt x="2609858" y="271651"/>
                </a:cubicBezTo>
                <a:cubicBezTo>
                  <a:pt x="2628457" y="275702"/>
                  <a:pt x="2639721" y="276649"/>
                  <a:pt x="2643651" y="274490"/>
                </a:cubicBezTo>
                <a:cubicBezTo>
                  <a:pt x="2647580" y="272332"/>
                  <a:pt x="2650204" y="265761"/>
                  <a:pt x="2651523" y="254776"/>
                </a:cubicBezTo>
                <a:cubicBezTo>
                  <a:pt x="2652843" y="243792"/>
                  <a:pt x="2653502" y="232570"/>
                  <a:pt x="2653502" y="221112"/>
                </a:cubicBezTo>
                <a:cubicBezTo>
                  <a:pt x="2653502" y="208981"/>
                  <a:pt x="2652441" y="198211"/>
                  <a:pt x="2650319" y="188804"/>
                </a:cubicBezTo>
                <a:cubicBezTo>
                  <a:pt x="2624320" y="191457"/>
                  <a:pt x="2602365" y="194146"/>
                  <a:pt x="2584454" y="196870"/>
                </a:cubicBezTo>
                <a:cubicBezTo>
                  <a:pt x="2566543" y="199595"/>
                  <a:pt x="2553117" y="201857"/>
                  <a:pt x="2544176" y="203657"/>
                </a:cubicBezTo>
                <a:cubicBezTo>
                  <a:pt x="2535235" y="205457"/>
                  <a:pt x="2527918" y="205847"/>
                  <a:pt x="2522225" y="204829"/>
                </a:cubicBezTo>
                <a:cubicBezTo>
                  <a:pt x="2516532" y="203811"/>
                  <a:pt x="2510893" y="199283"/>
                  <a:pt x="2505307" y="191245"/>
                </a:cubicBezTo>
                <a:cubicBezTo>
                  <a:pt x="2499721" y="183208"/>
                  <a:pt x="2500539" y="179641"/>
                  <a:pt x="2507759" y="180544"/>
                </a:cubicBezTo>
                <a:cubicBezTo>
                  <a:pt x="2514979" y="181447"/>
                  <a:pt x="2521562" y="181695"/>
                  <a:pt x="2527506" y="181286"/>
                </a:cubicBezTo>
                <a:cubicBezTo>
                  <a:pt x="2533450" y="180877"/>
                  <a:pt x="2546711" y="179555"/>
                  <a:pt x="2567289" y="177317"/>
                </a:cubicBezTo>
                <a:cubicBezTo>
                  <a:pt x="2587867" y="175080"/>
                  <a:pt x="2613902" y="171904"/>
                  <a:pt x="2645393" y="167788"/>
                </a:cubicBezTo>
                <a:cubicBezTo>
                  <a:pt x="2641335" y="160919"/>
                  <a:pt x="2635821" y="153455"/>
                  <a:pt x="2628852" y="145396"/>
                </a:cubicBezTo>
                <a:cubicBezTo>
                  <a:pt x="2621882" y="137337"/>
                  <a:pt x="2629834" y="136455"/>
                  <a:pt x="2652707" y="142750"/>
                </a:cubicBezTo>
                <a:cubicBezTo>
                  <a:pt x="2654183" y="140628"/>
                  <a:pt x="2655808" y="137358"/>
                  <a:pt x="2657579" y="132942"/>
                </a:cubicBezTo>
                <a:cubicBezTo>
                  <a:pt x="2659349" y="128525"/>
                  <a:pt x="2661135" y="123814"/>
                  <a:pt x="2662935" y="118809"/>
                </a:cubicBezTo>
                <a:cubicBezTo>
                  <a:pt x="2664734" y="113805"/>
                  <a:pt x="2665369" y="111170"/>
                  <a:pt x="2664838" y="110904"/>
                </a:cubicBezTo>
                <a:cubicBezTo>
                  <a:pt x="2664308" y="110639"/>
                  <a:pt x="2656546" y="113357"/>
                  <a:pt x="2641553" y="119057"/>
                </a:cubicBezTo>
                <a:cubicBezTo>
                  <a:pt x="2626561" y="124757"/>
                  <a:pt x="2616182" y="129034"/>
                  <a:pt x="2610417" y="131888"/>
                </a:cubicBezTo>
                <a:cubicBezTo>
                  <a:pt x="2604652" y="134741"/>
                  <a:pt x="2597117" y="131414"/>
                  <a:pt x="2587810" y="121907"/>
                </a:cubicBezTo>
                <a:cubicBezTo>
                  <a:pt x="2578503" y="112399"/>
                  <a:pt x="2579582" y="108101"/>
                  <a:pt x="2591047" y="109011"/>
                </a:cubicBezTo>
                <a:cubicBezTo>
                  <a:pt x="2602512" y="109922"/>
                  <a:pt x="2615468" y="108190"/>
                  <a:pt x="2629916" y="103817"/>
                </a:cubicBezTo>
                <a:cubicBezTo>
                  <a:pt x="2644364" y="99443"/>
                  <a:pt x="2655047" y="95388"/>
                  <a:pt x="2661967" y="91653"/>
                </a:cubicBezTo>
                <a:cubicBezTo>
                  <a:pt x="2665426" y="89785"/>
                  <a:pt x="2668989" y="88870"/>
                  <a:pt x="2672655" y="88907"/>
                </a:cubicBezTo>
                <a:close/>
                <a:moveTo>
                  <a:pt x="1617640" y="75486"/>
                </a:moveTo>
                <a:cubicBezTo>
                  <a:pt x="1619340" y="75311"/>
                  <a:pt x="1621510" y="75520"/>
                  <a:pt x="1624152" y="76111"/>
                </a:cubicBezTo>
                <a:cubicBezTo>
                  <a:pt x="1634721" y="78478"/>
                  <a:pt x="1642845" y="81546"/>
                  <a:pt x="1648523" y="85318"/>
                </a:cubicBezTo>
                <a:cubicBezTo>
                  <a:pt x="1654202" y="89089"/>
                  <a:pt x="1655694" y="93926"/>
                  <a:pt x="1652997" y="99827"/>
                </a:cubicBezTo>
                <a:cubicBezTo>
                  <a:pt x="1650302" y="105728"/>
                  <a:pt x="1648953" y="117734"/>
                  <a:pt x="1648953" y="135846"/>
                </a:cubicBezTo>
                <a:cubicBezTo>
                  <a:pt x="1649843" y="153025"/>
                  <a:pt x="1650287" y="165250"/>
                  <a:pt x="1650287" y="172521"/>
                </a:cubicBezTo>
                <a:cubicBezTo>
                  <a:pt x="1650287" y="181010"/>
                  <a:pt x="1648674" y="189220"/>
                  <a:pt x="1645448" y="197150"/>
                </a:cubicBezTo>
                <a:cubicBezTo>
                  <a:pt x="1642221" y="205080"/>
                  <a:pt x="1637245" y="204697"/>
                  <a:pt x="1630519" y="195999"/>
                </a:cubicBezTo>
                <a:cubicBezTo>
                  <a:pt x="1623794" y="187302"/>
                  <a:pt x="1621108" y="177579"/>
                  <a:pt x="1622463" y="166831"/>
                </a:cubicBezTo>
                <a:cubicBezTo>
                  <a:pt x="1623819" y="156083"/>
                  <a:pt x="1624055" y="142629"/>
                  <a:pt x="1623173" y="126467"/>
                </a:cubicBezTo>
                <a:cubicBezTo>
                  <a:pt x="1622292" y="110306"/>
                  <a:pt x="1619592" y="97281"/>
                  <a:pt x="1615075" y="87394"/>
                </a:cubicBezTo>
                <a:cubicBezTo>
                  <a:pt x="1611687" y="79978"/>
                  <a:pt x="1612542" y="76009"/>
                  <a:pt x="1617640" y="75486"/>
                </a:cubicBezTo>
                <a:close/>
                <a:moveTo>
                  <a:pt x="4177634" y="71379"/>
                </a:moveTo>
                <a:cubicBezTo>
                  <a:pt x="4172930" y="70476"/>
                  <a:pt x="4166764" y="71662"/>
                  <a:pt x="4159135" y="74939"/>
                </a:cubicBezTo>
                <a:cubicBezTo>
                  <a:pt x="4151506" y="78216"/>
                  <a:pt x="4145390" y="84859"/>
                  <a:pt x="4140787" y="94868"/>
                </a:cubicBezTo>
                <a:cubicBezTo>
                  <a:pt x="4136184" y="104878"/>
                  <a:pt x="4134534" y="115454"/>
                  <a:pt x="4135839" y="126596"/>
                </a:cubicBezTo>
                <a:cubicBezTo>
                  <a:pt x="4137144" y="137738"/>
                  <a:pt x="4141690" y="146590"/>
                  <a:pt x="4149477" y="153151"/>
                </a:cubicBezTo>
                <a:cubicBezTo>
                  <a:pt x="4157264" y="159711"/>
                  <a:pt x="4165481" y="162805"/>
                  <a:pt x="4174128" y="162432"/>
                </a:cubicBezTo>
                <a:cubicBezTo>
                  <a:pt x="4182775" y="162059"/>
                  <a:pt x="4189748" y="159837"/>
                  <a:pt x="4195047" y="155764"/>
                </a:cubicBezTo>
                <a:cubicBezTo>
                  <a:pt x="4200345" y="151692"/>
                  <a:pt x="4205590" y="144450"/>
                  <a:pt x="4210781" y="134039"/>
                </a:cubicBezTo>
                <a:cubicBezTo>
                  <a:pt x="4214294" y="121046"/>
                  <a:pt x="4215212" y="110198"/>
                  <a:pt x="4213535" y="101494"/>
                </a:cubicBezTo>
                <a:cubicBezTo>
                  <a:pt x="4211857" y="92789"/>
                  <a:pt x="4207562" y="85594"/>
                  <a:pt x="4200650" y="79908"/>
                </a:cubicBezTo>
                <a:cubicBezTo>
                  <a:pt x="4193738" y="74222"/>
                  <a:pt x="4186066" y="71379"/>
                  <a:pt x="4177634" y="71379"/>
                </a:cubicBezTo>
                <a:close/>
                <a:moveTo>
                  <a:pt x="3639904" y="69303"/>
                </a:moveTo>
                <a:cubicBezTo>
                  <a:pt x="3630145" y="68880"/>
                  <a:pt x="3621315" y="74093"/>
                  <a:pt x="3613414" y="84941"/>
                </a:cubicBezTo>
                <a:cubicBezTo>
                  <a:pt x="3605512" y="95790"/>
                  <a:pt x="3600235" y="113310"/>
                  <a:pt x="3597582" y="137502"/>
                </a:cubicBezTo>
                <a:cubicBezTo>
                  <a:pt x="3594943" y="161679"/>
                  <a:pt x="3595840" y="183279"/>
                  <a:pt x="3600271" y="202302"/>
                </a:cubicBezTo>
                <a:cubicBezTo>
                  <a:pt x="3604702" y="221324"/>
                  <a:pt x="3611553" y="234377"/>
                  <a:pt x="3620824" y="241461"/>
                </a:cubicBezTo>
                <a:cubicBezTo>
                  <a:pt x="3630095" y="248545"/>
                  <a:pt x="3639402" y="250033"/>
                  <a:pt x="3648744" y="245925"/>
                </a:cubicBezTo>
                <a:cubicBezTo>
                  <a:pt x="3658087" y="241816"/>
                  <a:pt x="3665160" y="232563"/>
                  <a:pt x="3669964" y="218166"/>
                </a:cubicBezTo>
                <a:cubicBezTo>
                  <a:pt x="3674768" y="203768"/>
                  <a:pt x="3677170" y="187901"/>
                  <a:pt x="3677170" y="170563"/>
                </a:cubicBezTo>
                <a:cubicBezTo>
                  <a:pt x="3677170" y="153226"/>
                  <a:pt x="3676511" y="137513"/>
                  <a:pt x="3675191" y="123423"/>
                </a:cubicBezTo>
                <a:cubicBezTo>
                  <a:pt x="3673872" y="109334"/>
                  <a:pt x="3670100" y="96898"/>
                  <a:pt x="3663877" y="86114"/>
                </a:cubicBezTo>
                <a:cubicBezTo>
                  <a:pt x="3657653" y="75330"/>
                  <a:pt x="3649662" y="69726"/>
                  <a:pt x="3639904" y="69303"/>
                </a:cubicBezTo>
                <a:close/>
                <a:moveTo>
                  <a:pt x="7027557" y="58548"/>
                </a:moveTo>
                <a:cubicBezTo>
                  <a:pt x="7030032" y="58786"/>
                  <a:pt x="7033020" y="59339"/>
                  <a:pt x="7036521" y="60205"/>
                </a:cubicBezTo>
                <a:cubicBezTo>
                  <a:pt x="7050524" y="63668"/>
                  <a:pt x="7056655" y="72017"/>
                  <a:pt x="7054912" y="85253"/>
                </a:cubicBezTo>
                <a:cubicBezTo>
                  <a:pt x="7053170" y="98489"/>
                  <a:pt x="7046176" y="100095"/>
                  <a:pt x="7033929" y="90072"/>
                </a:cubicBezTo>
                <a:cubicBezTo>
                  <a:pt x="7026472" y="79833"/>
                  <a:pt x="7021539" y="71429"/>
                  <a:pt x="7019130" y="64862"/>
                </a:cubicBezTo>
                <a:cubicBezTo>
                  <a:pt x="7017323" y="59936"/>
                  <a:pt x="7020132" y="57831"/>
                  <a:pt x="7027557" y="58548"/>
                </a:cubicBezTo>
                <a:close/>
                <a:moveTo>
                  <a:pt x="2198383" y="58548"/>
                </a:moveTo>
                <a:cubicBezTo>
                  <a:pt x="2200858" y="58786"/>
                  <a:pt x="2203845" y="59339"/>
                  <a:pt x="2207346" y="60205"/>
                </a:cubicBezTo>
                <a:cubicBezTo>
                  <a:pt x="2221349" y="63668"/>
                  <a:pt x="2227480" y="72017"/>
                  <a:pt x="2225738" y="85253"/>
                </a:cubicBezTo>
                <a:cubicBezTo>
                  <a:pt x="2223995" y="98489"/>
                  <a:pt x="2217001" y="100095"/>
                  <a:pt x="2204754" y="90072"/>
                </a:cubicBezTo>
                <a:cubicBezTo>
                  <a:pt x="2197297" y="79833"/>
                  <a:pt x="2192364" y="71429"/>
                  <a:pt x="2189955" y="64862"/>
                </a:cubicBezTo>
                <a:cubicBezTo>
                  <a:pt x="2188148" y="59936"/>
                  <a:pt x="2190957" y="57831"/>
                  <a:pt x="2198383" y="58548"/>
                </a:cubicBezTo>
                <a:close/>
                <a:moveTo>
                  <a:pt x="1920801" y="57871"/>
                </a:moveTo>
                <a:cubicBezTo>
                  <a:pt x="1905471" y="59678"/>
                  <a:pt x="1891798" y="61327"/>
                  <a:pt x="1879781" y="62818"/>
                </a:cubicBezTo>
                <a:cubicBezTo>
                  <a:pt x="1879016" y="116873"/>
                  <a:pt x="1877717" y="154575"/>
                  <a:pt x="1875887" y="175924"/>
                </a:cubicBezTo>
                <a:lnTo>
                  <a:pt x="1875276" y="182019"/>
                </a:lnTo>
                <a:lnTo>
                  <a:pt x="1880577" y="178425"/>
                </a:lnTo>
                <a:cubicBezTo>
                  <a:pt x="1888334" y="176339"/>
                  <a:pt x="1902897" y="172420"/>
                  <a:pt x="1924264" y="166670"/>
                </a:cubicBezTo>
                <a:lnTo>
                  <a:pt x="1924264" y="132103"/>
                </a:lnTo>
                <a:cubicBezTo>
                  <a:pt x="1914183" y="134813"/>
                  <a:pt x="1904464" y="133859"/>
                  <a:pt x="1895107" y="129242"/>
                </a:cubicBezTo>
                <a:cubicBezTo>
                  <a:pt x="1885750" y="124624"/>
                  <a:pt x="1884761" y="121240"/>
                  <a:pt x="1892139" y="119089"/>
                </a:cubicBezTo>
                <a:cubicBezTo>
                  <a:pt x="1899517" y="116938"/>
                  <a:pt x="1910225" y="114299"/>
                  <a:pt x="1924264" y="111173"/>
                </a:cubicBezTo>
                <a:cubicBezTo>
                  <a:pt x="1924264" y="91312"/>
                  <a:pt x="1923110" y="73545"/>
                  <a:pt x="1920801" y="57871"/>
                </a:cubicBezTo>
                <a:close/>
                <a:moveTo>
                  <a:pt x="7114243" y="39658"/>
                </a:moveTo>
                <a:cubicBezTo>
                  <a:pt x="7115116" y="39417"/>
                  <a:pt x="7116004" y="39501"/>
                  <a:pt x="7116905" y="39910"/>
                </a:cubicBezTo>
                <a:cubicBezTo>
                  <a:pt x="7120512" y="41544"/>
                  <a:pt x="7125649" y="44735"/>
                  <a:pt x="7132317" y="49482"/>
                </a:cubicBezTo>
                <a:cubicBezTo>
                  <a:pt x="7140047" y="55849"/>
                  <a:pt x="7140868" y="60559"/>
                  <a:pt x="7134780" y="63614"/>
                </a:cubicBezTo>
                <a:cubicBezTo>
                  <a:pt x="7128693" y="66668"/>
                  <a:pt x="7117640" y="73448"/>
                  <a:pt x="7101622" y="83952"/>
                </a:cubicBezTo>
                <a:cubicBezTo>
                  <a:pt x="7085604" y="94456"/>
                  <a:pt x="7081672" y="93714"/>
                  <a:pt x="7089824" y="81726"/>
                </a:cubicBezTo>
                <a:cubicBezTo>
                  <a:pt x="7097976" y="69737"/>
                  <a:pt x="7103626" y="59362"/>
                  <a:pt x="7106774" y="50600"/>
                </a:cubicBezTo>
                <a:cubicBezTo>
                  <a:pt x="7109134" y="44029"/>
                  <a:pt x="7111624" y="40381"/>
                  <a:pt x="7114243" y="39658"/>
                </a:cubicBezTo>
                <a:close/>
                <a:moveTo>
                  <a:pt x="2285068" y="39658"/>
                </a:moveTo>
                <a:cubicBezTo>
                  <a:pt x="2285941" y="39417"/>
                  <a:pt x="2286829" y="39501"/>
                  <a:pt x="2287730" y="39910"/>
                </a:cubicBezTo>
                <a:cubicBezTo>
                  <a:pt x="2291337" y="41544"/>
                  <a:pt x="2296474" y="44735"/>
                  <a:pt x="2303142" y="49482"/>
                </a:cubicBezTo>
                <a:cubicBezTo>
                  <a:pt x="2310872" y="55849"/>
                  <a:pt x="2311693" y="60559"/>
                  <a:pt x="2305605" y="63614"/>
                </a:cubicBezTo>
                <a:cubicBezTo>
                  <a:pt x="2299518" y="66668"/>
                  <a:pt x="2288465" y="73448"/>
                  <a:pt x="2272447" y="83952"/>
                </a:cubicBezTo>
                <a:cubicBezTo>
                  <a:pt x="2256429" y="94456"/>
                  <a:pt x="2252496" y="93714"/>
                  <a:pt x="2260649" y="81726"/>
                </a:cubicBezTo>
                <a:cubicBezTo>
                  <a:pt x="2268801" y="69737"/>
                  <a:pt x="2274451" y="59362"/>
                  <a:pt x="2277599" y="50600"/>
                </a:cubicBezTo>
                <a:cubicBezTo>
                  <a:pt x="2279960" y="44029"/>
                  <a:pt x="2282449" y="40381"/>
                  <a:pt x="2285068" y="39658"/>
                </a:cubicBezTo>
                <a:close/>
                <a:moveTo>
                  <a:pt x="5427581" y="38834"/>
                </a:moveTo>
                <a:lnTo>
                  <a:pt x="5450490" y="38834"/>
                </a:lnTo>
                <a:lnTo>
                  <a:pt x="5450490" y="277878"/>
                </a:lnTo>
                <a:lnTo>
                  <a:pt x="5415234" y="277878"/>
                </a:lnTo>
                <a:lnTo>
                  <a:pt x="5415234" y="91620"/>
                </a:lnTo>
                <a:cubicBezTo>
                  <a:pt x="5408093" y="102677"/>
                  <a:pt x="5393244" y="113927"/>
                  <a:pt x="5370686" y="125370"/>
                </a:cubicBezTo>
                <a:lnTo>
                  <a:pt x="5370686" y="94567"/>
                </a:lnTo>
                <a:cubicBezTo>
                  <a:pt x="5393602" y="79008"/>
                  <a:pt x="5412567" y="60430"/>
                  <a:pt x="5427581" y="38834"/>
                </a:cubicBezTo>
                <a:close/>
                <a:moveTo>
                  <a:pt x="4713206" y="38834"/>
                </a:moveTo>
                <a:lnTo>
                  <a:pt x="4736115" y="38834"/>
                </a:lnTo>
                <a:lnTo>
                  <a:pt x="4736115" y="277878"/>
                </a:lnTo>
                <a:lnTo>
                  <a:pt x="4700860" y="277878"/>
                </a:lnTo>
                <a:lnTo>
                  <a:pt x="4700860" y="91620"/>
                </a:lnTo>
                <a:cubicBezTo>
                  <a:pt x="4693718" y="102677"/>
                  <a:pt x="4678869" y="113927"/>
                  <a:pt x="4656312" y="125370"/>
                </a:cubicBezTo>
                <a:lnTo>
                  <a:pt x="4656312" y="94567"/>
                </a:lnTo>
                <a:cubicBezTo>
                  <a:pt x="4679227" y="79008"/>
                  <a:pt x="4698192" y="60430"/>
                  <a:pt x="4713206" y="38834"/>
                </a:cubicBezTo>
                <a:close/>
                <a:moveTo>
                  <a:pt x="3455906" y="38834"/>
                </a:moveTo>
                <a:lnTo>
                  <a:pt x="3478815" y="38834"/>
                </a:lnTo>
                <a:lnTo>
                  <a:pt x="3478815" y="277878"/>
                </a:lnTo>
                <a:lnTo>
                  <a:pt x="3443559" y="277878"/>
                </a:lnTo>
                <a:lnTo>
                  <a:pt x="3443559" y="91620"/>
                </a:lnTo>
                <a:cubicBezTo>
                  <a:pt x="3436418" y="102677"/>
                  <a:pt x="3421569" y="113927"/>
                  <a:pt x="3399012" y="125370"/>
                </a:cubicBezTo>
                <a:lnTo>
                  <a:pt x="3399012" y="94567"/>
                </a:lnTo>
                <a:cubicBezTo>
                  <a:pt x="3421927" y="79008"/>
                  <a:pt x="3440892" y="60430"/>
                  <a:pt x="3455906" y="38834"/>
                </a:cubicBezTo>
                <a:close/>
                <a:moveTo>
                  <a:pt x="6520588" y="38165"/>
                </a:moveTo>
                <a:cubicBezTo>
                  <a:pt x="6528188" y="39253"/>
                  <a:pt x="6535254" y="41473"/>
                  <a:pt x="6541786" y="44825"/>
                </a:cubicBezTo>
                <a:cubicBezTo>
                  <a:pt x="6554850" y="51529"/>
                  <a:pt x="6563946" y="61223"/>
                  <a:pt x="6569072" y="73907"/>
                </a:cubicBezTo>
                <a:cubicBezTo>
                  <a:pt x="6574198" y="86591"/>
                  <a:pt x="6574872" y="100569"/>
                  <a:pt x="6571094" y="115841"/>
                </a:cubicBezTo>
                <a:cubicBezTo>
                  <a:pt x="6567315" y="131113"/>
                  <a:pt x="6557058" y="143288"/>
                  <a:pt x="6540323" y="152366"/>
                </a:cubicBezTo>
                <a:cubicBezTo>
                  <a:pt x="6552326" y="156495"/>
                  <a:pt x="6561848" y="164211"/>
                  <a:pt x="6568888" y="175511"/>
                </a:cubicBezTo>
                <a:cubicBezTo>
                  <a:pt x="6575930" y="186811"/>
                  <a:pt x="6578282" y="201646"/>
                  <a:pt x="6575944" y="220015"/>
                </a:cubicBezTo>
                <a:cubicBezTo>
                  <a:pt x="6573607" y="238385"/>
                  <a:pt x="6565268" y="253299"/>
                  <a:pt x="6550928" y="264757"/>
                </a:cubicBezTo>
                <a:cubicBezTo>
                  <a:pt x="6536588" y="276215"/>
                  <a:pt x="6520383" y="281711"/>
                  <a:pt x="6502314" y="281245"/>
                </a:cubicBezTo>
                <a:cubicBezTo>
                  <a:pt x="6484246" y="280779"/>
                  <a:pt x="6468547" y="275075"/>
                  <a:pt x="6455218" y="264133"/>
                </a:cubicBezTo>
                <a:cubicBezTo>
                  <a:pt x="6441888" y="253192"/>
                  <a:pt x="6433309" y="236363"/>
                  <a:pt x="6429480" y="213648"/>
                </a:cubicBezTo>
                <a:lnTo>
                  <a:pt x="6461036" y="207539"/>
                </a:lnTo>
                <a:cubicBezTo>
                  <a:pt x="6465138" y="221378"/>
                  <a:pt x="6470909" y="231584"/>
                  <a:pt x="6478352" y="238159"/>
                </a:cubicBezTo>
                <a:cubicBezTo>
                  <a:pt x="6485794" y="244734"/>
                  <a:pt x="6494846" y="248051"/>
                  <a:pt x="6505508" y="248108"/>
                </a:cubicBezTo>
                <a:cubicBezTo>
                  <a:pt x="6516171" y="248165"/>
                  <a:pt x="6524836" y="243831"/>
                  <a:pt x="6531504" y="235105"/>
                </a:cubicBezTo>
                <a:cubicBezTo>
                  <a:pt x="6538172" y="226379"/>
                  <a:pt x="6541076" y="216380"/>
                  <a:pt x="6540216" y="205109"/>
                </a:cubicBezTo>
                <a:cubicBezTo>
                  <a:pt x="6539355" y="193837"/>
                  <a:pt x="6535036" y="185126"/>
                  <a:pt x="6527256" y="178974"/>
                </a:cubicBezTo>
                <a:cubicBezTo>
                  <a:pt x="6519476" y="172822"/>
                  <a:pt x="6505326" y="168283"/>
                  <a:pt x="6484805" y="165358"/>
                </a:cubicBezTo>
                <a:lnTo>
                  <a:pt x="6484805" y="141804"/>
                </a:lnTo>
                <a:cubicBezTo>
                  <a:pt x="6504910" y="139897"/>
                  <a:pt x="6518934" y="135190"/>
                  <a:pt x="6526879" y="127682"/>
                </a:cubicBezTo>
                <a:cubicBezTo>
                  <a:pt x="6534824" y="120175"/>
                  <a:pt x="6538376" y="110460"/>
                  <a:pt x="6537538" y="98536"/>
                </a:cubicBezTo>
                <a:cubicBezTo>
                  <a:pt x="6536698" y="86612"/>
                  <a:pt x="6531486" y="77979"/>
                  <a:pt x="6521900" y="72638"/>
                </a:cubicBezTo>
                <a:cubicBezTo>
                  <a:pt x="6512313" y="67296"/>
                  <a:pt x="6502038" y="66729"/>
                  <a:pt x="6491076" y="70938"/>
                </a:cubicBezTo>
                <a:cubicBezTo>
                  <a:pt x="6480112" y="75147"/>
                  <a:pt x="6470866" y="87892"/>
                  <a:pt x="6463338" y="109173"/>
                </a:cubicBezTo>
                <a:lnTo>
                  <a:pt x="6432169" y="104333"/>
                </a:lnTo>
                <a:cubicBezTo>
                  <a:pt x="6437733" y="85260"/>
                  <a:pt x="6445459" y="70074"/>
                  <a:pt x="6455346" y="58774"/>
                </a:cubicBezTo>
                <a:cubicBezTo>
                  <a:pt x="6465234" y="47474"/>
                  <a:pt x="6478846" y="40648"/>
                  <a:pt x="6496184" y="38296"/>
                </a:cubicBezTo>
                <a:cubicBezTo>
                  <a:pt x="6504852" y="37120"/>
                  <a:pt x="6512988" y="37076"/>
                  <a:pt x="6520588" y="38165"/>
                </a:cubicBezTo>
                <a:close/>
                <a:moveTo>
                  <a:pt x="5625238" y="38165"/>
                </a:moveTo>
                <a:cubicBezTo>
                  <a:pt x="5632838" y="39253"/>
                  <a:pt x="5639904" y="41473"/>
                  <a:pt x="5646436" y="44825"/>
                </a:cubicBezTo>
                <a:cubicBezTo>
                  <a:pt x="5659500" y="51529"/>
                  <a:pt x="5668596" y="61223"/>
                  <a:pt x="5673722" y="73907"/>
                </a:cubicBezTo>
                <a:cubicBezTo>
                  <a:pt x="5678848" y="86591"/>
                  <a:pt x="5679523" y="100569"/>
                  <a:pt x="5675744" y="115841"/>
                </a:cubicBezTo>
                <a:cubicBezTo>
                  <a:pt x="5671965" y="131113"/>
                  <a:pt x="5661708" y="143288"/>
                  <a:pt x="5644973" y="152366"/>
                </a:cubicBezTo>
                <a:cubicBezTo>
                  <a:pt x="5656976" y="156495"/>
                  <a:pt x="5666498" y="164211"/>
                  <a:pt x="5673539" y="175511"/>
                </a:cubicBezTo>
                <a:cubicBezTo>
                  <a:pt x="5680580" y="186811"/>
                  <a:pt x="5682932" y="201646"/>
                  <a:pt x="5680594" y="220015"/>
                </a:cubicBezTo>
                <a:cubicBezTo>
                  <a:pt x="5678257" y="238385"/>
                  <a:pt x="5669918" y="253299"/>
                  <a:pt x="5655578" y="264757"/>
                </a:cubicBezTo>
                <a:cubicBezTo>
                  <a:pt x="5641238" y="276215"/>
                  <a:pt x="5625033" y="281711"/>
                  <a:pt x="5606964" y="281245"/>
                </a:cubicBezTo>
                <a:cubicBezTo>
                  <a:pt x="5588896" y="280779"/>
                  <a:pt x="5573197" y="275075"/>
                  <a:pt x="5559868" y="264133"/>
                </a:cubicBezTo>
                <a:cubicBezTo>
                  <a:pt x="5546538" y="253192"/>
                  <a:pt x="5537959" y="236363"/>
                  <a:pt x="5534130" y="213648"/>
                </a:cubicBezTo>
                <a:lnTo>
                  <a:pt x="5565686" y="207539"/>
                </a:lnTo>
                <a:cubicBezTo>
                  <a:pt x="5569788" y="221378"/>
                  <a:pt x="5575559" y="231584"/>
                  <a:pt x="5583002" y="238159"/>
                </a:cubicBezTo>
                <a:cubicBezTo>
                  <a:pt x="5590444" y="244734"/>
                  <a:pt x="5599497" y="248051"/>
                  <a:pt x="5610159" y="248108"/>
                </a:cubicBezTo>
                <a:cubicBezTo>
                  <a:pt x="5620821" y="248165"/>
                  <a:pt x="5629486" y="243831"/>
                  <a:pt x="5636154" y="235105"/>
                </a:cubicBezTo>
                <a:cubicBezTo>
                  <a:pt x="5642822" y="226379"/>
                  <a:pt x="5645726" y="216380"/>
                  <a:pt x="5644866" y="205109"/>
                </a:cubicBezTo>
                <a:cubicBezTo>
                  <a:pt x="5644005" y="193837"/>
                  <a:pt x="5639686" y="185126"/>
                  <a:pt x="5631906" y="178974"/>
                </a:cubicBezTo>
                <a:cubicBezTo>
                  <a:pt x="5624126" y="172822"/>
                  <a:pt x="5609976" y="168283"/>
                  <a:pt x="5589455" y="165358"/>
                </a:cubicBezTo>
                <a:lnTo>
                  <a:pt x="5589455" y="141804"/>
                </a:lnTo>
                <a:cubicBezTo>
                  <a:pt x="5609560" y="139897"/>
                  <a:pt x="5623585" y="135190"/>
                  <a:pt x="5631529" y="127682"/>
                </a:cubicBezTo>
                <a:cubicBezTo>
                  <a:pt x="5639474" y="120175"/>
                  <a:pt x="5643027" y="110460"/>
                  <a:pt x="5642188" y="98536"/>
                </a:cubicBezTo>
                <a:cubicBezTo>
                  <a:pt x="5641349" y="86612"/>
                  <a:pt x="5636136" y="77979"/>
                  <a:pt x="5626550" y="72638"/>
                </a:cubicBezTo>
                <a:cubicBezTo>
                  <a:pt x="5616963" y="67296"/>
                  <a:pt x="5606689" y="66729"/>
                  <a:pt x="5595726" y="70938"/>
                </a:cubicBezTo>
                <a:cubicBezTo>
                  <a:pt x="5584762" y="75147"/>
                  <a:pt x="5575516" y="87892"/>
                  <a:pt x="5567988" y="109173"/>
                </a:cubicBezTo>
                <a:lnTo>
                  <a:pt x="5536819" y="104333"/>
                </a:lnTo>
                <a:cubicBezTo>
                  <a:pt x="5542383" y="85260"/>
                  <a:pt x="5550109" y="70074"/>
                  <a:pt x="5559997" y="58774"/>
                </a:cubicBezTo>
                <a:cubicBezTo>
                  <a:pt x="5569885" y="47474"/>
                  <a:pt x="5583497" y="40648"/>
                  <a:pt x="5600834" y="38296"/>
                </a:cubicBezTo>
                <a:cubicBezTo>
                  <a:pt x="5609503" y="37120"/>
                  <a:pt x="5617638" y="37076"/>
                  <a:pt x="5625238" y="38165"/>
                </a:cubicBezTo>
                <a:close/>
                <a:moveTo>
                  <a:pt x="2939188" y="38165"/>
                </a:moveTo>
                <a:cubicBezTo>
                  <a:pt x="2946788" y="39253"/>
                  <a:pt x="2953854" y="41473"/>
                  <a:pt x="2960386" y="44825"/>
                </a:cubicBezTo>
                <a:cubicBezTo>
                  <a:pt x="2973450" y="51529"/>
                  <a:pt x="2982545" y="61223"/>
                  <a:pt x="2987672" y="73907"/>
                </a:cubicBezTo>
                <a:cubicBezTo>
                  <a:pt x="2992798" y="86591"/>
                  <a:pt x="2993472" y="100569"/>
                  <a:pt x="2989694" y="115841"/>
                </a:cubicBezTo>
                <a:cubicBezTo>
                  <a:pt x="2985915" y="131113"/>
                  <a:pt x="2975658" y="143288"/>
                  <a:pt x="2958923" y="152366"/>
                </a:cubicBezTo>
                <a:cubicBezTo>
                  <a:pt x="2970926" y="156495"/>
                  <a:pt x="2980448" y="164211"/>
                  <a:pt x="2987489" y="175511"/>
                </a:cubicBezTo>
                <a:cubicBezTo>
                  <a:pt x="2994530" y="186811"/>
                  <a:pt x="2996882" y="201646"/>
                  <a:pt x="2994544" y="220015"/>
                </a:cubicBezTo>
                <a:cubicBezTo>
                  <a:pt x="2992207" y="238385"/>
                  <a:pt x="2983868" y="253299"/>
                  <a:pt x="2969528" y="264757"/>
                </a:cubicBezTo>
                <a:cubicBezTo>
                  <a:pt x="2955187" y="276215"/>
                  <a:pt x="2938983" y="281711"/>
                  <a:pt x="2920915" y="281245"/>
                </a:cubicBezTo>
                <a:cubicBezTo>
                  <a:pt x="2902846" y="280779"/>
                  <a:pt x="2887147" y="275075"/>
                  <a:pt x="2873818" y="264133"/>
                </a:cubicBezTo>
                <a:cubicBezTo>
                  <a:pt x="2860488" y="253192"/>
                  <a:pt x="2851909" y="236363"/>
                  <a:pt x="2848081" y="213648"/>
                </a:cubicBezTo>
                <a:lnTo>
                  <a:pt x="2879636" y="207539"/>
                </a:lnTo>
                <a:cubicBezTo>
                  <a:pt x="2883737" y="221378"/>
                  <a:pt x="2889510" y="231584"/>
                  <a:pt x="2896952" y="238159"/>
                </a:cubicBezTo>
                <a:cubicBezTo>
                  <a:pt x="2904395" y="244734"/>
                  <a:pt x="2913447" y="248051"/>
                  <a:pt x="2924109" y="248108"/>
                </a:cubicBezTo>
                <a:cubicBezTo>
                  <a:pt x="2934771" y="248165"/>
                  <a:pt x="2943436" y="243831"/>
                  <a:pt x="2950104" y="235105"/>
                </a:cubicBezTo>
                <a:cubicBezTo>
                  <a:pt x="2956772" y="226379"/>
                  <a:pt x="2959676" y="216380"/>
                  <a:pt x="2958816" y="205109"/>
                </a:cubicBezTo>
                <a:cubicBezTo>
                  <a:pt x="2957955" y="193837"/>
                  <a:pt x="2953635" y="185126"/>
                  <a:pt x="2945856" y="178974"/>
                </a:cubicBezTo>
                <a:cubicBezTo>
                  <a:pt x="2938076" y="172822"/>
                  <a:pt x="2923926" y="168283"/>
                  <a:pt x="2903405" y="165358"/>
                </a:cubicBezTo>
                <a:lnTo>
                  <a:pt x="2903405" y="141804"/>
                </a:lnTo>
                <a:cubicBezTo>
                  <a:pt x="2923510" y="139897"/>
                  <a:pt x="2937535" y="135190"/>
                  <a:pt x="2945479" y="127682"/>
                </a:cubicBezTo>
                <a:cubicBezTo>
                  <a:pt x="2953424" y="120175"/>
                  <a:pt x="2956977" y="110460"/>
                  <a:pt x="2956138" y="98536"/>
                </a:cubicBezTo>
                <a:cubicBezTo>
                  <a:pt x="2955299" y="86612"/>
                  <a:pt x="2950086" y="77979"/>
                  <a:pt x="2940500" y="72638"/>
                </a:cubicBezTo>
                <a:cubicBezTo>
                  <a:pt x="2930913" y="67296"/>
                  <a:pt x="2920638" y="66729"/>
                  <a:pt x="2909675" y="70938"/>
                </a:cubicBezTo>
                <a:cubicBezTo>
                  <a:pt x="2898712" y="75147"/>
                  <a:pt x="2889467" y="87892"/>
                  <a:pt x="2881938" y="109173"/>
                </a:cubicBezTo>
                <a:lnTo>
                  <a:pt x="2850769" y="104333"/>
                </a:lnTo>
                <a:cubicBezTo>
                  <a:pt x="2856333" y="85260"/>
                  <a:pt x="2864059" y="70074"/>
                  <a:pt x="2873947" y="58774"/>
                </a:cubicBezTo>
                <a:cubicBezTo>
                  <a:pt x="2883834" y="47474"/>
                  <a:pt x="2897447" y="40648"/>
                  <a:pt x="2914784" y="38296"/>
                </a:cubicBezTo>
                <a:cubicBezTo>
                  <a:pt x="2923453" y="37120"/>
                  <a:pt x="2931587" y="37076"/>
                  <a:pt x="2939188" y="38165"/>
                </a:cubicBezTo>
                <a:close/>
                <a:moveTo>
                  <a:pt x="4179064" y="37500"/>
                </a:moveTo>
                <a:cubicBezTo>
                  <a:pt x="4188206" y="37500"/>
                  <a:pt x="4197592" y="39426"/>
                  <a:pt x="4207221" y="43276"/>
                </a:cubicBezTo>
                <a:cubicBezTo>
                  <a:pt x="4216851" y="47126"/>
                  <a:pt x="4225430" y="52816"/>
                  <a:pt x="4232958" y="60344"/>
                </a:cubicBezTo>
                <a:cubicBezTo>
                  <a:pt x="4240487" y="67873"/>
                  <a:pt x="4245653" y="75599"/>
                  <a:pt x="4248457" y="83522"/>
                </a:cubicBezTo>
                <a:cubicBezTo>
                  <a:pt x="4251260" y="91445"/>
                  <a:pt x="4252662" y="101655"/>
                  <a:pt x="4252662" y="114152"/>
                </a:cubicBezTo>
                <a:cubicBezTo>
                  <a:pt x="4252662" y="126650"/>
                  <a:pt x="4248048" y="142589"/>
                  <a:pt x="4238820" y="161970"/>
                </a:cubicBezTo>
                <a:cubicBezTo>
                  <a:pt x="4229592" y="181351"/>
                  <a:pt x="4207074" y="221342"/>
                  <a:pt x="4171267" y="281944"/>
                </a:cubicBezTo>
                <a:lnTo>
                  <a:pt x="4135065" y="281944"/>
                </a:lnTo>
                <a:cubicBezTo>
                  <a:pt x="4154926" y="245448"/>
                  <a:pt x="4171123" y="215298"/>
                  <a:pt x="4183657" y="191493"/>
                </a:cubicBezTo>
                <a:cubicBezTo>
                  <a:pt x="4163337" y="195092"/>
                  <a:pt x="4145279" y="191909"/>
                  <a:pt x="4129483" y="181942"/>
                </a:cubicBezTo>
                <a:cubicBezTo>
                  <a:pt x="4113687" y="171976"/>
                  <a:pt x="4104144" y="158474"/>
                  <a:pt x="4100853" y="141438"/>
                </a:cubicBezTo>
                <a:cubicBezTo>
                  <a:pt x="4097562" y="124402"/>
                  <a:pt x="4097745" y="109212"/>
                  <a:pt x="4101401" y="95869"/>
                </a:cubicBezTo>
                <a:cubicBezTo>
                  <a:pt x="4105058" y="82525"/>
                  <a:pt x="4110894" y="71372"/>
                  <a:pt x="4118911" y="62409"/>
                </a:cubicBezTo>
                <a:cubicBezTo>
                  <a:pt x="4126927" y="53447"/>
                  <a:pt x="4136671" y="47055"/>
                  <a:pt x="4148143" y="43233"/>
                </a:cubicBezTo>
                <a:cubicBezTo>
                  <a:pt x="4159615" y="39411"/>
                  <a:pt x="4169922" y="37500"/>
                  <a:pt x="4179064" y="37500"/>
                </a:cubicBezTo>
                <a:close/>
                <a:moveTo>
                  <a:pt x="3640291" y="37500"/>
                </a:moveTo>
                <a:cubicBezTo>
                  <a:pt x="3657406" y="37500"/>
                  <a:pt x="3672101" y="44348"/>
                  <a:pt x="3684376" y="58043"/>
                </a:cubicBezTo>
                <a:cubicBezTo>
                  <a:pt x="3696651" y="71738"/>
                  <a:pt x="3704614" y="88613"/>
                  <a:pt x="3708263" y="108667"/>
                </a:cubicBezTo>
                <a:cubicBezTo>
                  <a:pt x="3711913" y="128722"/>
                  <a:pt x="3713053" y="151760"/>
                  <a:pt x="3711683" y="177780"/>
                </a:cubicBezTo>
                <a:cubicBezTo>
                  <a:pt x="3710314" y="203800"/>
                  <a:pt x="3705632" y="225271"/>
                  <a:pt x="3697637" y="242193"/>
                </a:cubicBezTo>
                <a:cubicBezTo>
                  <a:pt x="3689643" y="259114"/>
                  <a:pt x="3677471" y="270869"/>
                  <a:pt x="3661123" y="277459"/>
                </a:cubicBezTo>
                <a:cubicBezTo>
                  <a:pt x="3644776" y="284048"/>
                  <a:pt x="3628460" y="283345"/>
                  <a:pt x="3612177" y="275351"/>
                </a:cubicBezTo>
                <a:cubicBezTo>
                  <a:pt x="3595893" y="267356"/>
                  <a:pt x="3584468" y="256787"/>
                  <a:pt x="3577900" y="243645"/>
                </a:cubicBezTo>
                <a:cubicBezTo>
                  <a:pt x="3571332" y="230502"/>
                  <a:pt x="3566664" y="216778"/>
                  <a:pt x="3563897" y="202474"/>
                </a:cubicBezTo>
                <a:cubicBezTo>
                  <a:pt x="3561129" y="188169"/>
                  <a:pt x="3560197" y="168950"/>
                  <a:pt x="3561101" y="144815"/>
                </a:cubicBezTo>
                <a:cubicBezTo>
                  <a:pt x="3562018" y="120681"/>
                  <a:pt x="3565446" y="101533"/>
                  <a:pt x="3571382" y="87372"/>
                </a:cubicBezTo>
                <a:cubicBezTo>
                  <a:pt x="3577319" y="73211"/>
                  <a:pt x="3586009" y="61359"/>
                  <a:pt x="3597453" y="51816"/>
                </a:cubicBezTo>
                <a:cubicBezTo>
                  <a:pt x="3608896" y="42272"/>
                  <a:pt x="3623176" y="37500"/>
                  <a:pt x="3640291" y="37500"/>
                </a:cubicBezTo>
                <a:close/>
                <a:moveTo>
                  <a:pt x="7558534" y="37269"/>
                </a:moveTo>
                <a:cubicBezTo>
                  <a:pt x="7562136" y="38015"/>
                  <a:pt x="7566051" y="39594"/>
                  <a:pt x="7570278" y="42007"/>
                </a:cubicBezTo>
                <a:cubicBezTo>
                  <a:pt x="7578732" y="46832"/>
                  <a:pt x="7587866" y="54874"/>
                  <a:pt x="7597682" y="66131"/>
                </a:cubicBezTo>
                <a:cubicBezTo>
                  <a:pt x="7607498" y="77388"/>
                  <a:pt x="7608043" y="83317"/>
                  <a:pt x="7599317" y="83920"/>
                </a:cubicBezTo>
                <a:cubicBezTo>
                  <a:pt x="7590591" y="84522"/>
                  <a:pt x="7581876" y="86343"/>
                  <a:pt x="7573171" y="89383"/>
                </a:cubicBezTo>
                <a:cubicBezTo>
                  <a:pt x="7564467" y="92423"/>
                  <a:pt x="7555307" y="96256"/>
                  <a:pt x="7545692" y="100881"/>
                </a:cubicBezTo>
                <a:cubicBezTo>
                  <a:pt x="7536076" y="105505"/>
                  <a:pt x="7533309" y="103874"/>
                  <a:pt x="7537389" y="95987"/>
                </a:cubicBezTo>
                <a:cubicBezTo>
                  <a:pt x="7541469" y="88100"/>
                  <a:pt x="7545290" y="80227"/>
                  <a:pt x="7548854" y="72369"/>
                </a:cubicBezTo>
                <a:cubicBezTo>
                  <a:pt x="7552418" y="64510"/>
                  <a:pt x="7552356" y="60129"/>
                  <a:pt x="7548670" y="59226"/>
                </a:cubicBezTo>
                <a:lnTo>
                  <a:pt x="7492852" y="68669"/>
                </a:lnTo>
                <a:cubicBezTo>
                  <a:pt x="7465218" y="73172"/>
                  <a:pt x="7444995" y="76771"/>
                  <a:pt x="7432182" y="79467"/>
                </a:cubicBezTo>
                <a:cubicBezTo>
                  <a:pt x="7419368" y="82163"/>
                  <a:pt x="7410352" y="83511"/>
                  <a:pt x="7405132" y="83511"/>
                </a:cubicBezTo>
                <a:cubicBezTo>
                  <a:pt x="7400860" y="105767"/>
                  <a:pt x="7394037" y="119881"/>
                  <a:pt x="7384666" y="125854"/>
                </a:cubicBezTo>
                <a:cubicBezTo>
                  <a:pt x="7375294" y="131827"/>
                  <a:pt x="7369490" y="129328"/>
                  <a:pt x="7367252" y="118358"/>
                </a:cubicBezTo>
                <a:cubicBezTo>
                  <a:pt x="7365016" y="107387"/>
                  <a:pt x="7366170" y="99138"/>
                  <a:pt x="7370716" y="93610"/>
                </a:cubicBezTo>
                <a:cubicBezTo>
                  <a:pt x="7375262" y="88082"/>
                  <a:pt x="7378833" y="81231"/>
                  <a:pt x="7381428" y="73057"/>
                </a:cubicBezTo>
                <a:lnTo>
                  <a:pt x="7388312" y="51697"/>
                </a:lnTo>
                <a:cubicBezTo>
                  <a:pt x="7392742" y="44914"/>
                  <a:pt x="7399160" y="49625"/>
                  <a:pt x="7407563" y="65829"/>
                </a:cubicBezTo>
                <a:cubicBezTo>
                  <a:pt x="7406230" y="65829"/>
                  <a:pt x="7410711" y="65159"/>
                  <a:pt x="7421007" y="63818"/>
                </a:cubicBezTo>
                <a:cubicBezTo>
                  <a:pt x="7431304" y="62477"/>
                  <a:pt x="7449332" y="59366"/>
                  <a:pt x="7475095" y="54483"/>
                </a:cubicBezTo>
                <a:cubicBezTo>
                  <a:pt x="7500858" y="49600"/>
                  <a:pt x="7518069" y="46015"/>
                  <a:pt x="7526730" y="43728"/>
                </a:cubicBezTo>
                <a:cubicBezTo>
                  <a:pt x="7535392" y="41440"/>
                  <a:pt x="7542702" y="39375"/>
                  <a:pt x="7548660" y="37533"/>
                </a:cubicBezTo>
                <a:cubicBezTo>
                  <a:pt x="7551639" y="36611"/>
                  <a:pt x="7554930" y="36523"/>
                  <a:pt x="7558534" y="37269"/>
                </a:cubicBezTo>
                <a:close/>
                <a:moveTo>
                  <a:pt x="2729359" y="37269"/>
                </a:moveTo>
                <a:cubicBezTo>
                  <a:pt x="2732962" y="38015"/>
                  <a:pt x="2736876" y="39594"/>
                  <a:pt x="2741103" y="42007"/>
                </a:cubicBezTo>
                <a:cubicBezTo>
                  <a:pt x="2749557" y="46832"/>
                  <a:pt x="2758691" y="54874"/>
                  <a:pt x="2768507" y="66131"/>
                </a:cubicBezTo>
                <a:cubicBezTo>
                  <a:pt x="2778323" y="77388"/>
                  <a:pt x="2778868" y="83317"/>
                  <a:pt x="2770142" y="83920"/>
                </a:cubicBezTo>
                <a:cubicBezTo>
                  <a:pt x="2761416" y="84522"/>
                  <a:pt x="2752701" y="86343"/>
                  <a:pt x="2743996" y="89383"/>
                </a:cubicBezTo>
                <a:cubicBezTo>
                  <a:pt x="2735292" y="92423"/>
                  <a:pt x="2726132" y="96256"/>
                  <a:pt x="2716517" y="100881"/>
                </a:cubicBezTo>
                <a:cubicBezTo>
                  <a:pt x="2706902" y="105505"/>
                  <a:pt x="2704134" y="103874"/>
                  <a:pt x="2708214" y="95987"/>
                </a:cubicBezTo>
                <a:cubicBezTo>
                  <a:pt x="2712294" y="88100"/>
                  <a:pt x="2716115" y="80227"/>
                  <a:pt x="2719679" y="72369"/>
                </a:cubicBezTo>
                <a:cubicBezTo>
                  <a:pt x="2723242" y="64510"/>
                  <a:pt x="2723181" y="60129"/>
                  <a:pt x="2719496" y="59226"/>
                </a:cubicBezTo>
                <a:lnTo>
                  <a:pt x="2663677" y="68669"/>
                </a:lnTo>
                <a:cubicBezTo>
                  <a:pt x="2636043" y="73172"/>
                  <a:pt x="2615820" y="76771"/>
                  <a:pt x="2603007" y="79467"/>
                </a:cubicBezTo>
                <a:cubicBezTo>
                  <a:pt x="2590194" y="82163"/>
                  <a:pt x="2581177" y="83511"/>
                  <a:pt x="2575958" y="83511"/>
                </a:cubicBezTo>
                <a:cubicBezTo>
                  <a:pt x="2571684" y="105767"/>
                  <a:pt x="2564862" y="119881"/>
                  <a:pt x="2555491" y="125854"/>
                </a:cubicBezTo>
                <a:cubicBezTo>
                  <a:pt x="2546119" y="131827"/>
                  <a:pt x="2540315" y="129328"/>
                  <a:pt x="2538078" y="118358"/>
                </a:cubicBezTo>
                <a:cubicBezTo>
                  <a:pt x="2535841" y="107387"/>
                  <a:pt x="2536995" y="99138"/>
                  <a:pt x="2541541" y="93610"/>
                </a:cubicBezTo>
                <a:cubicBezTo>
                  <a:pt x="2546087" y="88082"/>
                  <a:pt x="2549658" y="81231"/>
                  <a:pt x="2552253" y="73057"/>
                </a:cubicBezTo>
                <a:lnTo>
                  <a:pt x="2559137" y="51697"/>
                </a:lnTo>
                <a:cubicBezTo>
                  <a:pt x="2563568" y="44914"/>
                  <a:pt x="2569985" y="49625"/>
                  <a:pt x="2578388" y="65829"/>
                </a:cubicBezTo>
                <a:cubicBezTo>
                  <a:pt x="2577055" y="65829"/>
                  <a:pt x="2581536" y="65159"/>
                  <a:pt x="2591832" y="63818"/>
                </a:cubicBezTo>
                <a:cubicBezTo>
                  <a:pt x="2602129" y="62477"/>
                  <a:pt x="2620158" y="59366"/>
                  <a:pt x="2645920" y="54483"/>
                </a:cubicBezTo>
                <a:cubicBezTo>
                  <a:pt x="2671682" y="49600"/>
                  <a:pt x="2688894" y="46015"/>
                  <a:pt x="2697556" y="43728"/>
                </a:cubicBezTo>
                <a:cubicBezTo>
                  <a:pt x="2706217" y="41440"/>
                  <a:pt x="2713527" y="39375"/>
                  <a:pt x="2719485" y="37533"/>
                </a:cubicBezTo>
                <a:cubicBezTo>
                  <a:pt x="2722464" y="36611"/>
                  <a:pt x="2725756" y="36523"/>
                  <a:pt x="2729359" y="37269"/>
                </a:cubicBezTo>
                <a:close/>
                <a:moveTo>
                  <a:pt x="4901619" y="36191"/>
                </a:moveTo>
                <a:cubicBezTo>
                  <a:pt x="4906003" y="36200"/>
                  <a:pt x="4910142" y="36683"/>
                  <a:pt x="4914035" y="37640"/>
                </a:cubicBezTo>
                <a:cubicBezTo>
                  <a:pt x="4921822" y="39555"/>
                  <a:pt x="4929813" y="43165"/>
                  <a:pt x="4938009" y="48471"/>
                </a:cubicBezTo>
                <a:cubicBezTo>
                  <a:pt x="4946204" y="53777"/>
                  <a:pt x="4952865" y="61560"/>
                  <a:pt x="4957992" y="71820"/>
                </a:cubicBezTo>
                <a:cubicBezTo>
                  <a:pt x="4963118" y="82081"/>
                  <a:pt x="4964983" y="94463"/>
                  <a:pt x="4963585" y="108968"/>
                </a:cubicBezTo>
                <a:cubicBezTo>
                  <a:pt x="4962186" y="123474"/>
                  <a:pt x="4955055" y="140599"/>
                  <a:pt x="4942192" y="160346"/>
                </a:cubicBezTo>
                <a:cubicBezTo>
                  <a:pt x="4929329" y="180092"/>
                  <a:pt x="4905216" y="208880"/>
                  <a:pt x="4869853" y="246710"/>
                </a:cubicBezTo>
                <a:lnTo>
                  <a:pt x="4967037" y="246710"/>
                </a:lnTo>
                <a:lnTo>
                  <a:pt x="4967037" y="277878"/>
                </a:lnTo>
                <a:lnTo>
                  <a:pt x="4822444" y="277878"/>
                </a:lnTo>
                <a:lnTo>
                  <a:pt x="4822444" y="268177"/>
                </a:lnTo>
                <a:cubicBezTo>
                  <a:pt x="4823377" y="254210"/>
                  <a:pt x="4829790" y="241734"/>
                  <a:pt x="4841686" y="230749"/>
                </a:cubicBezTo>
                <a:cubicBezTo>
                  <a:pt x="4853581" y="219764"/>
                  <a:pt x="4868466" y="202882"/>
                  <a:pt x="4886341" y="180103"/>
                </a:cubicBezTo>
                <a:cubicBezTo>
                  <a:pt x="4904216" y="157324"/>
                  <a:pt x="4915807" y="139782"/>
                  <a:pt x="4921112" y="127478"/>
                </a:cubicBezTo>
                <a:cubicBezTo>
                  <a:pt x="4926418" y="115174"/>
                  <a:pt x="4928437" y="104903"/>
                  <a:pt x="4927168" y="96665"/>
                </a:cubicBezTo>
                <a:cubicBezTo>
                  <a:pt x="4925898" y="88426"/>
                  <a:pt x="4922091" y="81701"/>
                  <a:pt x="4915746" y="76488"/>
                </a:cubicBezTo>
                <a:cubicBezTo>
                  <a:pt x="4909400" y="71275"/>
                  <a:pt x="4901972" y="69103"/>
                  <a:pt x="4893461" y="69970"/>
                </a:cubicBezTo>
                <a:cubicBezTo>
                  <a:pt x="4884950" y="70838"/>
                  <a:pt x="4876751" y="74176"/>
                  <a:pt x="4868864" y="79983"/>
                </a:cubicBezTo>
                <a:cubicBezTo>
                  <a:pt x="4860977" y="85791"/>
                  <a:pt x="4854531" y="95521"/>
                  <a:pt x="4849526" y="109173"/>
                </a:cubicBezTo>
                <a:lnTo>
                  <a:pt x="4817045" y="104354"/>
                </a:lnTo>
                <a:cubicBezTo>
                  <a:pt x="4824416" y="80650"/>
                  <a:pt x="4834017" y="63829"/>
                  <a:pt x="4845848" y="53891"/>
                </a:cubicBezTo>
                <a:cubicBezTo>
                  <a:pt x="4857678" y="43954"/>
                  <a:pt x="4871638" y="38519"/>
                  <a:pt x="4887728" y="37586"/>
                </a:cubicBezTo>
                <a:cubicBezTo>
                  <a:pt x="4892604" y="36647"/>
                  <a:pt x="4897234" y="36182"/>
                  <a:pt x="4901619" y="36191"/>
                </a:cubicBezTo>
                <a:close/>
                <a:moveTo>
                  <a:pt x="7173472" y="31491"/>
                </a:moveTo>
                <a:cubicBezTo>
                  <a:pt x="7176852" y="31801"/>
                  <a:pt x="7182042" y="33722"/>
                  <a:pt x="7189040" y="37253"/>
                </a:cubicBezTo>
                <a:cubicBezTo>
                  <a:pt x="7203036" y="44316"/>
                  <a:pt x="7207934" y="50966"/>
                  <a:pt x="7203731" y="57204"/>
                </a:cubicBezTo>
                <a:cubicBezTo>
                  <a:pt x="7199530" y="63442"/>
                  <a:pt x="7195418" y="72143"/>
                  <a:pt x="7191396" y="83307"/>
                </a:cubicBezTo>
                <a:cubicBezTo>
                  <a:pt x="7187373" y="94470"/>
                  <a:pt x="7180092" y="107983"/>
                  <a:pt x="7169552" y="123843"/>
                </a:cubicBezTo>
                <a:cubicBezTo>
                  <a:pt x="7187248" y="120444"/>
                  <a:pt x="7203408" y="115095"/>
                  <a:pt x="7218036" y="107796"/>
                </a:cubicBezTo>
                <a:cubicBezTo>
                  <a:pt x="7232662" y="100497"/>
                  <a:pt x="7244436" y="100264"/>
                  <a:pt x="7253356" y="107097"/>
                </a:cubicBezTo>
                <a:cubicBezTo>
                  <a:pt x="7262276" y="113930"/>
                  <a:pt x="7261311" y="119555"/>
                  <a:pt x="7250462" y="123972"/>
                </a:cubicBezTo>
                <a:cubicBezTo>
                  <a:pt x="7239614" y="128389"/>
                  <a:pt x="7221642" y="132476"/>
                  <a:pt x="7196547" y="136233"/>
                </a:cubicBezTo>
                <a:cubicBezTo>
                  <a:pt x="7210042" y="138800"/>
                  <a:pt x="7215179" y="145023"/>
                  <a:pt x="7211959" y="154904"/>
                </a:cubicBezTo>
                <a:cubicBezTo>
                  <a:pt x="7208740" y="164784"/>
                  <a:pt x="7206001" y="175600"/>
                  <a:pt x="7203742" y="187352"/>
                </a:cubicBezTo>
                <a:cubicBezTo>
                  <a:pt x="7201484" y="199104"/>
                  <a:pt x="7197286" y="212128"/>
                  <a:pt x="7191148" y="226425"/>
                </a:cubicBezTo>
                <a:cubicBezTo>
                  <a:pt x="7198748" y="235417"/>
                  <a:pt x="7207592" y="244082"/>
                  <a:pt x="7217681" y="252421"/>
                </a:cubicBezTo>
                <a:cubicBezTo>
                  <a:pt x="7227770" y="260760"/>
                  <a:pt x="7238252" y="267102"/>
                  <a:pt x="7249129" y="271447"/>
                </a:cubicBezTo>
                <a:cubicBezTo>
                  <a:pt x="7260006" y="275792"/>
                  <a:pt x="7269933" y="280445"/>
                  <a:pt x="7278910" y="285407"/>
                </a:cubicBezTo>
                <a:cubicBezTo>
                  <a:pt x="7287887" y="290369"/>
                  <a:pt x="7283306" y="293731"/>
                  <a:pt x="7265164" y="295495"/>
                </a:cubicBezTo>
                <a:cubicBezTo>
                  <a:pt x="7247024" y="297259"/>
                  <a:pt x="7233330" y="297420"/>
                  <a:pt x="7224080" y="295979"/>
                </a:cubicBezTo>
                <a:cubicBezTo>
                  <a:pt x="7214830" y="294538"/>
                  <a:pt x="7208080" y="290512"/>
                  <a:pt x="7203828" y="283901"/>
                </a:cubicBezTo>
                <a:cubicBezTo>
                  <a:pt x="7199576" y="277290"/>
                  <a:pt x="7190259" y="263588"/>
                  <a:pt x="7175876" y="242795"/>
                </a:cubicBezTo>
                <a:cubicBezTo>
                  <a:pt x="7169724" y="251213"/>
                  <a:pt x="7162471" y="258207"/>
                  <a:pt x="7154118" y="263778"/>
                </a:cubicBezTo>
                <a:cubicBezTo>
                  <a:pt x="7145765" y="269349"/>
                  <a:pt x="7135648" y="273544"/>
                  <a:pt x="7123767" y="276362"/>
                </a:cubicBezTo>
                <a:cubicBezTo>
                  <a:pt x="7120797" y="277066"/>
                  <a:pt x="7118502" y="277439"/>
                  <a:pt x="7116885" y="277480"/>
                </a:cubicBezTo>
                <a:lnTo>
                  <a:pt x="7115168" y="276951"/>
                </a:lnTo>
                <a:lnTo>
                  <a:pt x="7114592" y="286988"/>
                </a:lnTo>
                <a:cubicBezTo>
                  <a:pt x="7112155" y="297119"/>
                  <a:pt x="7107158" y="298399"/>
                  <a:pt x="7099600" y="290827"/>
                </a:cubicBezTo>
                <a:cubicBezTo>
                  <a:pt x="7092042" y="283256"/>
                  <a:pt x="7085166" y="276695"/>
                  <a:pt x="7078972" y="271145"/>
                </a:cubicBezTo>
                <a:cubicBezTo>
                  <a:pt x="7065908" y="281686"/>
                  <a:pt x="7053156" y="289257"/>
                  <a:pt x="7040716" y="293860"/>
                </a:cubicBezTo>
                <a:cubicBezTo>
                  <a:pt x="7028276" y="298464"/>
                  <a:pt x="7015115" y="301228"/>
                  <a:pt x="7001233" y="302153"/>
                </a:cubicBezTo>
                <a:cubicBezTo>
                  <a:pt x="6987352" y="303078"/>
                  <a:pt x="6985760" y="300410"/>
                  <a:pt x="6996458" y="294151"/>
                </a:cubicBezTo>
                <a:cubicBezTo>
                  <a:pt x="7007156" y="287891"/>
                  <a:pt x="7018148" y="282155"/>
                  <a:pt x="7029433" y="276942"/>
                </a:cubicBezTo>
                <a:cubicBezTo>
                  <a:pt x="7040719" y="271730"/>
                  <a:pt x="7050930" y="265115"/>
                  <a:pt x="7060064" y="257099"/>
                </a:cubicBezTo>
                <a:cubicBezTo>
                  <a:pt x="7050528" y="250775"/>
                  <a:pt x="7043419" y="246459"/>
                  <a:pt x="7038736" y="244150"/>
                </a:cubicBezTo>
                <a:cubicBezTo>
                  <a:pt x="7034054" y="241841"/>
                  <a:pt x="7032854" y="238446"/>
                  <a:pt x="7035134" y="233965"/>
                </a:cubicBezTo>
                <a:cubicBezTo>
                  <a:pt x="7037414" y="229484"/>
                  <a:pt x="7039422" y="224325"/>
                  <a:pt x="7041156" y="218488"/>
                </a:cubicBezTo>
                <a:cubicBezTo>
                  <a:pt x="7021367" y="221127"/>
                  <a:pt x="7007823" y="224486"/>
                  <a:pt x="7000524" y="228566"/>
                </a:cubicBezTo>
                <a:cubicBezTo>
                  <a:pt x="6993224" y="232646"/>
                  <a:pt x="6984448" y="229709"/>
                  <a:pt x="6974194" y="219757"/>
                </a:cubicBezTo>
                <a:cubicBezTo>
                  <a:pt x="6963942" y="209805"/>
                  <a:pt x="6965264" y="205288"/>
                  <a:pt x="6978164" y="206206"/>
                </a:cubicBezTo>
                <a:cubicBezTo>
                  <a:pt x="6991063" y="207124"/>
                  <a:pt x="7013558" y="205051"/>
                  <a:pt x="7045652" y="199989"/>
                </a:cubicBezTo>
                <a:cubicBezTo>
                  <a:pt x="7048061" y="189908"/>
                  <a:pt x="7048366" y="180773"/>
                  <a:pt x="7046566" y="172585"/>
                </a:cubicBezTo>
                <a:cubicBezTo>
                  <a:pt x="7044766" y="164397"/>
                  <a:pt x="7050190" y="163357"/>
                  <a:pt x="7062838" y="169466"/>
                </a:cubicBezTo>
                <a:cubicBezTo>
                  <a:pt x="7075486" y="175575"/>
                  <a:pt x="7080778" y="180494"/>
                  <a:pt x="7078714" y="184222"/>
                </a:cubicBezTo>
                <a:cubicBezTo>
                  <a:pt x="7076648" y="187951"/>
                  <a:pt x="7073630" y="191672"/>
                  <a:pt x="7069658" y="195386"/>
                </a:cubicBezTo>
                <a:lnTo>
                  <a:pt x="7089060" y="193192"/>
                </a:lnTo>
                <a:cubicBezTo>
                  <a:pt x="7090422" y="189263"/>
                  <a:pt x="7090878" y="184599"/>
                  <a:pt x="7090426" y="179200"/>
                </a:cubicBezTo>
                <a:cubicBezTo>
                  <a:pt x="7089974" y="173801"/>
                  <a:pt x="7093692" y="173327"/>
                  <a:pt x="7101579" y="177780"/>
                </a:cubicBezTo>
                <a:cubicBezTo>
                  <a:pt x="7109466" y="182233"/>
                  <a:pt x="7114668" y="186065"/>
                  <a:pt x="7117185" y="189277"/>
                </a:cubicBezTo>
                <a:cubicBezTo>
                  <a:pt x="7119702" y="192489"/>
                  <a:pt x="7119744" y="196687"/>
                  <a:pt x="7117314" y="201871"/>
                </a:cubicBezTo>
                <a:cubicBezTo>
                  <a:pt x="7114883" y="207055"/>
                  <a:pt x="7111872" y="214369"/>
                  <a:pt x="7108280" y="223812"/>
                </a:cubicBezTo>
                <a:cubicBezTo>
                  <a:pt x="7104688" y="233255"/>
                  <a:pt x="7099916" y="242580"/>
                  <a:pt x="7093964" y="251786"/>
                </a:cubicBezTo>
                <a:cubicBezTo>
                  <a:pt x="7099572" y="255386"/>
                  <a:pt x="7105020" y="259620"/>
                  <a:pt x="7110312" y="264488"/>
                </a:cubicBezTo>
                <a:lnTo>
                  <a:pt x="7115326" y="273718"/>
                </a:lnTo>
                <a:lnTo>
                  <a:pt x="7120584" y="268898"/>
                </a:lnTo>
                <a:cubicBezTo>
                  <a:pt x="7130342" y="261104"/>
                  <a:pt x="7138745" y="253683"/>
                  <a:pt x="7145794" y="246634"/>
                </a:cubicBezTo>
                <a:cubicBezTo>
                  <a:pt x="7152842" y="239586"/>
                  <a:pt x="7158904" y="232527"/>
                  <a:pt x="7163980" y="225458"/>
                </a:cubicBezTo>
                <a:cubicBezTo>
                  <a:pt x="7157944" y="215749"/>
                  <a:pt x="7152106" y="207213"/>
                  <a:pt x="7146471" y="199850"/>
                </a:cubicBezTo>
                <a:cubicBezTo>
                  <a:pt x="7140835" y="192486"/>
                  <a:pt x="7135823" y="185746"/>
                  <a:pt x="7131435" y="179630"/>
                </a:cubicBezTo>
                <a:cubicBezTo>
                  <a:pt x="7127047" y="173514"/>
                  <a:pt x="7128366" y="169886"/>
                  <a:pt x="7135393" y="168746"/>
                </a:cubicBezTo>
                <a:cubicBezTo>
                  <a:pt x="7142420" y="167606"/>
                  <a:pt x="7147704" y="169258"/>
                  <a:pt x="7151246" y="173704"/>
                </a:cubicBezTo>
                <a:cubicBezTo>
                  <a:pt x="7154788" y="178149"/>
                  <a:pt x="7162453" y="189428"/>
                  <a:pt x="7174240" y="207539"/>
                </a:cubicBezTo>
                <a:cubicBezTo>
                  <a:pt x="7178213" y="198247"/>
                  <a:pt x="7180874" y="187151"/>
                  <a:pt x="7182221" y="174252"/>
                </a:cubicBezTo>
                <a:cubicBezTo>
                  <a:pt x="7183569" y="161353"/>
                  <a:pt x="7183892" y="149555"/>
                  <a:pt x="7183189" y="138857"/>
                </a:cubicBezTo>
                <a:cubicBezTo>
                  <a:pt x="7178557" y="139760"/>
                  <a:pt x="7172298" y="139760"/>
                  <a:pt x="7164410" y="138857"/>
                </a:cubicBezTo>
                <a:cubicBezTo>
                  <a:pt x="7154300" y="150802"/>
                  <a:pt x="7143603" y="159640"/>
                  <a:pt x="7132317" y="165368"/>
                </a:cubicBezTo>
                <a:cubicBezTo>
                  <a:pt x="7121032" y="171097"/>
                  <a:pt x="7121042" y="166161"/>
                  <a:pt x="7132350" y="150559"/>
                </a:cubicBezTo>
                <a:cubicBezTo>
                  <a:pt x="7143657" y="134956"/>
                  <a:pt x="7153107" y="115830"/>
                  <a:pt x="7160700" y="93180"/>
                </a:cubicBezTo>
                <a:cubicBezTo>
                  <a:pt x="7168294" y="70530"/>
                  <a:pt x="7171652" y="56691"/>
                  <a:pt x="7170778" y="51665"/>
                </a:cubicBezTo>
                <a:cubicBezTo>
                  <a:pt x="7169903" y="46639"/>
                  <a:pt x="7169228" y="41215"/>
                  <a:pt x="7168756" y="35392"/>
                </a:cubicBezTo>
                <a:cubicBezTo>
                  <a:pt x="7168519" y="32481"/>
                  <a:pt x="7170092" y="31181"/>
                  <a:pt x="7173472" y="31491"/>
                </a:cubicBezTo>
                <a:close/>
                <a:moveTo>
                  <a:pt x="2344297" y="31491"/>
                </a:moveTo>
                <a:cubicBezTo>
                  <a:pt x="2347677" y="31801"/>
                  <a:pt x="2352867" y="33722"/>
                  <a:pt x="2359865" y="37253"/>
                </a:cubicBezTo>
                <a:cubicBezTo>
                  <a:pt x="2373861" y="44316"/>
                  <a:pt x="2378758" y="50966"/>
                  <a:pt x="2374557" y="57204"/>
                </a:cubicBezTo>
                <a:cubicBezTo>
                  <a:pt x="2370355" y="63442"/>
                  <a:pt x="2366243" y="72143"/>
                  <a:pt x="2362220" y="83307"/>
                </a:cubicBezTo>
                <a:cubicBezTo>
                  <a:pt x="2358198" y="94470"/>
                  <a:pt x="2350917" y="107983"/>
                  <a:pt x="2340377" y="123843"/>
                </a:cubicBezTo>
                <a:cubicBezTo>
                  <a:pt x="2358072" y="120444"/>
                  <a:pt x="2374234" y="115095"/>
                  <a:pt x="2388861" y="107796"/>
                </a:cubicBezTo>
                <a:cubicBezTo>
                  <a:pt x="2403488" y="100497"/>
                  <a:pt x="2415261" y="100264"/>
                  <a:pt x="2424181" y="107097"/>
                </a:cubicBezTo>
                <a:cubicBezTo>
                  <a:pt x="2433100" y="113930"/>
                  <a:pt x="2432136" y="119555"/>
                  <a:pt x="2421288" y="123972"/>
                </a:cubicBezTo>
                <a:cubicBezTo>
                  <a:pt x="2410439" y="128389"/>
                  <a:pt x="2392467" y="132476"/>
                  <a:pt x="2367372" y="136233"/>
                </a:cubicBezTo>
                <a:cubicBezTo>
                  <a:pt x="2380866" y="138800"/>
                  <a:pt x="2386004" y="145023"/>
                  <a:pt x="2382784" y="154904"/>
                </a:cubicBezTo>
                <a:cubicBezTo>
                  <a:pt x="2379565" y="164784"/>
                  <a:pt x="2376826" y="175600"/>
                  <a:pt x="2374567" y="187352"/>
                </a:cubicBezTo>
                <a:cubicBezTo>
                  <a:pt x="2372309" y="199104"/>
                  <a:pt x="2368111" y="212128"/>
                  <a:pt x="2361973" y="226425"/>
                </a:cubicBezTo>
                <a:cubicBezTo>
                  <a:pt x="2369573" y="235417"/>
                  <a:pt x="2378418" y="244082"/>
                  <a:pt x="2388506" y="252421"/>
                </a:cubicBezTo>
                <a:cubicBezTo>
                  <a:pt x="2398594" y="260760"/>
                  <a:pt x="2409077" y="267102"/>
                  <a:pt x="2419954" y="271447"/>
                </a:cubicBezTo>
                <a:cubicBezTo>
                  <a:pt x="2430831" y="275792"/>
                  <a:pt x="2440758" y="280445"/>
                  <a:pt x="2449735" y="285407"/>
                </a:cubicBezTo>
                <a:cubicBezTo>
                  <a:pt x="2458712" y="290369"/>
                  <a:pt x="2454130" y="293731"/>
                  <a:pt x="2435990" y="295495"/>
                </a:cubicBezTo>
                <a:cubicBezTo>
                  <a:pt x="2417850" y="297259"/>
                  <a:pt x="2404155" y="297420"/>
                  <a:pt x="2394905" y="295979"/>
                </a:cubicBezTo>
                <a:cubicBezTo>
                  <a:pt x="2385656" y="294538"/>
                  <a:pt x="2378905" y="290512"/>
                  <a:pt x="2374653" y="283901"/>
                </a:cubicBezTo>
                <a:cubicBezTo>
                  <a:pt x="2370401" y="277290"/>
                  <a:pt x="2361084" y="263588"/>
                  <a:pt x="2346701" y="242795"/>
                </a:cubicBezTo>
                <a:cubicBezTo>
                  <a:pt x="2340549" y="251213"/>
                  <a:pt x="2333296" y="258207"/>
                  <a:pt x="2324943" y="263778"/>
                </a:cubicBezTo>
                <a:cubicBezTo>
                  <a:pt x="2316590" y="269349"/>
                  <a:pt x="2306473" y="273544"/>
                  <a:pt x="2294592" y="276362"/>
                </a:cubicBezTo>
                <a:cubicBezTo>
                  <a:pt x="2291622" y="277066"/>
                  <a:pt x="2289328" y="277439"/>
                  <a:pt x="2287710" y="277480"/>
                </a:cubicBezTo>
                <a:lnTo>
                  <a:pt x="2285993" y="276951"/>
                </a:lnTo>
                <a:lnTo>
                  <a:pt x="2285418" y="286988"/>
                </a:lnTo>
                <a:cubicBezTo>
                  <a:pt x="2282980" y="297119"/>
                  <a:pt x="2277982" y="298399"/>
                  <a:pt x="2270425" y="290827"/>
                </a:cubicBezTo>
                <a:cubicBezTo>
                  <a:pt x="2262868" y="283256"/>
                  <a:pt x="2255992" y="276695"/>
                  <a:pt x="2249797" y="271145"/>
                </a:cubicBezTo>
                <a:cubicBezTo>
                  <a:pt x="2236733" y="281685"/>
                  <a:pt x="2223981" y="289257"/>
                  <a:pt x="2211541" y="293860"/>
                </a:cubicBezTo>
                <a:cubicBezTo>
                  <a:pt x="2199101" y="298464"/>
                  <a:pt x="2185940" y="301228"/>
                  <a:pt x="2172059" y="302153"/>
                </a:cubicBezTo>
                <a:cubicBezTo>
                  <a:pt x="2158177" y="303078"/>
                  <a:pt x="2156586" y="300410"/>
                  <a:pt x="2167283" y="294151"/>
                </a:cubicBezTo>
                <a:cubicBezTo>
                  <a:pt x="2177981" y="287891"/>
                  <a:pt x="2188973" y="282155"/>
                  <a:pt x="2200259" y="276942"/>
                </a:cubicBezTo>
                <a:cubicBezTo>
                  <a:pt x="2211544" y="271730"/>
                  <a:pt x="2221755" y="265115"/>
                  <a:pt x="2230889" y="257099"/>
                </a:cubicBezTo>
                <a:cubicBezTo>
                  <a:pt x="2221353" y="250775"/>
                  <a:pt x="2214244" y="246459"/>
                  <a:pt x="2209562" y="244150"/>
                </a:cubicBezTo>
                <a:cubicBezTo>
                  <a:pt x="2204880" y="241841"/>
                  <a:pt x="2203679" y="238446"/>
                  <a:pt x="2205959" y="233965"/>
                </a:cubicBezTo>
                <a:cubicBezTo>
                  <a:pt x="2208239" y="229484"/>
                  <a:pt x="2210246" y="224325"/>
                  <a:pt x="2211982" y="218488"/>
                </a:cubicBezTo>
                <a:cubicBezTo>
                  <a:pt x="2192192" y="221127"/>
                  <a:pt x="2178648" y="224486"/>
                  <a:pt x="2171349" y="228566"/>
                </a:cubicBezTo>
                <a:cubicBezTo>
                  <a:pt x="2164050" y="232646"/>
                  <a:pt x="2155273" y="229709"/>
                  <a:pt x="2145020" y="219757"/>
                </a:cubicBezTo>
                <a:cubicBezTo>
                  <a:pt x="2134767" y="209805"/>
                  <a:pt x="2136090" y="205288"/>
                  <a:pt x="2148989" y="206206"/>
                </a:cubicBezTo>
                <a:cubicBezTo>
                  <a:pt x="2161888" y="207124"/>
                  <a:pt x="2184384" y="205051"/>
                  <a:pt x="2216477" y="199989"/>
                </a:cubicBezTo>
                <a:cubicBezTo>
                  <a:pt x="2218887" y="189908"/>
                  <a:pt x="2219191" y="180773"/>
                  <a:pt x="2217392" y="172585"/>
                </a:cubicBezTo>
                <a:cubicBezTo>
                  <a:pt x="2215592" y="164397"/>
                  <a:pt x="2221016" y="163357"/>
                  <a:pt x="2233664" y="169466"/>
                </a:cubicBezTo>
                <a:cubicBezTo>
                  <a:pt x="2246312" y="175575"/>
                  <a:pt x="2251604" y="180494"/>
                  <a:pt x="2249539" y="184222"/>
                </a:cubicBezTo>
                <a:cubicBezTo>
                  <a:pt x="2247474" y="187951"/>
                  <a:pt x="2244455" y="191672"/>
                  <a:pt x="2240483" y="195386"/>
                </a:cubicBezTo>
                <a:lnTo>
                  <a:pt x="2259885" y="193192"/>
                </a:lnTo>
                <a:cubicBezTo>
                  <a:pt x="2261247" y="189263"/>
                  <a:pt x="2261703" y="184599"/>
                  <a:pt x="2261251" y="179200"/>
                </a:cubicBezTo>
                <a:cubicBezTo>
                  <a:pt x="2260799" y="173801"/>
                  <a:pt x="2264517" y="173327"/>
                  <a:pt x="2272404" y="177780"/>
                </a:cubicBezTo>
                <a:cubicBezTo>
                  <a:pt x="2280291" y="182233"/>
                  <a:pt x="2285493" y="186065"/>
                  <a:pt x="2288010" y="189277"/>
                </a:cubicBezTo>
                <a:cubicBezTo>
                  <a:pt x="2290527" y="192489"/>
                  <a:pt x="2290570" y="196687"/>
                  <a:pt x="2288139" y="201871"/>
                </a:cubicBezTo>
                <a:cubicBezTo>
                  <a:pt x="2285708" y="207055"/>
                  <a:pt x="2282697" y="214369"/>
                  <a:pt x="2279105" y="223812"/>
                </a:cubicBezTo>
                <a:cubicBezTo>
                  <a:pt x="2275512" y="233255"/>
                  <a:pt x="2270741" y="242580"/>
                  <a:pt x="2264790" y="251786"/>
                </a:cubicBezTo>
                <a:cubicBezTo>
                  <a:pt x="2270397" y="255386"/>
                  <a:pt x="2275846" y="259620"/>
                  <a:pt x="2281137" y="264488"/>
                </a:cubicBezTo>
                <a:lnTo>
                  <a:pt x="2286151" y="273718"/>
                </a:lnTo>
                <a:lnTo>
                  <a:pt x="2291409" y="268898"/>
                </a:lnTo>
                <a:cubicBezTo>
                  <a:pt x="2301167" y="261104"/>
                  <a:pt x="2309570" y="253683"/>
                  <a:pt x="2316619" y="246634"/>
                </a:cubicBezTo>
                <a:cubicBezTo>
                  <a:pt x="2323667" y="239586"/>
                  <a:pt x="2329729" y="232527"/>
                  <a:pt x="2334806" y="225458"/>
                </a:cubicBezTo>
                <a:cubicBezTo>
                  <a:pt x="2328768" y="215749"/>
                  <a:pt x="2322932" y="207213"/>
                  <a:pt x="2317296" y="199850"/>
                </a:cubicBezTo>
                <a:cubicBezTo>
                  <a:pt x="2311660" y="192486"/>
                  <a:pt x="2306649" y="185746"/>
                  <a:pt x="2302260" y="179630"/>
                </a:cubicBezTo>
                <a:cubicBezTo>
                  <a:pt x="2297872" y="173514"/>
                  <a:pt x="2299192" y="169886"/>
                  <a:pt x="2306218" y="168746"/>
                </a:cubicBezTo>
                <a:cubicBezTo>
                  <a:pt x="2313245" y="167606"/>
                  <a:pt x="2318529" y="169258"/>
                  <a:pt x="2322071" y="173704"/>
                </a:cubicBezTo>
                <a:cubicBezTo>
                  <a:pt x="2325613" y="178149"/>
                  <a:pt x="2333278" y="189428"/>
                  <a:pt x="2345066" y="207539"/>
                </a:cubicBezTo>
                <a:cubicBezTo>
                  <a:pt x="2349038" y="198247"/>
                  <a:pt x="2351698" y="187151"/>
                  <a:pt x="2353046" y="174252"/>
                </a:cubicBezTo>
                <a:cubicBezTo>
                  <a:pt x="2354394" y="161353"/>
                  <a:pt x="2354717" y="149555"/>
                  <a:pt x="2354014" y="138857"/>
                </a:cubicBezTo>
                <a:cubicBezTo>
                  <a:pt x="2349382" y="139760"/>
                  <a:pt x="2343123" y="139760"/>
                  <a:pt x="2335236" y="138857"/>
                </a:cubicBezTo>
                <a:cubicBezTo>
                  <a:pt x="2325126" y="150802"/>
                  <a:pt x="2314428" y="159640"/>
                  <a:pt x="2303142" y="165368"/>
                </a:cubicBezTo>
                <a:cubicBezTo>
                  <a:pt x="2291857" y="171097"/>
                  <a:pt x="2291867" y="166161"/>
                  <a:pt x="2303175" y="150559"/>
                </a:cubicBezTo>
                <a:cubicBezTo>
                  <a:pt x="2314482" y="134956"/>
                  <a:pt x="2323932" y="115830"/>
                  <a:pt x="2331525" y="93180"/>
                </a:cubicBezTo>
                <a:cubicBezTo>
                  <a:pt x="2339118" y="70530"/>
                  <a:pt x="2342478" y="56691"/>
                  <a:pt x="2341603" y="51665"/>
                </a:cubicBezTo>
                <a:cubicBezTo>
                  <a:pt x="2340728" y="46639"/>
                  <a:pt x="2340054" y="41215"/>
                  <a:pt x="2339581" y="35392"/>
                </a:cubicBezTo>
                <a:cubicBezTo>
                  <a:pt x="2339344" y="32481"/>
                  <a:pt x="2340916" y="31181"/>
                  <a:pt x="2344297" y="31491"/>
                </a:cubicBezTo>
                <a:close/>
                <a:moveTo>
                  <a:pt x="781963" y="29391"/>
                </a:moveTo>
                <a:cubicBezTo>
                  <a:pt x="794468" y="29391"/>
                  <a:pt x="805255" y="31671"/>
                  <a:pt x="814325" y="36231"/>
                </a:cubicBezTo>
                <a:cubicBezTo>
                  <a:pt x="823395" y="40791"/>
                  <a:pt x="827375" y="48689"/>
                  <a:pt x="826264" y="59925"/>
                </a:cubicBezTo>
                <a:cubicBezTo>
                  <a:pt x="825152" y="71160"/>
                  <a:pt x="819559" y="74642"/>
                  <a:pt x="809486" y="70368"/>
                </a:cubicBezTo>
                <a:cubicBezTo>
                  <a:pt x="799411" y="66095"/>
                  <a:pt x="788692" y="58197"/>
                  <a:pt x="777327" y="46675"/>
                </a:cubicBezTo>
                <a:cubicBezTo>
                  <a:pt x="765963" y="35152"/>
                  <a:pt x="767508" y="29391"/>
                  <a:pt x="781963" y="29391"/>
                </a:cubicBezTo>
                <a:close/>
                <a:moveTo>
                  <a:pt x="2008310" y="24081"/>
                </a:moveTo>
                <a:cubicBezTo>
                  <a:pt x="2012150" y="24574"/>
                  <a:pt x="2016543" y="26007"/>
                  <a:pt x="2021491" y="28380"/>
                </a:cubicBezTo>
                <a:cubicBezTo>
                  <a:pt x="2031386" y="33127"/>
                  <a:pt x="2039728" y="38289"/>
                  <a:pt x="2046518" y="43867"/>
                </a:cubicBezTo>
                <a:cubicBezTo>
                  <a:pt x="2053309" y="49446"/>
                  <a:pt x="2054874" y="55214"/>
                  <a:pt x="2051218" y="61173"/>
                </a:cubicBezTo>
                <a:cubicBezTo>
                  <a:pt x="2047561" y="67131"/>
                  <a:pt x="2045314" y="73907"/>
                  <a:pt x="2044474" y="81500"/>
                </a:cubicBezTo>
                <a:cubicBezTo>
                  <a:pt x="2043636" y="89093"/>
                  <a:pt x="2043216" y="105939"/>
                  <a:pt x="2043216" y="132038"/>
                </a:cubicBezTo>
                <a:cubicBezTo>
                  <a:pt x="2043216" y="158811"/>
                  <a:pt x="2043872" y="184075"/>
                  <a:pt x="2045184" y="207830"/>
                </a:cubicBezTo>
                <a:cubicBezTo>
                  <a:pt x="2046496" y="231584"/>
                  <a:pt x="2047844" y="248664"/>
                  <a:pt x="2049229" y="259067"/>
                </a:cubicBezTo>
                <a:cubicBezTo>
                  <a:pt x="2050612" y="269471"/>
                  <a:pt x="2046396" y="282184"/>
                  <a:pt x="2036580" y="297205"/>
                </a:cubicBezTo>
                <a:cubicBezTo>
                  <a:pt x="2026764" y="312227"/>
                  <a:pt x="2019430" y="313445"/>
                  <a:pt x="2014576" y="300862"/>
                </a:cubicBezTo>
                <a:cubicBezTo>
                  <a:pt x="2009721" y="288278"/>
                  <a:pt x="2000432" y="277003"/>
                  <a:pt x="1986708" y="267037"/>
                </a:cubicBezTo>
                <a:cubicBezTo>
                  <a:pt x="1972985" y="257071"/>
                  <a:pt x="1974068" y="253887"/>
                  <a:pt x="1989957" y="257486"/>
                </a:cubicBezTo>
                <a:cubicBezTo>
                  <a:pt x="2005846" y="261086"/>
                  <a:pt x="2014392" y="258343"/>
                  <a:pt x="2015597" y="249259"/>
                </a:cubicBezTo>
                <a:cubicBezTo>
                  <a:pt x="2016802" y="240174"/>
                  <a:pt x="2017403" y="228541"/>
                  <a:pt x="2017403" y="214358"/>
                </a:cubicBezTo>
                <a:cubicBezTo>
                  <a:pt x="2017403" y="199201"/>
                  <a:pt x="2016737" y="170488"/>
                  <a:pt x="2015403" y="128220"/>
                </a:cubicBezTo>
                <a:cubicBezTo>
                  <a:pt x="2014070" y="85952"/>
                  <a:pt x="2011076" y="62087"/>
                  <a:pt x="2006423" y="56623"/>
                </a:cubicBezTo>
                <a:cubicBezTo>
                  <a:pt x="2001770" y="51159"/>
                  <a:pt x="1994929" y="48650"/>
                  <a:pt x="1985902" y="49094"/>
                </a:cubicBezTo>
                <a:cubicBezTo>
                  <a:pt x="1976875" y="49539"/>
                  <a:pt x="1961785" y="51002"/>
                  <a:pt x="1940634" y="53483"/>
                </a:cubicBezTo>
                <a:cubicBezTo>
                  <a:pt x="1953224" y="57627"/>
                  <a:pt x="1957945" y="62929"/>
                  <a:pt x="1954798" y="69389"/>
                </a:cubicBezTo>
                <a:cubicBezTo>
                  <a:pt x="1951650" y="75850"/>
                  <a:pt x="1950076" y="86802"/>
                  <a:pt x="1950076" y="102246"/>
                </a:cubicBezTo>
                <a:cubicBezTo>
                  <a:pt x="1956975" y="101372"/>
                  <a:pt x="1962345" y="100934"/>
                  <a:pt x="1966188" y="100934"/>
                </a:cubicBezTo>
                <a:cubicBezTo>
                  <a:pt x="1971952" y="100934"/>
                  <a:pt x="1977233" y="103577"/>
                  <a:pt x="1982030" y="108861"/>
                </a:cubicBezTo>
                <a:cubicBezTo>
                  <a:pt x="1986827" y="114145"/>
                  <a:pt x="1983578" y="118408"/>
                  <a:pt x="1972286" y="121649"/>
                </a:cubicBezTo>
                <a:cubicBezTo>
                  <a:pt x="1960993" y="124890"/>
                  <a:pt x="1953532" y="127120"/>
                  <a:pt x="1949905" y="128338"/>
                </a:cubicBezTo>
                <a:lnTo>
                  <a:pt x="1948721" y="160303"/>
                </a:lnTo>
                <a:cubicBezTo>
                  <a:pt x="1959648" y="157693"/>
                  <a:pt x="1968593" y="155915"/>
                  <a:pt x="1975555" y="154968"/>
                </a:cubicBezTo>
                <a:cubicBezTo>
                  <a:pt x="1982517" y="154022"/>
                  <a:pt x="1987885" y="156639"/>
                  <a:pt x="1991656" y="162820"/>
                </a:cubicBezTo>
                <a:cubicBezTo>
                  <a:pt x="1995427" y="169000"/>
                  <a:pt x="1992760" y="173729"/>
                  <a:pt x="1983654" y="177006"/>
                </a:cubicBezTo>
                <a:cubicBezTo>
                  <a:pt x="1974548" y="180282"/>
                  <a:pt x="1962904" y="183892"/>
                  <a:pt x="1948721" y="187836"/>
                </a:cubicBezTo>
                <a:cubicBezTo>
                  <a:pt x="1948721" y="208285"/>
                  <a:pt x="1947298" y="229444"/>
                  <a:pt x="1944452" y="251313"/>
                </a:cubicBezTo>
                <a:cubicBezTo>
                  <a:pt x="1941605" y="273182"/>
                  <a:pt x="1937586" y="284428"/>
                  <a:pt x="1932395" y="285052"/>
                </a:cubicBezTo>
                <a:cubicBezTo>
                  <a:pt x="1927204" y="285676"/>
                  <a:pt x="1924103" y="279477"/>
                  <a:pt x="1923092" y="266456"/>
                </a:cubicBezTo>
                <a:cubicBezTo>
                  <a:pt x="1922081" y="253435"/>
                  <a:pt x="1922027" y="228447"/>
                  <a:pt x="1922930" y="191493"/>
                </a:cubicBezTo>
                <a:cubicBezTo>
                  <a:pt x="1915316" y="193300"/>
                  <a:pt x="1908139" y="194203"/>
                  <a:pt x="1901399" y="194203"/>
                </a:cubicBezTo>
                <a:cubicBezTo>
                  <a:pt x="1895404" y="194203"/>
                  <a:pt x="1888496" y="192095"/>
                  <a:pt x="1880674" y="187879"/>
                </a:cubicBezTo>
                <a:lnTo>
                  <a:pt x="1875202" y="182748"/>
                </a:lnTo>
                <a:lnTo>
                  <a:pt x="1875070" y="184072"/>
                </a:lnTo>
                <a:cubicBezTo>
                  <a:pt x="1872804" y="203130"/>
                  <a:pt x="1868671" y="222823"/>
                  <a:pt x="1862669" y="243150"/>
                </a:cubicBezTo>
                <a:cubicBezTo>
                  <a:pt x="1856668" y="263477"/>
                  <a:pt x="1844289" y="279524"/>
                  <a:pt x="1825532" y="291290"/>
                </a:cubicBezTo>
                <a:cubicBezTo>
                  <a:pt x="1806775" y="303056"/>
                  <a:pt x="1803487" y="300704"/>
                  <a:pt x="1815669" y="284235"/>
                </a:cubicBezTo>
                <a:cubicBezTo>
                  <a:pt x="1827851" y="267765"/>
                  <a:pt x="1837075" y="244978"/>
                  <a:pt x="1843342" y="215875"/>
                </a:cubicBezTo>
                <a:cubicBezTo>
                  <a:pt x="1849609" y="186771"/>
                  <a:pt x="1852743" y="162425"/>
                  <a:pt x="1852743" y="142836"/>
                </a:cubicBezTo>
                <a:lnTo>
                  <a:pt x="1852743" y="87490"/>
                </a:lnTo>
                <a:cubicBezTo>
                  <a:pt x="1852743" y="71401"/>
                  <a:pt x="1850265" y="59265"/>
                  <a:pt x="1845311" y="51084"/>
                </a:cubicBezTo>
                <a:cubicBezTo>
                  <a:pt x="1840356" y="42903"/>
                  <a:pt x="1844009" y="40164"/>
                  <a:pt x="1856270" y="42867"/>
                </a:cubicBezTo>
                <a:cubicBezTo>
                  <a:pt x="1868531" y="45570"/>
                  <a:pt x="1883498" y="45807"/>
                  <a:pt x="1901173" y="43577"/>
                </a:cubicBezTo>
                <a:cubicBezTo>
                  <a:pt x="1918847" y="41347"/>
                  <a:pt x="1938113" y="38458"/>
                  <a:pt x="1958971" y="34908"/>
                </a:cubicBezTo>
                <a:cubicBezTo>
                  <a:pt x="1979829" y="31359"/>
                  <a:pt x="1992989" y="28197"/>
                  <a:pt x="1998453" y="25422"/>
                </a:cubicBezTo>
                <a:cubicBezTo>
                  <a:pt x="2001185" y="24035"/>
                  <a:pt x="2004471" y="23588"/>
                  <a:pt x="2008310" y="24081"/>
                </a:cubicBezTo>
                <a:close/>
                <a:moveTo>
                  <a:pt x="1554900" y="20749"/>
                </a:moveTo>
                <a:cubicBezTo>
                  <a:pt x="1560701" y="21728"/>
                  <a:pt x="1569401" y="25684"/>
                  <a:pt x="1581003" y="32618"/>
                </a:cubicBezTo>
                <a:cubicBezTo>
                  <a:pt x="1593909" y="43660"/>
                  <a:pt x="1595145" y="50607"/>
                  <a:pt x="1584713" y="53461"/>
                </a:cubicBezTo>
                <a:cubicBezTo>
                  <a:pt x="1574281" y="56315"/>
                  <a:pt x="1562805" y="59767"/>
                  <a:pt x="1550286" y="63818"/>
                </a:cubicBezTo>
                <a:cubicBezTo>
                  <a:pt x="1537767" y="67869"/>
                  <a:pt x="1531407" y="69895"/>
                  <a:pt x="1531206" y="69895"/>
                </a:cubicBezTo>
                <a:cubicBezTo>
                  <a:pt x="1544916" y="76434"/>
                  <a:pt x="1550853" y="82296"/>
                  <a:pt x="1549017" y="87480"/>
                </a:cubicBezTo>
                <a:cubicBezTo>
                  <a:pt x="1547181" y="92664"/>
                  <a:pt x="1545848" y="101637"/>
                  <a:pt x="1545016" y="114400"/>
                </a:cubicBezTo>
                <a:cubicBezTo>
                  <a:pt x="1553878" y="112120"/>
                  <a:pt x="1562762" y="109524"/>
                  <a:pt x="1571667" y="106613"/>
                </a:cubicBezTo>
                <a:cubicBezTo>
                  <a:pt x="1580572" y="103702"/>
                  <a:pt x="1588929" y="105925"/>
                  <a:pt x="1596738" y="113281"/>
                </a:cubicBezTo>
                <a:cubicBezTo>
                  <a:pt x="1604546" y="120638"/>
                  <a:pt x="1601936" y="125166"/>
                  <a:pt x="1588907" y="126865"/>
                </a:cubicBezTo>
                <a:cubicBezTo>
                  <a:pt x="1575879" y="128564"/>
                  <a:pt x="1561249" y="130977"/>
                  <a:pt x="1545016" y="134103"/>
                </a:cubicBezTo>
                <a:lnTo>
                  <a:pt x="1545016" y="152215"/>
                </a:lnTo>
                <a:cubicBezTo>
                  <a:pt x="1548142" y="152215"/>
                  <a:pt x="1556079" y="154176"/>
                  <a:pt x="1568827" y="158098"/>
                </a:cubicBezTo>
                <a:cubicBezTo>
                  <a:pt x="1581576" y="162020"/>
                  <a:pt x="1588667" y="169692"/>
                  <a:pt x="1590102" y="181114"/>
                </a:cubicBezTo>
                <a:cubicBezTo>
                  <a:pt x="1591536" y="192536"/>
                  <a:pt x="1588284" y="197519"/>
                  <a:pt x="1580346" y="196064"/>
                </a:cubicBezTo>
                <a:cubicBezTo>
                  <a:pt x="1572409" y="194608"/>
                  <a:pt x="1560632" y="184086"/>
                  <a:pt x="1545016" y="164497"/>
                </a:cubicBezTo>
                <a:cubicBezTo>
                  <a:pt x="1545876" y="192432"/>
                  <a:pt x="1546077" y="214831"/>
                  <a:pt x="1545618" y="231696"/>
                </a:cubicBezTo>
                <a:cubicBezTo>
                  <a:pt x="1545159" y="248560"/>
                  <a:pt x="1543227" y="263172"/>
                  <a:pt x="1539821" y="275534"/>
                </a:cubicBezTo>
                <a:cubicBezTo>
                  <a:pt x="1536415" y="287895"/>
                  <a:pt x="1531020" y="290060"/>
                  <a:pt x="1523634" y="282030"/>
                </a:cubicBezTo>
                <a:cubicBezTo>
                  <a:pt x="1516249" y="273999"/>
                  <a:pt x="1512317" y="267198"/>
                  <a:pt x="1511836" y="261627"/>
                </a:cubicBezTo>
                <a:cubicBezTo>
                  <a:pt x="1511355" y="256056"/>
                  <a:pt x="1512241" y="249635"/>
                  <a:pt x="1514492" y="242365"/>
                </a:cubicBezTo>
                <a:cubicBezTo>
                  <a:pt x="1516744" y="235094"/>
                  <a:pt x="1518543" y="224525"/>
                  <a:pt x="1519892" y="210658"/>
                </a:cubicBezTo>
                <a:cubicBezTo>
                  <a:pt x="1521240" y="196791"/>
                  <a:pt x="1521914" y="182308"/>
                  <a:pt x="1521914" y="167208"/>
                </a:cubicBezTo>
                <a:cubicBezTo>
                  <a:pt x="1517899" y="180458"/>
                  <a:pt x="1510839" y="193052"/>
                  <a:pt x="1500737" y="204990"/>
                </a:cubicBezTo>
                <a:cubicBezTo>
                  <a:pt x="1490634" y="216929"/>
                  <a:pt x="1480320" y="226788"/>
                  <a:pt x="1469794" y="234567"/>
                </a:cubicBezTo>
                <a:cubicBezTo>
                  <a:pt x="1459269" y="242347"/>
                  <a:pt x="1449574" y="247911"/>
                  <a:pt x="1440712" y="251259"/>
                </a:cubicBezTo>
                <a:cubicBezTo>
                  <a:pt x="1431850" y="254608"/>
                  <a:pt x="1433556" y="249779"/>
                  <a:pt x="1445831" y="236772"/>
                </a:cubicBezTo>
                <a:cubicBezTo>
                  <a:pt x="1458107" y="223765"/>
                  <a:pt x="1471407" y="207192"/>
                  <a:pt x="1485734" y="187051"/>
                </a:cubicBezTo>
                <a:cubicBezTo>
                  <a:pt x="1500059" y="166910"/>
                  <a:pt x="1509868" y="150845"/>
                  <a:pt x="1515159" y="138857"/>
                </a:cubicBezTo>
                <a:cubicBezTo>
                  <a:pt x="1499801" y="143274"/>
                  <a:pt x="1486852" y="147303"/>
                  <a:pt x="1476312" y="150946"/>
                </a:cubicBezTo>
                <a:cubicBezTo>
                  <a:pt x="1465772" y="154588"/>
                  <a:pt x="1455884" y="153011"/>
                  <a:pt x="1446649" y="146214"/>
                </a:cubicBezTo>
                <a:cubicBezTo>
                  <a:pt x="1433829" y="134928"/>
                  <a:pt x="1434195" y="129285"/>
                  <a:pt x="1447746" y="129285"/>
                </a:cubicBezTo>
                <a:cubicBezTo>
                  <a:pt x="1458329" y="129285"/>
                  <a:pt x="1470543" y="127987"/>
                  <a:pt x="1484389" y="125392"/>
                </a:cubicBezTo>
                <a:cubicBezTo>
                  <a:pt x="1498235" y="122796"/>
                  <a:pt x="1510291" y="120315"/>
                  <a:pt x="1520558" y="117949"/>
                </a:cubicBezTo>
                <a:cubicBezTo>
                  <a:pt x="1520558" y="96926"/>
                  <a:pt x="1519189" y="84551"/>
                  <a:pt x="1516450" y="80822"/>
                </a:cubicBezTo>
                <a:cubicBezTo>
                  <a:pt x="1482291" y="90717"/>
                  <a:pt x="1473981" y="89702"/>
                  <a:pt x="1491519" y="77778"/>
                </a:cubicBezTo>
                <a:cubicBezTo>
                  <a:pt x="1509058" y="65855"/>
                  <a:pt x="1522555" y="56017"/>
                  <a:pt x="1532013" y="48266"/>
                </a:cubicBezTo>
                <a:cubicBezTo>
                  <a:pt x="1541470" y="40515"/>
                  <a:pt x="1546199" y="33342"/>
                  <a:pt x="1546199" y="26745"/>
                </a:cubicBezTo>
                <a:cubicBezTo>
                  <a:pt x="1546199" y="21769"/>
                  <a:pt x="1549099" y="19771"/>
                  <a:pt x="1554900" y="20749"/>
                </a:cubicBezTo>
                <a:close/>
                <a:moveTo>
                  <a:pt x="1674231" y="17291"/>
                </a:moveTo>
                <a:cubicBezTo>
                  <a:pt x="1678337" y="16833"/>
                  <a:pt x="1685528" y="18198"/>
                  <a:pt x="1695803" y="21389"/>
                </a:cubicBezTo>
                <a:cubicBezTo>
                  <a:pt x="1712251" y="27871"/>
                  <a:pt x="1718676" y="34403"/>
                  <a:pt x="1715077" y="40985"/>
                </a:cubicBezTo>
                <a:cubicBezTo>
                  <a:pt x="1711477" y="47567"/>
                  <a:pt x="1709677" y="62166"/>
                  <a:pt x="1709677" y="84780"/>
                </a:cubicBezTo>
                <a:lnTo>
                  <a:pt x="1709677" y="157679"/>
                </a:lnTo>
                <a:cubicBezTo>
                  <a:pt x="1709677" y="183434"/>
                  <a:pt x="1710355" y="206869"/>
                  <a:pt x="1711710" y="227985"/>
                </a:cubicBezTo>
                <a:cubicBezTo>
                  <a:pt x="1713065" y="249101"/>
                  <a:pt x="1711832" y="264431"/>
                  <a:pt x="1708010" y="273974"/>
                </a:cubicBezTo>
                <a:cubicBezTo>
                  <a:pt x="1704188" y="283517"/>
                  <a:pt x="1698220" y="291505"/>
                  <a:pt x="1690103" y="297937"/>
                </a:cubicBezTo>
                <a:cubicBezTo>
                  <a:pt x="1681986" y="304368"/>
                  <a:pt x="1676096" y="302371"/>
                  <a:pt x="1672432" y="291946"/>
                </a:cubicBezTo>
                <a:cubicBezTo>
                  <a:pt x="1668768" y="281521"/>
                  <a:pt x="1661885" y="271371"/>
                  <a:pt x="1651782" y="261498"/>
                </a:cubicBezTo>
                <a:cubicBezTo>
                  <a:pt x="1641679" y="251625"/>
                  <a:pt x="1641661" y="247818"/>
                  <a:pt x="1651729" y="250076"/>
                </a:cubicBezTo>
                <a:cubicBezTo>
                  <a:pt x="1661795" y="252335"/>
                  <a:pt x="1668937" y="253464"/>
                  <a:pt x="1673153" y="253464"/>
                </a:cubicBezTo>
                <a:cubicBezTo>
                  <a:pt x="1676293" y="253464"/>
                  <a:pt x="1678641" y="250940"/>
                  <a:pt x="1680197" y="245892"/>
                </a:cubicBezTo>
                <a:cubicBezTo>
                  <a:pt x="1681753" y="240845"/>
                  <a:pt x="1682979" y="223113"/>
                  <a:pt x="1683876" y="192697"/>
                </a:cubicBezTo>
                <a:cubicBezTo>
                  <a:pt x="1684771" y="162282"/>
                  <a:pt x="1684775" y="133401"/>
                  <a:pt x="1683886" y="106054"/>
                </a:cubicBezTo>
                <a:cubicBezTo>
                  <a:pt x="1682997" y="78707"/>
                  <a:pt x="1681685" y="60273"/>
                  <a:pt x="1679950" y="50751"/>
                </a:cubicBezTo>
                <a:cubicBezTo>
                  <a:pt x="1678215" y="41229"/>
                  <a:pt x="1675286" y="32359"/>
                  <a:pt x="1671163" y="24143"/>
                </a:cubicBezTo>
                <a:cubicBezTo>
                  <a:pt x="1669102" y="20034"/>
                  <a:pt x="1670124" y="17750"/>
                  <a:pt x="1674231" y="17291"/>
                </a:cubicBezTo>
                <a:close/>
                <a:moveTo>
                  <a:pt x="1156764" y="15885"/>
                </a:moveTo>
                <a:cubicBezTo>
                  <a:pt x="1160263" y="15690"/>
                  <a:pt x="1165850" y="18198"/>
                  <a:pt x="1173526" y="23411"/>
                </a:cubicBezTo>
                <a:cubicBezTo>
                  <a:pt x="1188877" y="33837"/>
                  <a:pt x="1194596" y="41272"/>
                  <a:pt x="1190681" y="45717"/>
                </a:cubicBezTo>
                <a:cubicBezTo>
                  <a:pt x="1186766" y="50163"/>
                  <a:pt x="1182008" y="56673"/>
                  <a:pt x="1176408" y="65249"/>
                </a:cubicBezTo>
                <a:cubicBezTo>
                  <a:pt x="1170808" y="73824"/>
                  <a:pt x="1162229" y="87942"/>
                  <a:pt x="1150671" y="107603"/>
                </a:cubicBezTo>
                <a:cubicBezTo>
                  <a:pt x="1161469" y="117311"/>
                  <a:pt x="1165743" y="125506"/>
                  <a:pt x="1163491" y="132189"/>
                </a:cubicBezTo>
                <a:cubicBezTo>
                  <a:pt x="1161240" y="138871"/>
                  <a:pt x="1160114" y="150516"/>
                  <a:pt x="1160114" y="167122"/>
                </a:cubicBezTo>
                <a:cubicBezTo>
                  <a:pt x="1160114" y="182337"/>
                  <a:pt x="1159652" y="202044"/>
                  <a:pt x="1158727" y="226243"/>
                </a:cubicBezTo>
                <a:cubicBezTo>
                  <a:pt x="1157802" y="250442"/>
                  <a:pt x="1154927" y="268249"/>
                  <a:pt x="1150101" y="279664"/>
                </a:cubicBezTo>
                <a:cubicBezTo>
                  <a:pt x="1145275" y="291078"/>
                  <a:pt x="1139637" y="290293"/>
                  <a:pt x="1133183" y="277308"/>
                </a:cubicBezTo>
                <a:cubicBezTo>
                  <a:pt x="1126730" y="264323"/>
                  <a:pt x="1125085" y="253679"/>
                  <a:pt x="1128247" y="245376"/>
                </a:cubicBezTo>
                <a:cubicBezTo>
                  <a:pt x="1131409" y="237073"/>
                  <a:pt x="1133660" y="224611"/>
                  <a:pt x="1135001" y="207991"/>
                </a:cubicBezTo>
                <a:cubicBezTo>
                  <a:pt x="1136341" y="191371"/>
                  <a:pt x="1137012" y="174600"/>
                  <a:pt x="1137012" y="157679"/>
                </a:cubicBezTo>
                <a:cubicBezTo>
                  <a:pt x="1137012" y="140198"/>
                  <a:pt x="1136804" y="128977"/>
                  <a:pt x="1136388" y="124015"/>
                </a:cubicBezTo>
                <a:cubicBezTo>
                  <a:pt x="1128860" y="136735"/>
                  <a:pt x="1120747" y="146988"/>
                  <a:pt x="1112050" y="154775"/>
                </a:cubicBezTo>
                <a:cubicBezTo>
                  <a:pt x="1103352" y="162561"/>
                  <a:pt x="1092067" y="169954"/>
                  <a:pt x="1078192" y="176952"/>
                </a:cubicBezTo>
                <a:cubicBezTo>
                  <a:pt x="1064318" y="183950"/>
                  <a:pt x="1063561" y="180451"/>
                  <a:pt x="1075923" y="166455"/>
                </a:cubicBezTo>
                <a:cubicBezTo>
                  <a:pt x="1088284" y="152459"/>
                  <a:pt x="1100007" y="137925"/>
                  <a:pt x="1111093" y="122853"/>
                </a:cubicBezTo>
                <a:cubicBezTo>
                  <a:pt x="1122177" y="107782"/>
                  <a:pt x="1132194" y="90437"/>
                  <a:pt x="1141142" y="70820"/>
                </a:cubicBezTo>
                <a:cubicBezTo>
                  <a:pt x="1150090" y="51202"/>
                  <a:pt x="1153887" y="35790"/>
                  <a:pt x="1152532" y="24583"/>
                </a:cubicBezTo>
                <a:cubicBezTo>
                  <a:pt x="1151854" y="18980"/>
                  <a:pt x="1153265" y="16081"/>
                  <a:pt x="1156764" y="15885"/>
                </a:cubicBezTo>
                <a:close/>
                <a:moveTo>
                  <a:pt x="6274264" y="12934"/>
                </a:moveTo>
                <a:cubicBezTo>
                  <a:pt x="6276153" y="12876"/>
                  <a:pt x="6278488" y="13260"/>
                  <a:pt x="6281268" y="14086"/>
                </a:cubicBezTo>
                <a:cubicBezTo>
                  <a:pt x="6292388" y="17392"/>
                  <a:pt x="6300738" y="21239"/>
                  <a:pt x="6306316" y="25627"/>
                </a:cubicBezTo>
                <a:cubicBezTo>
                  <a:pt x="6311895" y="30015"/>
                  <a:pt x="6312551" y="34833"/>
                  <a:pt x="6308284" y="40082"/>
                </a:cubicBezTo>
                <a:cubicBezTo>
                  <a:pt x="6304018" y="45330"/>
                  <a:pt x="6298978" y="53762"/>
                  <a:pt x="6293163" y="65378"/>
                </a:cubicBezTo>
                <a:cubicBezTo>
                  <a:pt x="6287348" y="76993"/>
                  <a:pt x="6278776" y="88838"/>
                  <a:pt x="6267447" y="100913"/>
                </a:cubicBezTo>
                <a:cubicBezTo>
                  <a:pt x="6295798" y="100124"/>
                  <a:pt x="6313325" y="97227"/>
                  <a:pt x="6320030" y="92223"/>
                </a:cubicBezTo>
                <a:cubicBezTo>
                  <a:pt x="6326734" y="87218"/>
                  <a:pt x="6334502" y="86644"/>
                  <a:pt x="6343336" y="90502"/>
                </a:cubicBezTo>
                <a:cubicBezTo>
                  <a:pt x="6352170" y="94359"/>
                  <a:pt x="6359278" y="99181"/>
                  <a:pt x="6364664" y="104968"/>
                </a:cubicBezTo>
                <a:cubicBezTo>
                  <a:pt x="6370048" y="110754"/>
                  <a:pt x="6370453" y="116139"/>
                  <a:pt x="6365878" y="121122"/>
                </a:cubicBezTo>
                <a:cubicBezTo>
                  <a:pt x="6361304" y="126105"/>
                  <a:pt x="6358131" y="137921"/>
                  <a:pt x="6356360" y="156571"/>
                </a:cubicBezTo>
                <a:cubicBezTo>
                  <a:pt x="6354590" y="175220"/>
                  <a:pt x="6353030" y="193977"/>
                  <a:pt x="6351682" y="212842"/>
                </a:cubicBezTo>
                <a:cubicBezTo>
                  <a:pt x="6350334" y="231706"/>
                  <a:pt x="6346354" y="247979"/>
                  <a:pt x="6339744" y="261659"/>
                </a:cubicBezTo>
                <a:cubicBezTo>
                  <a:pt x="6333132" y="275340"/>
                  <a:pt x="6322876" y="285740"/>
                  <a:pt x="6308973" y="292860"/>
                </a:cubicBezTo>
                <a:cubicBezTo>
                  <a:pt x="6295070" y="299980"/>
                  <a:pt x="6287592" y="298191"/>
                  <a:pt x="6286538" y="287493"/>
                </a:cubicBezTo>
                <a:cubicBezTo>
                  <a:pt x="6285484" y="276795"/>
                  <a:pt x="6279762" y="264621"/>
                  <a:pt x="6269372" y="250969"/>
                </a:cubicBezTo>
                <a:cubicBezTo>
                  <a:pt x="6258983" y="237317"/>
                  <a:pt x="6260388" y="233689"/>
                  <a:pt x="6273588" y="240085"/>
                </a:cubicBezTo>
                <a:cubicBezTo>
                  <a:pt x="6286789" y="246480"/>
                  <a:pt x="6296006" y="250080"/>
                  <a:pt x="6301240" y="250883"/>
                </a:cubicBezTo>
                <a:cubicBezTo>
                  <a:pt x="6306474" y="251686"/>
                  <a:pt x="6311346" y="246878"/>
                  <a:pt x="6315856" y="236460"/>
                </a:cubicBezTo>
                <a:cubicBezTo>
                  <a:pt x="6320366" y="226042"/>
                  <a:pt x="6323521" y="210264"/>
                  <a:pt x="6325321" y="189127"/>
                </a:cubicBezTo>
                <a:cubicBezTo>
                  <a:pt x="6327121" y="167989"/>
                  <a:pt x="6328020" y="150308"/>
                  <a:pt x="6328020" y="136082"/>
                </a:cubicBezTo>
                <a:cubicBezTo>
                  <a:pt x="6328020" y="123248"/>
                  <a:pt x="6326784" y="116002"/>
                  <a:pt x="6324310" y="114346"/>
                </a:cubicBezTo>
                <a:cubicBezTo>
                  <a:pt x="6321836" y="112690"/>
                  <a:pt x="6315688" y="113095"/>
                  <a:pt x="6305864" y="115561"/>
                </a:cubicBezTo>
                <a:lnTo>
                  <a:pt x="6277729" y="122617"/>
                </a:lnTo>
                <a:cubicBezTo>
                  <a:pt x="6270904" y="123549"/>
                  <a:pt x="6264838" y="121312"/>
                  <a:pt x="6259532" y="115906"/>
                </a:cubicBezTo>
                <a:cubicBezTo>
                  <a:pt x="6245808" y="131493"/>
                  <a:pt x="6231522" y="143489"/>
                  <a:pt x="6216673" y="151892"/>
                </a:cubicBezTo>
                <a:cubicBezTo>
                  <a:pt x="6212960" y="153993"/>
                  <a:pt x="6210165" y="155272"/>
                  <a:pt x="6208288" y="155728"/>
                </a:cubicBezTo>
                <a:lnTo>
                  <a:pt x="6206625" y="155094"/>
                </a:lnTo>
                <a:lnTo>
                  <a:pt x="6206307" y="160658"/>
                </a:lnTo>
                <a:cubicBezTo>
                  <a:pt x="6206101" y="167989"/>
                  <a:pt x="6206222" y="177052"/>
                  <a:pt x="6206670" y="187847"/>
                </a:cubicBezTo>
                <a:cubicBezTo>
                  <a:pt x="6207567" y="209436"/>
                  <a:pt x="6206857" y="225784"/>
                  <a:pt x="6204541" y="236890"/>
                </a:cubicBezTo>
                <a:cubicBezTo>
                  <a:pt x="6202225" y="247997"/>
                  <a:pt x="6199113" y="256931"/>
                  <a:pt x="6195205" y="263692"/>
                </a:cubicBezTo>
                <a:cubicBezTo>
                  <a:pt x="6191297" y="270454"/>
                  <a:pt x="6187114" y="270554"/>
                  <a:pt x="6182654" y="263993"/>
                </a:cubicBezTo>
                <a:cubicBezTo>
                  <a:pt x="6178194" y="257433"/>
                  <a:pt x="6174781" y="251983"/>
                  <a:pt x="6172415" y="247645"/>
                </a:cubicBezTo>
                <a:cubicBezTo>
                  <a:pt x="6170049" y="243308"/>
                  <a:pt x="6167737" y="240963"/>
                  <a:pt x="6165478" y="240612"/>
                </a:cubicBezTo>
                <a:cubicBezTo>
                  <a:pt x="6163219" y="240260"/>
                  <a:pt x="6151995" y="241734"/>
                  <a:pt x="6131803" y="245032"/>
                </a:cubicBezTo>
                <a:cubicBezTo>
                  <a:pt x="6127100" y="265137"/>
                  <a:pt x="6121733" y="270636"/>
                  <a:pt x="6115703" y="261530"/>
                </a:cubicBezTo>
                <a:cubicBezTo>
                  <a:pt x="6109673" y="252424"/>
                  <a:pt x="6106658" y="240300"/>
                  <a:pt x="6106658" y="225156"/>
                </a:cubicBezTo>
                <a:cubicBezTo>
                  <a:pt x="6106658" y="210888"/>
                  <a:pt x="6106217" y="193160"/>
                  <a:pt x="6105335" y="171972"/>
                </a:cubicBezTo>
                <a:cubicBezTo>
                  <a:pt x="6104453" y="150784"/>
                  <a:pt x="6101306" y="135448"/>
                  <a:pt x="6095892" y="125962"/>
                </a:cubicBezTo>
                <a:cubicBezTo>
                  <a:pt x="6090479" y="116476"/>
                  <a:pt x="6091400" y="111733"/>
                  <a:pt x="6098656" y="111733"/>
                </a:cubicBezTo>
                <a:cubicBezTo>
                  <a:pt x="6103446" y="111733"/>
                  <a:pt x="6109045" y="112170"/>
                  <a:pt x="6115455" y="113045"/>
                </a:cubicBezTo>
                <a:cubicBezTo>
                  <a:pt x="6122339" y="104397"/>
                  <a:pt x="6130018" y="91025"/>
                  <a:pt x="6138493" y="72928"/>
                </a:cubicBezTo>
                <a:cubicBezTo>
                  <a:pt x="6146968" y="54831"/>
                  <a:pt x="6149632" y="40573"/>
                  <a:pt x="6146484" y="30155"/>
                </a:cubicBezTo>
                <a:cubicBezTo>
                  <a:pt x="6143337" y="19736"/>
                  <a:pt x="6151263" y="18650"/>
                  <a:pt x="6170264" y="26896"/>
                </a:cubicBezTo>
                <a:cubicBezTo>
                  <a:pt x="6186469" y="34726"/>
                  <a:pt x="6191477" y="41620"/>
                  <a:pt x="6185289" y="47578"/>
                </a:cubicBezTo>
                <a:cubicBezTo>
                  <a:pt x="6179101" y="53536"/>
                  <a:pt x="6172436" y="61872"/>
                  <a:pt x="6165295" y="72584"/>
                </a:cubicBezTo>
                <a:cubicBezTo>
                  <a:pt x="6158153" y="83296"/>
                  <a:pt x="6147212" y="96783"/>
                  <a:pt x="6132470" y="113045"/>
                </a:cubicBezTo>
                <a:cubicBezTo>
                  <a:pt x="6149822" y="110549"/>
                  <a:pt x="6161882" y="106326"/>
                  <a:pt x="6168650" y="100375"/>
                </a:cubicBezTo>
                <a:cubicBezTo>
                  <a:pt x="6175419" y="94424"/>
                  <a:pt x="6182747" y="93370"/>
                  <a:pt x="6190634" y="97213"/>
                </a:cubicBezTo>
                <a:cubicBezTo>
                  <a:pt x="6198521" y="101056"/>
                  <a:pt x="6205423" y="105057"/>
                  <a:pt x="6211338" y="109216"/>
                </a:cubicBezTo>
                <a:cubicBezTo>
                  <a:pt x="6217253" y="113374"/>
                  <a:pt x="6218590" y="118254"/>
                  <a:pt x="6215349" y="123854"/>
                </a:cubicBezTo>
                <a:cubicBezTo>
                  <a:pt x="6212109" y="129453"/>
                  <a:pt x="6209628" y="136122"/>
                  <a:pt x="6207907" y="143858"/>
                </a:cubicBezTo>
                <a:cubicBezTo>
                  <a:pt x="6207477" y="145792"/>
                  <a:pt x="6207128" y="148159"/>
                  <a:pt x="6206862" y="150959"/>
                </a:cubicBezTo>
                <a:lnTo>
                  <a:pt x="6206841" y="151331"/>
                </a:lnTo>
                <a:lnTo>
                  <a:pt x="6208029" y="148597"/>
                </a:lnTo>
                <a:cubicBezTo>
                  <a:pt x="6209821" y="145764"/>
                  <a:pt x="6212530" y="142109"/>
                  <a:pt x="6216156" y="137631"/>
                </a:cubicBezTo>
                <a:cubicBezTo>
                  <a:pt x="6230661" y="119720"/>
                  <a:pt x="6243933" y="99246"/>
                  <a:pt x="6255972" y="76208"/>
                </a:cubicBezTo>
                <a:cubicBezTo>
                  <a:pt x="6268010" y="53171"/>
                  <a:pt x="6272456" y="36231"/>
                  <a:pt x="6269308" y="25390"/>
                </a:cubicBezTo>
                <a:cubicBezTo>
                  <a:pt x="6266947" y="17259"/>
                  <a:pt x="6268600" y="13107"/>
                  <a:pt x="6274264" y="12934"/>
                </a:cubicBezTo>
                <a:close/>
                <a:moveTo>
                  <a:pt x="7059074" y="9698"/>
                </a:moveTo>
                <a:cubicBezTo>
                  <a:pt x="7062918" y="8415"/>
                  <a:pt x="7069920" y="10344"/>
                  <a:pt x="7080080" y="15485"/>
                </a:cubicBezTo>
                <a:cubicBezTo>
                  <a:pt x="7090240" y="20626"/>
                  <a:pt x="7093742" y="26229"/>
                  <a:pt x="7090587" y="32295"/>
                </a:cubicBezTo>
                <a:cubicBezTo>
                  <a:pt x="7087432" y="38361"/>
                  <a:pt x="7085854" y="60330"/>
                  <a:pt x="7085854" y="98203"/>
                </a:cubicBezTo>
                <a:lnTo>
                  <a:pt x="7107882" y="94266"/>
                </a:lnTo>
                <a:cubicBezTo>
                  <a:pt x="7118436" y="91498"/>
                  <a:pt x="7125954" y="92699"/>
                  <a:pt x="7130435" y="97869"/>
                </a:cubicBezTo>
                <a:cubicBezTo>
                  <a:pt x="7134916" y="103039"/>
                  <a:pt x="7132554" y="107330"/>
                  <a:pt x="7123347" y="110743"/>
                </a:cubicBezTo>
                <a:cubicBezTo>
                  <a:pt x="7114141" y="114156"/>
                  <a:pt x="7101199" y="117060"/>
                  <a:pt x="7084521" y="119455"/>
                </a:cubicBezTo>
                <a:lnTo>
                  <a:pt x="7084521" y="124359"/>
                </a:lnTo>
                <a:cubicBezTo>
                  <a:pt x="7098302" y="125980"/>
                  <a:pt x="7109168" y="129572"/>
                  <a:pt x="7117120" y="135136"/>
                </a:cubicBezTo>
                <a:cubicBezTo>
                  <a:pt x="7125072" y="140700"/>
                  <a:pt x="7127534" y="147884"/>
                  <a:pt x="7124509" y="156689"/>
                </a:cubicBezTo>
                <a:cubicBezTo>
                  <a:pt x="7121484" y="165494"/>
                  <a:pt x="7114958" y="165035"/>
                  <a:pt x="7104934" y="155312"/>
                </a:cubicBezTo>
                <a:cubicBezTo>
                  <a:pt x="7094910" y="145590"/>
                  <a:pt x="7088106" y="138757"/>
                  <a:pt x="7084521" y="134813"/>
                </a:cubicBezTo>
                <a:cubicBezTo>
                  <a:pt x="7084521" y="143130"/>
                  <a:pt x="7083213" y="151735"/>
                  <a:pt x="7080596" y="160625"/>
                </a:cubicBezTo>
                <a:cubicBezTo>
                  <a:pt x="7077978" y="169516"/>
                  <a:pt x="7073676" y="170011"/>
                  <a:pt x="7067690" y="162110"/>
                </a:cubicBezTo>
                <a:cubicBezTo>
                  <a:pt x="7061702" y="154208"/>
                  <a:pt x="7059383" y="147432"/>
                  <a:pt x="7060730" y="141782"/>
                </a:cubicBezTo>
                <a:cubicBezTo>
                  <a:pt x="7062079" y="136132"/>
                  <a:pt x="7062717" y="131106"/>
                  <a:pt x="7062645" y="126704"/>
                </a:cubicBezTo>
                <a:cubicBezTo>
                  <a:pt x="7044748" y="154065"/>
                  <a:pt x="7025669" y="172155"/>
                  <a:pt x="7005406" y="180974"/>
                </a:cubicBezTo>
                <a:cubicBezTo>
                  <a:pt x="6985144" y="189793"/>
                  <a:pt x="6980314" y="189205"/>
                  <a:pt x="6990919" y="179210"/>
                </a:cubicBezTo>
                <a:cubicBezTo>
                  <a:pt x="7001524" y="169215"/>
                  <a:pt x="7012380" y="158442"/>
                  <a:pt x="7023486" y="146891"/>
                </a:cubicBezTo>
                <a:cubicBezTo>
                  <a:pt x="7034592" y="135340"/>
                  <a:pt x="7042282" y="126811"/>
                  <a:pt x="7046556" y="121305"/>
                </a:cubicBezTo>
                <a:cubicBezTo>
                  <a:pt x="7037607" y="125693"/>
                  <a:pt x="7030265" y="128367"/>
                  <a:pt x="7024529" y="129328"/>
                </a:cubicBezTo>
                <a:cubicBezTo>
                  <a:pt x="7018793" y="130289"/>
                  <a:pt x="7011806" y="126915"/>
                  <a:pt x="7003568" y="119207"/>
                </a:cubicBezTo>
                <a:cubicBezTo>
                  <a:pt x="6995329" y="111499"/>
                  <a:pt x="6996770" y="108104"/>
                  <a:pt x="7007891" y="109022"/>
                </a:cubicBezTo>
                <a:cubicBezTo>
                  <a:pt x="7019012" y="109940"/>
                  <a:pt x="7037299" y="107940"/>
                  <a:pt x="7062752" y="103021"/>
                </a:cubicBezTo>
                <a:lnTo>
                  <a:pt x="7062752" y="56451"/>
                </a:lnTo>
                <a:cubicBezTo>
                  <a:pt x="7062752" y="38382"/>
                  <a:pt x="7061179" y="26394"/>
                  <a:pt x="7058032" y="20486"/>
                </a:cubicBezTo>
                <a:cubicBezTo>
                  <a:pt x="7054884" y="14578"/>
                  <a:pt x="7055232" y="10982"/>
                  <a:pt x="7059074" y="9698"/>
                </a:cubicBezTo>
                <a:close/>
                <a:moveTo>
                  <a:pt x="2229900" y="9698"/>
                </a:moveTo>
                <a:cubicBezTo>
                  <a:pt x="2233743" y="8415"/>
                  <a:pt x="2240745" y="10344"/>
                  <a:pt x="2250905" y="15485"/>
                </a:cubicBezTo>
                <a:cubicBezTo>
                  <a:pt x="2261065" y="20626"/>
                  <a:pt x="2264567" y="26229"/>
                  <a:pt x="2261412" y="32295"/>
                </a:cubicBezTo>
                <a:cubicBezTo>
                  <a:pt x="2258258" y="38361"/>
                  <a:pt x="2256680" y="60330"/>
                  <a:pt x="2256680" y="98203"/>
                </a:cubicBezTo>
                <a:lnTo>
                  <a:pt x="2278707" y="94266"/>
                </a:lnTo>
                <a:cubicBezTo>
                  <a:pt x="2289261" y="91498"/>
                  <a:pt x="2296779" y="92699"/>
                  <a:pt x="2301260" y="97869"/>
                </a:cubicBezTo>
                <a:cubicBezTo>
                  <a:pt x="2305742" y="103039"/>
                  <a:pt x="2303379" y="107330"/>
                  <a:pt x="2294173" y="110743"/>
                </a:cubicBezTo>
                <a:cubicBezTo>
                  <a:pt x="2284966" y="114156"/>
                  <a:pt x="2272024" y="117060"/>
                  <a:pt x="2255346" y="119455"/>
                </a:cubicBezTo>
                <a:lnTo>
                  <a:pt x="2255346" y="124359"/>
                </a:lnTo>
                <a:cubicBezTo>
                  <a:pt x="2269127" y="125980"/>
                  <a:pt x="2279994" y="129572"/>
                  <a:pt x="2287945" y="135136"/>
                </a:cubicBezTo>
                <a:cubicBezTo>
                  <a:pt x="2295897" y="140700"/>
                  <a:pt x="2298360" y="147884"/>
                  <a:pt x="2295334" y="156689"/>
                </a:cubicBezTo>
                <a:cubicBezTo>
                  <a:pt x="2292308" y="165494"/>
                  <a:pt x="2285784" y="165035"/>
                  <a:pt x="2275760" y="155312"/>
                </a:cubicBezTo>
                <a:cubicBezTo>
                  <a:pt x="2265736" y="145590"/>
                  <a:pt x="2258932" y="138757"/>
                  <a:pt x="2255346" y="134813"/>
                </a:cubicBezTo>
                <a:cubicBezTo>
                  <a:pt x="2255346" y="143130"/>
                  <a:pt x="2254038" y="151735"/>
                  <a:pt x="2251421" y="160625"/>
                </a:cubicBezTo>
                <a:cubicBezTo>
                  <a:pt x="2248804" y="169516"/>
                  <a:pt x="2244502" y="170011"/>
                  <a:pt x="2238515" y="162110"/>
                </a:cubicBezTo>
                <a:cubicBezTo>
                  <a:pt x="2232528" y="154208"/>
                  <a:pt x="2230208" y="147432"/>
                  <a:pt x="2231556" y="141782"/>
                </a:cubicBezTo>
                <a:cubicBezTo>
                  <a:pt x="2232904" y="136132"/>
                  <a:pt x="2233542" y="131106"/>
                  <a:pt x="2233471" y="126704"/>
                </a:cubicBezTo>
                <a:cubicBezTo>
                  <a:pt x="2215574" y="154065"/>
                  <a:pt x="2196494" y="172155"/>
                  <a:pt x="2176232" y="180974"/>
                </a:cubicBezTo>
                <a:cubicBezTo>
                  <a:pt x="2155969" y="189793"/>
                  <a:pt x="2151140" y="189205"/>
                  <a:pt x="2161744" y="179210"/>
                </a:cubicBezTo>
                <a:cubicBezTo>
                  <a:pt x="2172349" y="169215"/>
                  <a:pt x="2183205" y="158442"/>
                  <a:pt x="2194311" y="146891"/>
                </a:cubicBezTo>
                <a:cubicBezTo>
                  <a:pt x="2205417" y="135340"/>
                  <a:pt x="2213107" y="126811"/>
                  <a:pt x="2217381" y="121305"/>
                </a:cubicBezTo>
                <a:cubicBezTo>
                  <a:pt x="2208432" y="125693"/>
                  <a:pt x="2201090" y="128367"/>
                  <a:pt x="2195354" y="129328"/>
                </a:cubicBezTo>
                <a:cubicBezTo>
                  <a:pt x="2189618" y="130289"/>
                  <a:pt x="2182631" y="126915"/>
                  <a:pt x="2174392" y="119207"/>
                </a:cubicBezTo>
                <a:cubicBezTo>
                  <a:pt x="2166154" y="111499"/>
                  <a:pt x="2167595" y="108104"/>
                  <a:pt x="2178716" y="109022"/>
                </a:cubicBezTo>
                <a:cubicBezTo>
                  <a:pt x="2189837" y="109940"/>
                  <a:pt x="2208124" y="107940"/>
                  <a:pt x="2233578" y="103021"/>
                </a:cubicBezTo>
                <a:lnTo>
                  <a:pt x="2233578" y="56451"/>
                </a:lnTo>
                <a:cubicBezTo>
                  <a:pt x="2233578" y="38382"/>
                  <a:pt x="2232004" y="26394"/>
                  <a:pt x="2228857" y="20486"/>
                </a:cubicBezTo>
                <a:cubicBezTo>
                  <a:pt x="2225709" y="14578"/>
                  <a:pt x="2226057" y="10982"/>
                  <a:pt x="2229900" y="9698"/>
                </a:cubicBezTo>
                <a:close/>
                <a:moveTo>
                  <a:pt x="1242319" y="8082"/>
                </a:moveTo>
                <a:cubicBezTo>
                  <a:pt x="1245930" y="7611"/>
                  <a:pt x="1251799" y="9494"/>
                  <a:pt x="1259922" y="13732"/>
                </a:cubicBezTo>
                <a:cubicBezTo>
                  <a:pt x="1276169" y="22207"/>
                  <a:pt x="1281917" y="29380"/>
                  <a:pt x="1277163" y="35253"/>
                </a:cubicBezTo>
                <a:cubicBezTo>
                  <a:pt x="1272409" y="41125"/>
                  <a:pt x="1267462" y="48757"/>
                  <a:pt x="1262320" y="58150"/>
                </a:cubicBezTo>
                <a:cubicBezTo>
                  <a:pt x="1257179" y="67543"/>
                  <a:pt x="1247855" y="82256"/>
                  <a:pt x="1234347" y="102289"/>
                </a:cubicBezTo>
                <a:cubicBezTo>
                  <a:pt x="1236555" y="102289"/>
                  <a:pt x="1244058" y="100741"/>
                  <a:pt x="1256857" y="97643"/>
                </a:cubicBezTo>
                <a:cubicBezTo>
                  <a:pt x="1269655" y="94546"/>
                  <a:pt x="1280414" y="91473"/>
                  <a:pt x="1289133" y="88426"/>
                </a:cubicBezTo>
                <a:cubicBezTo>
                  <a:pt x="1297852" y="85379"/>
                  <a:pt x="1304954" y="81973"/>
                  <a:pt x="1310439" y="78209"/>
                </a:cubicBezTo>
                <a:cubicBezTo>
                  <a:pt x="1315924" y="74444"/>
                  <a:pt x="1322800" y="74247"/>
                  <a:pt x="1331068" y="77617"/>
                </a:cubicBezTo>
                <a:cubicBezTo>
                  <a:pt x="1339335" y="80987"/>
                  <a:pt x="1347778" y="86501"/>
                  <a:pt x="1356396" y="94159"/>
                </a:cubicBezTo>
                <a:cubicBezTo>
                  <a:pt x="1365015" y="101816"/>
                  <a:pt x="1363154" y="107732"/>
                  <a:pt x="1350814" y="111905"/>
                </a:cubicBezTo>
                <a:cubicBezTo>
                  <a:pt x="1338474" y="116078"/>
                  <a:pt x="1325625" y="124312"/>
                  <a:pt x="1312267" y="136609"/>
                </a:cubicBezTo>
                <a:cubicBezTo>
                  <a:pt x="1298909" y="148906"/>
                  <a:pt x="1295382" y="146568"/>
                  <a:pt x="1301684" y="129597"/>
                </a:cubicBezTo>
                <a:cubicBezTo>
                  <a:pt x="1307987" y="112625"/>
                  <a:pt x="1310995" y="103853"/>
                  <a:pt x="1310708" y="103279"/>
                </a:cubicBezTo>
                <a:cubicBezTo>
                  <a:pt x="1310421" y="102705"/>
                  <a:pt x="1307883" y="103082"/>
                  <a:pt x="1303093" y="104408"/>
                </a:cubicBezTo>
                <a:cubicBezTo>
                  <a:pt x="1298303" y="105735"/>
                  <a:pt x="1286480" y="108642"/>
                  <a:pt x="1267623" y="113131"/>
                </a:cubicBezTo>
                <a:lnTo>
                  <a:pt x="1256975" y="117132"/>
                </a:lnTo>
                <a:cubicBezTo>
                  <a:pt x="1250794" y="118895"/>
                  <a:pt x="1245309" y="120484"/>
                  <a:pt x="1240520" y="121896"/>
                </a:cubicBezTo>
                <a:cubicBezTo>
                  <a:pt x="1235730" y="123309"/>
                  <a:pt x="1230718" y="121312"/>
                  <a:pt x="1225484" y="115906"/>
                </a:cubicBezTo>
                <a:cubicBezTo>
                  <a:pt x="1217052" y="128683"/>
                  <a:pt x="1206272" y="139076"/>
                  <a:pt x="1193144" y="147085"/>
                </a:cubicBezTo>
                <a:cubicBezTo>
                  <a:pt x="1180015" y="155094"/>
                  <a:pt x="1177107" y="153298"/>
                  <a:pt x="1184421" y="141696"/>
                </a:cubicBezTo>
                <a:cubicBezTo>
                  <a:pt x="1191734" y="130095"/>
                  <a:pt x="1200073" y="116938"/>
                  <a:pt x="1209437" y="102225"/>
                </a:cubicBezTo>
                <a:cubicBezTo>
                  <a:pt x="1218801" y="87512"/>
                  <a:pt x="1226395" y="72146"/>
                  <a:pt x="1232217" y="56128"/>
                </a:cubicBezTo>
                <a:cubicBezTo>
                  <a:pt x="1238039" y="40110"/>
                  <a:pt x="1240050" y="26921"/>
                  <a:pt x="1238250" y="16560"/>
                </a:cubicBezTo>
                <a:cubicBezTo>
                  <a:pt x="1237351" y="11380"/>
                  <a:pt x="1238707" y="8554"/>
                  <a:pt x="1242319" y="8082"/>
                </a:cubicBezTo>
                <a:close/>
                <a:moveTo>
                  <a:pt x="7454954" y="7180"/>
                </a:moveTo>
                <a:cubicBezTo>
                  <a:pt x="7457736" y="6659"/>
                  <a:pt x="7461459" y="6696"/>
                  <a:pt x="7466125" y="7289"/>
                </a:cubicBezTo>
                <a:cubicBezTo>
                  <a:pt x="7484789" y="9662"/>
                  <a:pt x="7495612" y="14868"/>
                  <a:pt x="7498594" y="22906"/>
                </a:cubicBezTo>
                <a:cubicBezTo>
                  <a:pt x="7501578" y="30943"/>
                  <a:pt x="7502130" y="38106"/>
                  <a:pt x="7500251" y="44394"/>
                </a:cubicBezTo>
                <a:cubicBezTo>
                  <a:pt x="7498372" y="50683"/>
                  <a:pt x="7493464" y="51909"/>
                  <a:pt x="7485528" y="48073"/>
                </a:cubicBezTo>
                <a:cubicBezTo>
                  <a:pt x="7477590" y="44237"/>
                  <a:pt x="7467534" y="37178"/>
                  <a:pt x="7455359" y="26896"/>
                </a:cubicBezTo>
                <a:cubicBezTo>
                  <a:pt x="7446744" y="15313"/>
                  <a:pt x="7446610" y="8740"/>
                  <a:pt x="7454954" y="7180"/>
                </a:cubicBezTo>
                <a:close/>
                <a:moveTo>
                  <a:pt x="2625779" y="7180"/>
                </a:moveTo>
                <a:cubicBezTo>
                  <a:pt x="2628560" y="6659"/>
                  <a:pt x="2632284" y="6696"/>
                  <a:pt x="2636950" y="7289"/>
                </a:cubicBezTo>
                <a:cubicBezTo>
                  <a:pt x="2655614" y="9662"/>
                  <a:pt x="2666437" y="14868"/>
                  <a:pt x="2669420" y="22906"/>
                </a:cubicBezTo>
                <a:cubicBezTo>
                  <a:pt x="2672403" y="30943"/>
                  <a:pt x="2672955" y="38106"/>
                  <a:pt x="2671076" y="44394"/>
                </a:cubicBezTo>
                <a:cubicBezTo>
                  <a:pt x="2669198" y="50683"/>
                  <a:pt x="2664290" y="51909"/>
                  <a:pt x="2656353" y="48073"/>
                </a:cubicBezTo>
                <a:cubicBezTo>
                  <a:pt x="2648415" y="44237"/>
                  <a:pt x="2638359" y="37178"/>
                  <a:pt x="2626184" y="26896"/>
                </a:cubicBezTo>
                <a:cubicBezTo>
                  <a:pt x="2617569" y="15313"/>
                  <a:pt x="2617434" y="8740"/>
                  <a:pt x="2625779" y="7180"/>
                </a:cubicBezTo>
                <a:close/>
                <a:moveTo>
                  <a:pt x="5844914" y="4890"/>
                </a:moveTo>
                <a:cubicBezTo>
                  <a:pt x="5846595" y="4622"/>
                  <a:pt x="5848800" y="4722"/>
                  <a:pt x="5851528" y="5192"/>
                </a:cubicBezTo>
                <a:cubicBezTo>
                  <a:pt x="5862441" y="7070"/>
                  <a:pt x="5872365" y="10380"/>
                  <a:pt x="5881298" y="15119"/>
                </a:cubicBezTo>
                <a:cubicBezTo>
                  <a:pt x="5890233" y="19858"/>
                  <a:pt x="5892656" y="25046"/>
                  <a:pt x="5888569" y="30682"/>
                </a:cubicBezTo>
                <a:cubicBezTo>
                  <a:pt x="5884482" y="36317"/>
                  <a:pt x="5882030" y="52973"/>
                  <a:pt x="5881212" y="80650"/>
                </a:cubicBezTo>
                <a:cubicBezTo>
                  <a:pt x="5910653" y="76305"/>
                  <a:pt x="5929481" y="71845"/>
                  <a:pt x="5937698" y="67271"/>
                </a:cubicBezTo>
                <a:cubicBezTo>
                  <a:pt x="5945915" y="62696"/>
                  <a:pt x="5953645" y="62589"/>
                  <a:pt x="5960886" y="66948"/>
                </a:cubicBezTo>
                <a:cubicBezTo>
                  <a:pt x="5968128" y="71307"/>
                  <a:pt x="5975556" y="76362"/>
                  <a:pt x="5983171" y="82113"/>
                </a:cubicBezTo>
                <a:cubicBezTo>
                  <a:pt x="5990786" y="87863"/>
                  <a:pt x="5991324" y="93345"/>
                  <a:pt x="5984784" y="98557"/>
                </a:cubicBezTo>
                <a:cubicBezTo>
                  <a:pt x="5978245" y="103770"/>
                  <a:pt x="5970265" y="120172"/>
                  <a:pt x="5960843" y="147762"/>
                </a:cubicBezTo>
                <a:cubicBezTo>
                  <a:pt x="5974338" y="162203"/>
                  <a:pt x="5971914" y="169954"/>
                  <a:pt x="5953573" y="171015"/>
                </a:cubicBezTo>
                <a:cubicBezTo>
                  <a:pt x="5935232" y="172076"/>
                  <a:pt x="5910660" y="174270"/>
                  <a:pt x="5879857" y="177597"/>
                </a:cubicBezTo>
                <a:cubicBezTo>
                  <a:pt x="5879857" y="243562"/>
                  <a:pt x="5878886" y="284066"/>
                  <a:pt x="5876943" y="299109"/>
                </a:cubicBezTo>
                <a:cubicBezTo>
                  <a:pt x="5875000" y="314152"/>
                  <a:pt x="5870963" y="322250"/>
                  <a:pt x="5864832" y="323405"/>
                </a:cubicBezTo>
                <a:cubicBezTo>
                  <a:pt x="5858702" y="324559"/>
                  <a:pt x="5855146" y="315295"/>
                  <a:pt x="5854163" y="295613"/>
                </a:cubicBezTo>
                <a:cubicBezTo>
                  <a:pt x="5853181" y="275931"/>
                  <a:pt x="5852690" y="237181"/>
                  <a:pt x="5852690" y="179361"/>
                </a:cubicBezTo>
                <a:cubicBezTo>
                  <a:pt x="5838880" y="180221"/>
                  <a:pt x="5820811" y="182308"/>
                  <a:pt x="5798484" y="185620"/>
                </a:cubicBezTo>
                <a:cubicBezTo>
                  <a:pt x="5797738" y="193034"/>
                  <a:pt x="5796261" y="198566"/>
                  <a:pt x="5794052" y="202216"/>
                </a:cubicBezTo>
                <a:cubicBezTo>
                  <a:pt x="5791844" y="205865"/>
                  <a:pt x="5788750" y="206482"/>
                  <a:pt x="5784771" y="204066"/>
                </a:cubicBezTo>
                <a:cubicBezTo>
                  <a:pt x="5780792" y="201649"/>
                  <a:pt x="5777888" y="195641"/>
                  <a:pt x="5776059" y="186040"/>
                </a:cubicBezTo>
                <a:cubicBezTo>
                  <a:pt x="5774231" y="176439"/>
                  <a:pt x="5771288" y="162156"/>
                  <a:pt x="5767229" y="143191"/>
                </a:cubicBezTo>
                <a:cubicBezTo>
                  <a:pt x="5763171" y="124226"/>
                  <a:pt x="5758629" y="110191"/>
                  <a:pt x="5753603" y="101085"/>
                </a:cubicBezTo>
                <a:cubicBezTo>
                  <a:pt x="5748576" y="91979"/>
                  <a:pt x="5750143" y="87426"/>
                  <a:pt x="5758302" y="87426"/>
                </a:cubicBezTo>
                <a:cubicBezTo>
                  <a:pt x="5764182" y="87426"/>
                  <a:pt x="5770008" y="88096"/>
                  <a:pt x="5775780" y="89437"/>
                </a:cubicBezTo>
                <a:cubicBezTo>
                  <a:pt x="5781551" y="90778"/>
                  <a:pt x="5792038" y="90799"/>
                  <a:pt x="5807238" y="89502"/>
                </a:cubicBezTo>
                <a:cubicBezTo>
                  <a:pt x="5822439" y="88204"/>
                  <a:pt x="5837589" y="86365"/>
                  <a:pt x="5852690" y="83984"/>
                </a:cubicBezTo>
                <a:cubicBezTo>
                  <a:pt x="5852690" y="49439"/>
                  <a:pt x="5849768" y="27201"/>
                  <a:pt x="5843924" y="17270"/>
                </a:cubicBezTo>
                <a:cubicBezTo>
                  <a:pt x="5839542" y="9822"/>
                  <a:pt x="5839872" y="5695"/>
                  <a:pt x="5844914" y="4890"/>
                </a:cubicBezTo>
                <a:close/>
                <a:moveTo>
                  <a:pt x="6740366" y="1960"/>
                </a:moveTo>
                <a:cubicBezTo>
                  <a:pt x="6742072" y="2046"/>
                  <a:pt x="6744157" y="2507"/>
                  <a:pt x="6746620" y="3342"/>
                </a:cubicBezTo>
                <a:cubicBezTo>
                  <a:pt x="6756472" y="6683"/>
                  <a:pt x="6764825" y="11236"/>
                  <a:pt x="6771679" y="17001"/>
                </a:cubicBezTo>
                <a:cubicBezTo>
                  <a:pt x="6778534" y="22766"/>
                  <a:pt x="6780223" y="27634"/>
                  <a:pt x="6776745" y="31607"/>
                </a:cubicBezTo>
                <a:cubicBezTo>
                  <a:pt x="6773268" y="35579"/>
                  <a:pt x="6770052" y="39415"/>
                  <a:pt x="6767098" y="43115"/>
                </a:cubicBezTo>
                <a:cubicBezTo>
                  <a:pt x="6798072" y="75308"/>
                  <a:pt x="6819784" y="96740"/>
                  <a:pt x="6832230" y="107409"/>
                </a:cubicBezTo>
                <a:cubicBezTo>
                  <a:pt x="6844678" y="118078"/>
                  <a:pt x="6857498" y="127155"/>
                  <a:pt x="6870691" y="134641"/>
                </a:cubicBezTo>
                <a:cubicBezTo>
                  <a:pt x="6883884" y="142127"/>
                  <a:pt x="6898938" y="149010"/>
                  <a:pt x="6915852" y="155291"/>
                </a:cubicBezTo>
                <a:cubicBezTo>
                  <a:pt x="6932766" y="161572"/>
                  <a:pt x="6934078" y="166254"/>
                  <a:pt x="6919788" y="169337"/>
                </a:cubicBezTo>
                <a:cubicBezTo>
                  <a:pt x="6905499" y="172420"/>
                  <a:pt x="6889825" y="173492"/>
                  <a:pt x="6872767" y="172553"/>
                </a:cubicBezTo>
                <a:cubicBezTo>
                  <a:pt x="6855710" y="171614"/>
                  <a:pt x="6843706" y="166677"/>
                  <a:pt x="6836759" y="157743"/>
                </a:cubicBezTo>
                <a:cubicBezTo>
                  <a:pt x="6829811" y="148809"/>
                  <a:pt x="6820224" y="136261"/>
                  <a:pt x="6808000" y="120100"/>
                </a:cubicBezTo>
                <a:cubicBezTo>
                  <a:pt x="6795774" y="103939"/>
                  <a:pt x="6779194" y="82299"/>
                  <a:pt x="6758256" y="55182"/>
                </a:cubicBezTo>
                <a:cubicBezTo>
                  <a:pt x="6748405" y="75574"/>
                  <a:pt x="6737818" y="93693"/>
                  <a:pt x="6726497" y="109538"/>
                </a:cubicBezTo>
                <a:cubicBezTo>
                  <a:pt x="6715176" y="125384"/>
                  <a:pt x="6701294" y="141983"/>
                  <a:pt x="6684853" y="159335"/>
                </a:cubicBezTo>
                <a:cubicBezTo>
                  <a:pt x="6668412" y="176686"/>
                  <a:pt x="6649189" y="190435"/>
                  <a:pt x="6627184" y="200581"/>
                </a:cubicBezTo>
                <a:cubicBezTo>
                  <a:pt x="6605179" y="210727"/>
                  <a:pt x="6602608" y="208120"/>
                  <a:pt x="6619472" y="192762"/>
                </a:cubicBezTo>
                <a:cubicBezTo>
                  <a:pt x="6636336" y="177403"/>
                  <a:pt x="6652404" y="160962"/>
                  <a:pt x="6667677" y="143439"/>
                </a:cubicBezTo>
                <a:cubicBezTo>
                  <a:pt x="6682949" y="125915"/>
                  <a:pt x="6695902" y="108958"/>
                  <a:pt x="6706536" y="92567"/>
                </a:cubicBezTo>
                <a:cubicBezTo>
                  <a:pt x="6717168" y="76176"/>
                  <a:pt x="6725170" y="60696"/>
                  <a:pt x="6730541" y="46126"/>
                </a:cubicBezTo>
                <a:cubicBezTo>
                  <a:pt x="6735912" y="31556"/>
                  <a:pt x="6737470" y="19948"/>
                  <a:pt x="6735219" y="11301"/>
                </a:cubicBezTo>
                <a:cubicBezTo>
                  <a:pt x="6733531" y="4815"/>
                  <a:pt x="6735246" y="1702"/>
                  <a:pt x="6740366" y="1960"/>
                </a:cubicBezTo>
                <a:close/>
                <a:moveTo>
                  <a:pt x="895816" y="277"/>
                </a:moveTo>
                <a:cubicBezTo>
                  <a:pt x="898751" y="716"/>
                  <a:pt x="902419" y="1677"/>
                  <a:pt x="906819" y="3159"/>
                </a:cubicBezTo>
                <a:cubicBezTo>
                  <a:pt x="924422" y="9089"/>
                  <a:pt x="931424" y="15578"/>
                  <a:pt x="927825" y="22626"/>
                </a:cubicBezTo>
                <a:cubicBezTo>
                  <a:pt x="924225" y="29674"/>
                  <a:pt x="922425" y="36869"/>
                  <a:pt x="922425" y="44212"/>
                </a:cubicBezTo>
                <a:cubicBezTo>
                  <a:pt x="926053" y="43423"/>
                  <a:pt x="933410" y="41200"/>
                  <a:pt x="944495" y="37543"/>
                </a:cubicBezTo>
                <a:cubicBezTo>
                  <a:pt x="955580" y="33887"/>
                  <a:pt x="964345" y="35116"/>
                  <a:pt x="970791" y="41232"/>
                </a:cubicBezTo>
                <a:cubicBezTo>
                  <a:pt x="977237" y="47349"/>
                  <a:pt x="973387" y="52540"/>
                  <a:pt x="959240" y="56806"/>
                </a:cubicBezTo>
                <a:cubicBezTo>
                  <a:pt x="945094" y="61072"/>
                  <a:pt x="932678" y="64352"/>
                  <a:pt x="921995" y="66647"/>
                </a:cubicBezTo>
                <a:cubicBezTo>
                  <a:pt x="921378" y="71537"/>
                  <a:pt x="921070" y="75308"/>
                  <a:pt x="921070" y="77961"/>
                </a:cubicBezTo>
                <a:lnTo>
                  <a:pt x="941139" y="74154"/>
                </a:lnTo>
                <a:cubicBezTo>
                  <a:pt x="948868" y="71286"/>
                  <a:pt x="955555" y="72046"/>
                  <a:pt x="961197" y="76434"/>
                </a:cubicBezTo>
                <a:cubicBezTo>
                  <a:pt x="966841" y="80822"/>
                  <a:pt x="966070" y="85092"/>
                  <a:pt x="958885" y="89243"/>
                </a:cubicBezTo>
                <a:cubicBezTo>
                  <a:pt x="951701" y="93395"/>
                  <a:pt x="938959" y="97134"/>
                  <a:pt x="920661" y="100461"/>
                </a:cubicBezTo>
                <a:cubicBezTo>
                  <a:pt x="920030" y="106212"/>
                  <a:pt x="919715" y="109961"/>
                  <a:pt x="919715" y="111711"/>
                </a:cubicBezTo>
                <a:cubicBezTo>
                  <a:pt x="946445" y="107208"/>
                  <a:pt x="965772" y="103831"/>
                  <a:pt x="977696" y="101580"/>
                </a:cubicBezTo>
                <a:cubicBezTo>
                  <a:pt x="989620" y="99328"/>
                  <a:pt x="1000074" y="99909"/>
                  <a:pt x="1009058" y="103322"/>
                </a:cubicBezTo>
                <a:cubicBezTo>
                  <a:pt x="1018042" y="106735"/>
                  <a:pt x="1024072" y="111263"/>
                  <a:pt x="1027149" y="116906"/>
                </a:cubicBezTo>
                <a:cubicBezTo>
                  <a:pt x="1030224" y="122549"/>
                  <a:pt x="1025431" y="125370"/>
                  <a:pt x="1012769" y="125370"/>
                </a:cubicBezTo>
                <a:cubicBezTo>
                  <a:pt x="1003864" y="125370"/>
                  <a:pt x="993890" y="125589"/>
                  <a:pt x="982848" y="126026"/>
                </a:cubicBezTo>
                <a:cubicBezTo>
                  <a:pt x="971806" y="126464"/>
                  <a:pt x="954325" y="128263"/>
                  <a:pt x="930405" y="131425"/>
                </a:cubicBezTo>
                <a:cubicBezTo>
                  <a:pt x="906486" y="134587"/>
                  <a:pt x="889607" y="137452"/>
                  <a:pt x="879770" y="140019"/>
                </a:cubicBezTo>
                <a:cubicBezTo>
                  <a:pt x="869933" y="142585"/>
                  <a:pt x="860995" y="145059"/>
                  <a:pt x="852957" y="147440"/>
                </a:cubicBezTo>
                <a:cubicBezTo>
                  <a:pt x="844920" y="149820"/>
                  <a:pt x="835789" y="147501"/>
                  <a:pt x="825564" y="140481"/>
                </a:cubicBezTo>
                <a:cubicBezTo>
                  <a:pt x="815340" y="133462"/>
                  <a:pt x="815296" y="129626"/>
                  <a:pt x="825435" y="128973"/>
                </a:cubicBezTo>
                <a:cubicBezTo>
                  <a:pt x="835574" y="128321"/>
                  <a:pt x="859300" y="124173"/>
                  <a:pt x="896613" y="116529"/>
                </a:cubicBezTo>
                <a:lnTo>
                  <a:pt x="896613" y="106462"/>
                </a:lnTo>
                <a:cubicBezTo>
                  <a:pt x="893472" y="107366"/>
                  <a:pt x="888553" y="107818"/>
                  <a:pt x="881857" y="107818"/>
                </a:cubicBezTo>
                <a:cubicBezTo>
                  <a:pt x="874816" y="107818"/>
                  <a:pt x="867642" y="105330"/>
                  <a:pt x="860336" y="100354"/>
                </a:cubicBezTo>
                <a:cubicBezTo>
                  <a:pt x="853029" y="95378"/>
                  <a:pt x="853739" y="92219"/>
                  <a:pt x="862465" y="90878"/>
                </a:cubicBezTo>
                <a:cubicBezTo>
                  <a:pt x="871192" y="89537"/>
                  <a:pt x="882574" y="87304"/>
                  <a:pt x="896613" y="84178"/>
                </a:cubicBezTo>
                <a:lnTo>
                  <a:pt x="896613" y="74068"/>
                </a:lnTo>
                <a:cubicBezTo>
                  <a:pt x="891608" y="75875"/>
                  <a:pt x="885520" y="77226"/>
                  <a:pt x="878351" y="78123"/>
                </a:cubicBezTo>
                <a:cubicBezTo>
                  <a:pt x="871180" y="79019"/>
                  <a:pt x="862985" y="76474"/>
                  <a:pt x="853764" y="70486"/>
                </a:cubicBezTo>
                <a:cubicBezTo>
                  <a:pt x="844543" y="64499"/>
                  <a:pt x="845845" y="60896"/>
                  <a:pt x="857668" y="59678"/>
                </a:cubicBezTo>
                <a:cubicBezTo>
                  <a:pt x="869492" y="58459"/>
                  <a:pt x="882502" y="55870"/>
                  <a:pt x="896699" y="51912"/>
                </a:cubicBezTo>
                <a:cubicBezTo>
                  <a:pt x="897545" y="35020"/>
                  <a:pt x="895043" y="21188"/>
                  <a:pt x="889192" y="10419"/>
                </a:cubicBezTo>
                <a:cubicBezTo>
                  <a:pt x="884804" y="2342"/>
                  <a:pt x="887012" y="-1039"/>
                  <a:pt x="895816" y="2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Group 3"/>
          <p:cNvGrpSpPr/>
          <p:nvPr/>
        </p:nvGrpSpPr>
        <p:grpSpPr bwMode="auto">
          <a:xfrm>
            <a:off x="2864278" y="2475835"/>
            <a:ext cx="2665413" cy="508000"/>
            <a:chOff x="0" y="0"/>
            <a:chExt cx="1679" cy="320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63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726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044" y="2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07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15"/>
          <p:cNvGrpSpPr/>
          <p:nvPr/>
        </p:nvGrpSpPr>
        <p:grpSpPr bwMode="auto">
          <a:xfrm>
            <a:off x="6460443" y="2471885"/>
            <a:ext cx="2665413" cy="504825"/>
            <a:chOff x="0" y="0"/>
            <a:chExt cx="1679" cy="318"/>
          </a:xfrm>
        </p:grpSpPr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0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726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1044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407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318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sp>
        <p:nvSpPr>
          <p:cNvPr id="51" name="Line 39"/>
          <p:cNvSpPr>
            <a:spLocks noChangeShapeType="1"/>
          </p:cNvSpPr>
          <p:nvPr/>
        </p:nvSpPr>
        <p:spPr bwMode="auto">
          <a:xfrm flipV="1">
            <a:off x="2825589" y="3817776"/>
            <a:ext cx="633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TextBox 17"/>
          <p:cNvSpPr txBox="1">
            <a:spLocks noChangeArrowheads="1"/>
          </p:cNvSpPr>
          <p:nvPr/>
        </p:nvSpPr>
        <p:spPr bwMode="auto">
          <a:xfrm>
            <a:off x="2910411" y="2485843"/>
            <a:ext cx="364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9" name="Group 3"/>
          <p:cNvGrpSpPr/>
          <p:nvPr/>
        </p:nvGrpSpPr>
        <p:grpSpPr bwMode="auto">
          <a:xfrm>
            <a:off x="2860068" y="3079697"/>
            <a:ext cx="2665413" cy="508000"/>
            <a:chOff x="0" y="0"/>
            <a:chExt cx="1679" cy="320"/>
          </a:xfrm>
        </p:grpSpPr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Rectangle 5"/>
            <p:cNvSpPr>
              <a:spLocks noChangeArrowheads="1"/>
            </p:cNvSpPr>
            <p:nvPr/>
          </p:nvSpPr>
          <p:spPr bwMode="auto">
            <a:xfrm>
              <a:off x="363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726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1044" y="2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1407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Group 15"/>
          <p:cNvGrpSpPr/>
          <p:nvPr/>
        </p:nvGrpSpPr>
        <p:grpSpPr bwMode="auto">
          <a:xfrm>
            <a:off x="6456233" y="3075747"/>
            <a:ext cx="2665413" cy="504825"/>
            <a:chOff x="0" y="0"/>
            <a:chExt cx="1679" cy="318"/>
          </a:xfrm>
        </p:grpSpPr>
        <p:sp>
          <p:nvSpPr>
            <p:cNvPr id="96" name="Rectangle 16"/>
            <p:cNvSpPr>
              <a:spLocks noChangeArrowheads="1"/>
            </p:cNvSpPr>
            <p:nvPr/>
          </p:nvSpPr>
          <p:spPr bwMode="auto">
            <a:xfrm>
              <a:off x="0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726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1044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99" name="Rectangle 19"/>
            <p:cNvSpPr>
              <a:spLocks noChangeArrowheads="1"/>
            </p:cNvSpPr>
            <p:nvPr/>
          </p:nvSpPr>
          <p:spPr bwMode="auto">
            <a:xfrm>
              <a:off x="1407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Rectangle 20"/>
            <p:cNvSpPr>
              <a:spLocks noChangeArrowheads="1"/>
            </p:cNvSpPr>
            <p:nvPr/>
          </p:nvSpPr>
          <p:spPr bwMode="auto">
            <a:xfrm>
              <a:off x="318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101" name="Group 3"/>
          <p:cNvGrpSpPr/>
          <p:nvPr/>
        </p:nvGrpSpPr>
        <p:grpSpPr bwMode="auto">
          <a:xfrm>
            <a:off x="2847026" y="3996150"/>
            <a:ext cx="2665413" cy="508000"/>
            <a:chOff x="0" y="0"/>
            <a:chExt cx="1679" cy="320"/>
          </a:xfrm>
        </p:grpSpPr>
        <p:sp>
          <p:nvSpPr>
            <p:cNvPr id="102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363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104" name="Rectangle 6"/>
            <p:cNvSpPr>
              <a:spLocks noChangeArrowheads="1"/>
            </p:cNvSpPr>
            <p:nvPr/>
          </p:nvSpPr>
          <p:spPr bwMode="auto">
            <a:xfrm>
              <a:off x="726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1044" y="2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106" name="Rectangle 8"/>
            <p:cNvSpPr>
              <a:spLocks noChangeArrowheads="1"/>
            </p:cNvSpPr>
            <p:nvPr/>
          </p:nvSpPr>
          <p:spPr bwMode="auto">
            <a:xfrm>
              <a:off x="1407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7" name="Group 15"/>
          <p:cNvGrpSpPr/>
          <p:nvPr/>
        </p:nvGrpSpPr>
        <p:grpSpPr bwMode="auto">
          <a:xfrm>
            <a:off x="6443191" y="3992200"/>
            <a:ext cx="2665413" cy="504825"/>
            <a:chOff x="0" y="0"/>
            <a:chExt cx="1679" cy="318"/>
          </a:xfrm>
        </p:grpSpPr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0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Rectangle 17"/>
            <p:cNvSpPr>
              <a:spLocks noChangeArrowheads="1"/>
            </p:cNvSpPr>
            <p:nvPr/>
          </p:nvSpPr>
          <p:spPr bwMode="auto">
            <a:xfrm>
              <a:off x="726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Rectangle 18"/>
            <p:cNvSpPr>
              <a:spLocks noChangeArrowheads="1"/>
            </p:cNvSpPr>
            <p:nvPr/>
          </p:nvSpPr>
          <p:spPr bwMode="auto">
            <a:xfrm>
              <a:off x="1044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111" name="Rectangle 19"/>
            <p:cNvSpPr>
              <a:spLocks noChangeArrowheads="1"/>
            </p:cNvSpPr>
            <p:nvPr/>
          </p:nvSpPr>
          <p:spPr bwMode="auto">
            <a:xfrm>
              <a:off x="1407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Rectangle 20"/>
            <p:cNvSpPr>
              <a:spLocks noChangeArrowheads="1"/>
            </p:cNvSpPr>
            <p:nvPr/>
          </p:nvSpPr>
          <p:spPr bwMode="auto">
            <a:xfrm>
              <a:off x="318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113" name="Group 3"/>
          <p:cNvGrpSpPr/>
          <p:nvPr/>
        </p:nvGrpSpPr>
        <p:grpSpPr bwMode="auto">
          <a:xfrm>
            <a:off x="2842816" y="4600012"/>
            <a:ext cx="2665413" cy="508000"/>
            <a:chOff x="0" y="0"/>
            <a:chExt cx="1679" cy="320"/>
          </a:xfrm>
        </p:grpSpPr>
        <p:sp>
          <p:nvSpPr>
            <p:cNvPr id="114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363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726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1044" y="2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1407" y="48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Group 15"/>
          <p:cNvGrpSpPr/>
          <p:nvPr/>
        </p:nvGrpSpPr>
        <p:grpSpPr bwMode="auto">
          <a:xfrm>
            <a:off x="6438981" y="4596062"/>
            <a:ext cx="2665413" cy="504825"/>
            <a:chOff x="0" y="0"/>
            <a:chExt cx="1679" cy="318"/>
          </a:xfrm>
        </p:grpSpPr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0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726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1044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1407" y="46"/>
              <a:ext cx="272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Rectangle 20"/>
            <p:cNvSpPr>
              <a:spLocks noChangeArrowheads="1"/>
            </p:cNvSpPr>
            <p:nvPr/>
          </p:nvSpPr>
          <p:spPr bwMode="auto">
            <a:xfrm>
              <a:off x="318" y="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sp>
        <p:nvSpPr>
          <p:cNvPr id="125" name="TextBox 17"/>
          <p:cNvSpPr txBox="1">
            <a:spLocks noChangeArrowheads="1"/>
          </p:cNvSpPr>
          <p:nvPr/>
        </p:nvSpPr>
        <p:spPr bwMode="auto">
          <a:xfrm>
            <a:off x="3942751" y="2479010"/>
            <a:ext cx="54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TextBox 17"/>
          <p:cNvSpPr txBox="1">
            <a:spLocks noChangeArrowheads="1"/>
          </p:cNvSpPr>
          <p:nvPr/>
        </p:nvSpPr>
        <p:spPr bwMode="auto">
          <a:xfrm>
            <a:off x="5030175" y="2485843"/>
            <a:ext cx="580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TextBox 17"/>
          <p:cNvSpPr txBox="1">
            <a:spLocks noChangeArrowheads="1"/>
          </p:cNvSpPr>
          <p:nvPr/>
        </p:nvSpPr>
        <p:spPr bwMode="auto">
          <a:xfrm>
            <a:off x="2804148" y="3104371"/>
            <a:ext cx="553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TextBox 17"/>
          <p:cNvSpPr txBox="1">
            <a:spLocks noChangeArrowheads="1"/>
          </p:cNvSpPr>
          <p:nvPr/>
        </p:nvSpPr>
        <p:spPr bwMode="auto">
          <a:xfrm>
            <a:off x="4038787" y="3097538"/>
            <a:ext cx="386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TextBox 17"/>
          <p:cNvSpPr txBox="1">
            <a:spLocks noChangeArrowheads="1"/>
          </p:cNvSpPr>
          <p:nvPr/>
        </p:nvSpPr>
        <p:spPr bwMode="auto">
          <a:xfrm>
            <a:off x="5029107" y="3104371"/>
            <a:ext cx="580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TextBox 17"/>
          <p:cNvSpPr txBox="1">
            <a:spLocks noChangeArrowheads="1"/>
          </p:cNvSpPr>
          <p:nvPr/>
        </p:nvSpPr>
        <p:spPr bwMode="auto">
          <a:xfrm>
            <a:off x="6400331" y="2492510"/>
            <a:ext cx="618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TextBox 17"/>
          <p:cNvSpPr txBox="1">
            <a:spLocks noChangeArrowheads="1"/>
          </p:cNvSpPr>
          <p:nvPr/>
        </p:nvSpPr>
        <p:spPr bwMode="auto">
          <a:xfrm>
            <a:off x="7643065" y="2485677"/>
            <a:ext cx="4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TextBox 17"/>
          <p:cNvSpPr txBox="1">
            <a:spLocks noChangeArrowheads="1"/>
          </p:cNvSpPr>
          <p:nvPr/>
        </p:nvSpPr>
        <p:spPr bwMode="auto">
          <a:xfrm>
            <a:off x="8625291" y="2492510"/>
            <a:ext cx="580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" name="TextBox 17"/>
          <p:cNvSpPr txBox="1">
            <a:spLocks noChangeArrowheads="1"/>
          </p:cNvSpPr>
          <p:nvPr/>
        </p:nvSpPr>
        <p:spPr bwMode="auto">
          <a:xfrm>
            <a:off x="6400207" y="3085051"/>
            <a:ext cx="601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TextBox 17"/>
          <p:cNvSpPr txBox="1">
            <a:spLocks noChangeArrowheads="1"/>
          </p:cNvSpPr>
          <p:nvPr/>
        </p:nvSpPr>
        <p:spPr bwMode="auto">
          <a:xfrm>
            <a:off x="7548918" y="3094402"/>
            <a:ext cx="54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TextBox 17"/>
          <p:cNvSpPr txBox="1">
            <a:spLocks noChangeArrowheads="1"/>
          </p:cNvSpPr>
          <p:nvPr/>
        </p:nvSpPr>
        <p:spPr bwMode="auto">
          <a:xfrm>
            <a:off x="8725356" y="3085051"/>
            <a:ext cx="323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TextBox 17"/>
          <p:cNvSpPr txBox="1">
            <a:spLocks noChangeArrowheads="1"/>
          </p:cNvSpPr>
          <p:nvPr/>
        </p:nvSpPr>
        <p:spPr bwMode="auto">
          <a:xfrm>
            <a:off x="2893159" y="4007473"/>
            <a:ext cx="364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" name="TextBox 17"/>
          <p:cNvSpPr txBox="1">
            <a:spLocks noChangeArrowheads="1"/>
          </p:cNvSpPr>
          <p:nvPr/>
        </p:nvSpPr>
        <p:spPr bwMode="auto">
          <a:xfrm>
            <a:off x="4038787" y="4016824"/>
            <a:ext cx="39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TextBox 17"/>
          <p:cNvSpPr txBox="1">
            <a:spLocks noChangeArrowheads="1"/>
          </p:cNvSpPr>
          <p:nvPr/>
        </p:nvSpPr>
        <p:spPr bwMode="auto">
          <a:xfrm>
            <a:off x="5012923" y="4007473"/>
            <a:ext cx="580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9" name="TextBox 17"/>
          <p:cNvSpPr txBox="1">
            <a:spLocks noChangeArrowheads="1"/>
          </p:cNvSpPr>
          <p:nvPr/>
        </p:nvSpPr>
        <p:spPr bwMode="auto">
          <a:xfrm>
            <a:off x="2875908" y="4626001"/>
            <a:ext cx="553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TextBox 17"/>
          <p:cNvSpPr txBox="1">
            <a:spLocks noChangeArrowheads="1"/>
          </p:cNvSpPr>
          <p:nvPr/>
        </p:nvSpPr>
        <p:spPr bwMode="auto">
          <a:xfrm>
            <a:off x="4021535" y="4619168"/>
            <a:ext cx="386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1" name="TextBox 17"/>
          <p:cNvSpPr txBox="1">
            <a:spLocks noChangeArrowheads="1"/>
          </p:cNvSpPr>
          <p:nvPr/>
        </p:nvSpPr>
        <p:spPr bwMode="auto">
          <a:xfrm>
            <a:off x="5011855" y="4626001"/>
            <a:ext cx="580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2" name="TextBox 17"/>
          <p:cNvSpPr txBox="1">
            <a:spLocks noChangeArrowheads="1"/>
          </p:cNvSpPr>
          <p:nvPr/>
        </p:nvSpPr>
        <p:spPr bwMode="auto">
          <a:xfrm>
            <a:off x="6383079" y="4014140"/>
            <a:ext cx="618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Box 17"/>
          <p:cNvSpPr txBox="1">
            <a:spLocks noChangeArrowheads="1"/>
          </p:cNvSpPr>
          <p:nvPr/>
        </p:nvSpPr>
        <p:spPr bwMode="auto">
          <a:xfrm>
            <a:off x="7625813" y="4007307"/>
            <a:ext cx="401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TextBox 17"/>
          <p:cNvSpPr txBox="1">
            <a:spLocks noChangeArrowheads="1"/>
          </p:cNvSpPr>
          <p:nvPr/>
        </p:nvSpPr>
        <p:spPr bwMode="auto">
          <a:xfrm>
            <a:off x="8713237" y="4014140"/>
            <a:ext cx="42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5" name="TextBox 17"/>
          <p:cNvSpPr txBox="1">
            <a:spLocks noChangeArrowheads="1"/>
          </p:cNvSpPr>
          <p:nvPr/>
        </p:nvSpPr>
        <p:spPr bwMode="auto">
          <a:xfrm>
            <a:off x="6382955" y="4606681"/>
            <a:ext cx="601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6" name="TextBox 17"/>
          <p:cNvSpPr txBox="1">
            <a:spLocks noChangeArrowheads="1"/>
          </p:cNvSpPr>
          <p:nvPr/>
        </p:nvSpPr>
        <p:spPr bwMode="auto">
          <a:xfrm>
            <a:off x="7620678" y="4616032"/>
            <a:ext cx="54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7" name="TextBox 17"/>
          <p:cNvSpPr txBox="1">
            <a:spLocks noChangeArrowheads="1"/>
          </p:cNvSpPr>
          <p:nvPr/>
        </p:nvSpPr>
        <p:spPr bwMode="auto">
          <a:xfrm>
            <a:off x="8708104" y="4606681"/>
            <a:ext cx="323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2731794" y="5480843"/>
            <a:ext cx="637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观察上面两组算式，说一说你发现了什么？ 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948112" y="5729615"/>
            <a:ext cx="4295775" cy="584775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铁路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89" y="1367148"/>
            <a:ext cx="5530392" cy="365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IMG_4381"/>
          <p:cNvPicPr>
            <a:picLocks noChangeAspect="1" noChangeArrowheads="1"/>
          </p:cNvPicPr>
          <p:nvPr/>
        </p:nvPicPr>
        <p:blipFill>
          <a:blip r:embed="rId3" cstate="print"/>
          <a:srcRect l="58849" t="20351" r="15132" b="62604"/>
          <a:stretch>
            <a:fillRect/>
          </a:stretch>
        </p:blipFill>
        <p:spPr bwMode="auto">
          <a:xfrm>
            <a:off x="4742717" y="3618136"/>
            <a:ext cx="2535918" cy="220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242984" y="3812986"/>
            <a:ext cx="1229963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814km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595862" y="4452396"/>
            <a:ext cx="131196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1142km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887750" y="4406691"/>
            <a:ext cx="406804" cy="2118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559165" y="4210829"/>
            <a:ext cx="551567" cy="2652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267761" y="5554699"/>
            <a:ext cx="406804" cy="2118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806278" y="2026091"/>
            <a:ext cx="8203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）一列火车从西宁经过格尔木开往拉萨。西宁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到格尔木的铁路长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814km,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格尔木到拉萨的铁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路长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1142km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。西宁到拉萨的铁路长多少千米？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893857" y="2503251"/>
            <a:ext cx="684000" cy="0"/>
          </a:xfrm>
          <a:prstGeom prst="line">
            <a:avLst/>
          </a:prstGeom>
          <a:ln w="222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807027" y="2913641"/>
            <a:ext cx="3764403" cy="0"/>
          </a:xfrm>
          <a:prstGeom prst="line">
            <a:avLst/>
          </a:prstGeom>
          <a:ln w="222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>
            <a:off x="6094220" y="4168435"/>
            <a:ext cx="1001178" cy="228025"/>
          </a:xfrm>
          <a:custGeom>
            <a:avLst/>
            <a:gdLst>
              <a:gd name="connsiteX0" fmla="*/ 0 w 1296297"/>
              <a:gd name="connsiteY0" fmla="*/ 245902 h 332077"/>
              <a:gd name="connsiteX1" fmla="*/ 10758 w 1296297"/>
              <a:gd name="connsiteY1" fmla="*/ 219008 h 332077"/>
              <a:gd name="connsiteX2" fmla="*/ 37652 w 1296297"/>
              <a:gd name="connsiteY2" fmla="*/ 186735 h 332077"/>
              <a:gd name="connsiteX3" fmla="*/ 53788 w 1296297"/>
              <a:gd name="connsiteY3" fmla="*/ 181356 h 332077"/>
              <a:gd name="connsiteX4" fmla="*/ 69925 w 1296297"/>
              <a:gd name="connsiteY4" fmla="*/ 170598 h 332077"/>
              <a:gd name="connsiteX5" fmla="*/ 86061 w 1296297"/>
              <a:gd name="connsiteY5" fmla="*/ 138325 h 332077"/>
              <a:gd name="connsiteX6" fmla="*/ 75304 w 1296297"/>
              <a:gd name="connsiteY6" fmla="*/ 111431 h 332077"/>
              <a:gd name="connsiteX7" fmla="*/ 59167 w 1296297"/>
              <a:gd name="connsiteY7" fmla="*/ 73779 h 332077"/>
              <a:gd name="connsiteX8" fmla="*/ 69925 w 1296297"/>
              <a:gd name="connsiteY8" fmla="*/ 57643 h 332077"/>
              <a:gd name="connsiteX9" fmla="*/ 75304 w 1296297"/>
              <a:gd name="connsiteY9" fmla="*/ 41507 h 332077"/>
              <a:gd name="connsiteX10" fmla="*/ 91440 w 1296297"/>
              <a:gd name="connsiteY10" fmla="*/ 25370 h 332077"/>
              <a:gd name="connsiteX11" fmla="*/ 123713 w 1296297"/>
              <a:gd name="connsiteY11" fmla="*/ 9234 h 332077"/>
              <a:gd name="connsiteX12" fmla="*/ 129092 w 1296297"/>
              <a:gd name="connsiteY12" fmla="*/ 25370 h 332077"/>
              <a:gd name="connsiteX13" fmla="*/ 166744 w 1296297"/>
              <a:gd name="connsiteY13" fmla="*/ 63022 h 332077"/>
              <a:gd name="connsiteX14" fmla="*/ 193638 w 1296297"/>
              <a:gd name="connsiteY14" fmla="*/ 89916 h 332077"/>
              <a:gd name="connsiteX15" fmla="*/ 236668 w 1296297"/>
              <a:gd name="connsiteY15" fmla="*/ 100674 h 332077"/>
              <a:gd name="connsiteX16" fmla="*/ 344245 w 1296297"/>
              <a:gd name="connsiteY16" fmla="*/ 116810 h 332077"/>
              <a:gd name="connsiteX17" fmla="*/ 376518 w 1296297"/>
              <a:gd name="connsiteY17" fmla="*/ 106052 h 332077"/>
              <a:gd name="connsiteX18" fmla="*/ 392654 w 1296297"/>
              <a:gd name="connsiteY18" fmla="*/ 100674 h 332077"/>
              <a:gd name="connsiteX19" fmla="*/ 414170 w 1296297"/>
              <a:gd name="connsiteY19" fmla="*/ 95295 h 332077"/>
              <a:gd name="connsiteX20" fmla="*/ 510988 w 1296297"/>
              <a:gd name="connsiteY20" fmla="*/ 100674 h 332077"/>
              <a:gd name="connsiteX21" fmla="*/ 527125 w 1296297"/>
              <a:gd name="connsiteY21" fmla="*/ 116810 h 332077"/>
              <a:gd name="connsiteX22" fmla="*/ 580913 w 1296297"/>
              <a:gd name="connsiteY22" fmla="*/ 149083 h 332077"/>
              <a:gd name="connsiteX23" fmla="*/ 597050 w 1296297"/>
              <a:gd name="connsiteY23" fmla="*/ 165219 h 332077"/>
              <a:gd name="connsiteX24" fmla="*/ 613186 w 1296297"/>
              <a:gd name="connsiteY24" fmla="*/ 170598 h 332077"/>
              <a:gd name="connsiteX25" fmla="*/ 629322 w 1296297"/>
              <a:gd name="connsiteY25" fmla="*/ 181356 h 332077"/>
              <a:gd name="connsiteX26" fmla="*/ 672353 w 1296297"/>
              <a:gd name="connsiteY26" fmla="*/ 192114 h 332077"/>
              <a:gd name="connsiteX27" fmla="*/ 688490 w 1296297"/>
              <a:gd name="connsiteY27" fmla="*/ 197492 h 332077"/>
              <a:gd name="connsiteX28" fmla="*/ 710005 w 1296297"/>
              <a:gd name="connsiteY28" fmla="*/ 202871 h 332077"/>
              <a:gd name="connsiteX29" fmla="*/ 742278 w 1296297"/>
              <a:gd name="connsiteY29" fmla="*/ 197492 h 332077"/>
              <a:gd name="connsiteX30" fmla="*/ 774551 w 1296297"/>
              <a:gd name="connsiteY30" fmla="*/ 186735 h 332077"/>
              <a:gd name="connsiteX31" fmla="*/ 801445 w 1296297"/>
              <a:gd name="connsiteY31" fmla="*/ 159841 h 332077"/>
              <a:gd name="connsiteX32" fmla="*/ 833718 w 1296297"/>
              <a:gd name="connsiteY32" fmla="*/ 132947 h 332077"/>
              <a:gd name="connsiteX33" fmla="*/ 844475 w 1296297"/>
              <a:gd name="connsiteY33" fmla="*/ 116810 h 332077"/>
              <a:gd name="connsiteX34" fmla="*/ 941294 w 1296297"/>
              <a:gd name="connsiteY34" fmla="*/ 127568 h 332077"/>
              <a:gd name="connsiteX35" fmla="*/ 1005840 w 1296297"/>
              <a:gd name="connsiteY35" fmla="*/ 132947 h 332077"/>
              <a:gd name="connsiteX36" fmla="*/ 1043492 w 1296297"/>
              <a:gd name="connsiteY36" fmla="*/ 170598 h 332077"/>
              <a:gd name="connsiteX37" fmla="*/ 1043492 w 1296297"/>
              <a:gd name="connsiteY37" fmla="*/ 170598 h 332077"/>
              <a:gd name="connsiteX38" fmla="*/ 1081144 w 1296297"/>
              <a:gd name="connsiteY38" fmla="*/ 192114 h 332077"/>
              <a:gd name="connsiteX39" fmla="*/ 1097280 w 1296297"/>
              <a:gd name="connsiteY39" fmla="*/ 197492 h 332077"/>
              <a:gd name="connsiteX40" fmla="*/ 1113417 w 1296297"/>
              <a:gd name="connsiteY40" fmla="*/ 208250 h 332077"/>
              <a:gd name="connsiteX41" fmla="*/ 1129553 w 1296297"/>
              <a:gd name="connsiteY41" fmla="*/ 213629 h 332077"/>
              <a:gd name="connsiteX42" fmla="*/ 1145690 w 1296297"/>
              <a:gd name="connsiteY42" fmla="*/ 229765 h 332077"/>
              <a:gd name="connsiteX43" fmla="*/ 1194099 w 1296297"/>
              <a:gd name="connsiteY43" fmla="*/ 256659 h 332077"/>
              <a:gd name="connsiteX44" fmla="*/ 1231751 w 1296297"/>
              <a:gd name="connsiteY44" fmla="*/ 305069 h 332077"/>
              <a:gd name="connsiteX45" fmla="*/ 1247887 w 1296297"/>
              <a:gd name="connsiteY45" fmla="*/ 310448 h 332077"/>
              <a:gd name="connsiteX46" fmla="*/ 1296297 w 1296297"/>
              <a:gd name="connsiteY46" fmla="*/ 331963 h 33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96297" h="332077">
                <a:moveTo>
                  <a:pt x="0" y="245902"/>
                </a:moveTo>
                <a:cubicBezTo>
                  <a:pt x="3586" y="236937"/>
                  <a:pt x="6440" y="227644"/>
                  <a:pt x="10758" y="219008"/>
                </a:cubicBezTo>
                <a:cubicBezTo>
                  <a:pt x="15721" y="209083"/>
                  <a:pt x="28727" y="192685"/>
                  <a:pt x="37652" y="186735"/>
                </a:cubicBezTo>
                <a:cubicBezTo>
                  <a:pt x="42369" y="183590"/>
                  <a:pt x="48717" y="183892"/>
                  <a:pt x="53788" y="181356"/>
                </a:cubicBezTo>
                <a:cubicBezTo>
                  <a:pt x="59570" y="178465"/>
                  <a:pt x="64546" y="174184"/>
                  <a:pt x="69925" y="170598"/>
                </a:cubicBezTo>
                <a:cubicBezTo>
                  <a:pt x="74028" y="164443"/>
                  <a:pt x="87233" y="147702"/>
                  <a:pt x="86061" y="138325"/>
                </a:cubicBezTo>
                <a:cubicBezTo>
                  <a:pt x="84864" y="128744"/>
                  <a:pt x="78694" y="120471"/>
                  <a:pt x="75304" y="111431"/>
                </a:cubicBezTo>
                <a:cubicBezTo>
                  <a:pt x="63435" y="79779"/>
                  <a:pt x="78053" y="111552"/>
                  <a:pt x="59167" y="73779"/>
                </a:cubicBezTo>
                <a:cubicBezTo>
                  <a:pt x="62753" y="68400"/>
                  <a:pt x="67034" y="63425"/>
                  <a:pt x="69925" y="57643"/>
                </a:cubicBezTo>
                <a:cubicBezTo>
                  <a:pt x="72461" y="52572"/>
                  <a:pt x="72159" y="46224"/>
                  <a:pt x="75304" y="41507"/>
                </a:cubicBezTo>
                <a:cubicBezTo>
                  <a:pt x="79523" y="35178"/>
                  <a:pt x="86061" y="30749"/>
                  <a:pt x="91440" y="25370"/>
                </a:cubicBezTo>
                <a:cubicBezTo>
                  <a:pt x="96276" y="6028"/>
                  <a:pt x="92984" y="-11251"/>
                  <a:pt x="123713" y="9234"/>
                </a:cubicBezTo>
                <a:cubicBezTo>
                  <a:pt x="128430" y="12379"/>
                  <a:pt x="126339" y="20414"/>
                  <a:pt x="129092" y="25370"/>
                </a:cubicBezTo>
                <a:cubicBezTo>
                  <a:pt x="148708" y="60680"/>
                  <a:pt x="140553" y="54292"/>
                  <a:pt x="166744" y="63022"/>
                </a:cubicBezTo>
                <a:cubicBezTo>
                  <a:pt x="175350" y="75932"/>
                  <a:pt x="177859" y="84178"/>
                  <a:pt x="193638" y="89916"/>
                </a:cubicBezTo>
                <a:cubicBezTo>
                  <a:pt x="207533" y="94969"/>
                  <a:pt x="236668" y="100674"/>
                  <a:pt x="236668" y="100674"/>
                </a:cubicBezTo>
                <a:cubicBezTo>
                  <a:pt x="289880" y="136148"/>
                  <a:pt x="256045" y="123110"/>
                  <a:pt x="344245" y="116810"/>
                </a:cubicBezTo>
                <a:lnTo>
                  <a:pt x="376518" y="106052"/>
                </a:lnTo>
                <a:cubicBezTo>
                  <a:pt x="381897" y="104259"/>
                  <a:pt x="387154" y="102049"/>
                  <a:pt x="392654" y="100674"/>
                </a:cubicBezTo>
                <a:lnTo>
                  <a:pt x="414170" y="95295"/>
                </a:lnTo>
                <a:cubicBezTo>
                  <a:pt x="446443" y="97088"/>
                  <a:pt x="479236" y="94626"/>
                  <a:pt x="510988" y="100674"/>
                </a:cubicBezTo>
                <a:cubicBezTo>
                  <a:pt x="518460" y="102097"/>
                  <a:pt x="520935" y="112389"/>
                  <a:pt x="527125" y="116810"/>
                </a:cubicBezTo>
                <a:cubicBezTo>
                  <a:pt x="556836" y="138032"/>
                  <a:pt x="547400" y="115572"/>
                  <a:pt x="580913" y="149083"/>
                </a:cubicBezTo>
                <a:cubicBezTo>
                  <a:pt x="586292" y="154462"/>
                  <a:pt x="590721" y="161000"/>
                  <a:pt x="597050" y="165219"/>
                </a:cubicBezTo>
                <a:cubicBezTo>
                  <a:pt x="601767" y="168364"/>
                  <a:pt x="608115" y="168062"/>
                  <a:pt x="613186" y="170598"/>
                </a:cubicBezTo>
                <a:cubicBezTo>
                  <a:pt x="618968" y="173489"/>
                  <a:pt x="623540" y="178465"/>
                  <a:pt x="629322" y="181356"/>
                </a:cubicBezTo>
                <a:cubicBezTo>
                  <a:pt x="641616" y="187503"/>
                  <a:pt x="660080" y="189046"/>
                  <a:pt x="672353" y="192114"/>
                </a:cubicBezTo>
                <a:cubicBezTo>
                  <a:pt x="677854" y="193489"/>
                  <a:pt x="683038" y="195934"/>
                  <a:pt x="688490" y="197492"/>
                </a:cubicBezTo>
                <a:cubicBezTo>
                  <a:pt x="695598" y="199523"/>
                  <a:pt x="702833" y="201078"/>
                  <a:pt x="710005" y="202871"/>
                </a:cubicBezTo>
                <a:cubicBezTo>
                  <a:pt x="720763" y="201078"/>
                  <a:pt x="731698" y="200137"/>
                  <a:pt x="742278" y="197492"/>
                </a:cubicBezTo>
                <a:cubicBezTo>
                  <a:pt x="753279" y="194742"/>
                  <a:pt x="774551" y="186735"/>
                  <a:pt x="774551" y="186735"/>
                </a:cubicBezTo>
                <a:cubicBezTo>
                  <a:pt x="803236" y="143703"/>
                  <a:pt x="765586" y="195700"/>
                  <a:pt x="801445" y="159841"/>
                </a:cubicBezTo>
                <a:cubicBezTo>
                  <a:pt x="831857" y="129429"/>
                  <a:pt x="787557" y="156025"/>
                  <a:pt x="833718" y="132947"/>
                </a:cubicBezTo>
                <a:cubicBezTo>
                  <a:pt x="837304" y="127568"/>
                  <a:pt x="838060" y="117612"/>
                  <a:pt x="844475" y="116810"/>
                </a:cubicBezTo>
                <a:cubicBezTo>
                  <a:pt x="940369" y="104823"/>
                  <a:pt x="891483" y="121341"/>
                  <a:pt x="941294" y="127568"/>
                </a:cubicBezTo>
                <a:cubicBezTo>
                  <a:pt x="962717" y="130246"/>
                  <a:pt x="984325" y="131154"/>
                  <a:pt x="1005840" y="132947"/>
                </a:cubicBezTo>
                <a:cubicBezTo>
                  <a:pt x="1034243" y="142413"/>
                  <a:pt x="1018832" y="133607"/>
                  <a:pt x="1043492" y="170598"/>
                </a:cubicBezTo>
                <a:lnTo>
                  <a:pt x="1043492" y="170598"/>
                </a:lnTo>
                <a:cubicBezTo>
                  <a:pt x="1059698" y="181402"/>
                  <a:pt x="1062035" y="183925"/>
                  <a:pt x="1081144" y="192114"/>
                </a:cubicBezTo>
                <a:cubicBezTo>
                  <a:pt x="1086355" y="194347"/>
                  <a:pt x="1091901" y="195699"/>
                  <a:pt x="1097280" y="197492"/>
                </a:cubicBezTo>
                <a:cubicBezTo>
                  <a:pt x="1102659" y="201078"/>
                  <a:pt x="1107635" y="205359"/>
                  <a:pt x="1113417" y="208250"/>
                </a:cubicBezTo>
                <a:cubicBezTo>
                  <a:pt x="1118488" y="210786"/>
                  <a:pt x="1124836" y="210484"/>
                  <a:pt x="1129553" y="213629"/>
                </a:cubicBezTo>
                <a:cubicBezTo>
                  <a:pt x="1135882" y="217848"/>
                  <a:pt x="1139686" y="225095"/>
                  <a:pt x="1145690" y="229765"/>
                </a:cubicBezTo>
                <a:cubicBezTo>
                  <a:pt x="1173436" y="251346"/>
                  <a:pt x="1169750" y="248544"/>
                  <a:pt x="1194099" y="256659"/>
                </a:cubicBezTo>
                <a:cubicBezTo>
                  <a:pt x="1202649" y="269484"/>
                  <a:pt x="1216583" y="294957"/>
                  <a:pt x="1231751" y="305069"/>
                </a:cubicBezTo>
                <a:cubicBezTo>
                  <a:pt x="1236468" y="308214"/>
                  <a:pt x="1242931" y="307695"/>
                  <a:pt x="1247887" y="310448"/>
                </a:cubicBezTo>
                <a:cubicBezTo>
                  <a:pt x="1291984" y="334947"/>
                  <a:pt x="1264174" y="331963"/>
                  <a:pt x="1296297" y="331963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267761" y="4417938"/>
            <a:ext cx="792980" cy="1226596"/>
          </a:xfrm>
          <a:custGeom>
            <a:avLst/>
            <a:gdLst>
              <a:gd name="connsiteX0" fmla="*/ 1016597 w 1016597"/>
              <a:gd name="connsiteY0" fmla="*/ 0 h 1554523"/>
              <a:gd name="connsiteX1" fmla="*/ 1000461 w 1016597"/>
              <a:gd name="connsiteY1" fmla="*/ 69924 h 1554523"/>
              <a:gd name="connsiteX2" fmla="*/ 984325 w 1016597"/>
              <a:gd name="connsiteY2" fmla="*/ 80682 h 1554523"/>
              <a:gd name="connsiteX3" fmla="*/ 978946 w 1016597"/>
              <a:gd name="connsiteY3" fmla="*/ 96819 h 1554523"/>
              <a:gd name="connsiteX4" fmla="*/ 930536 w 1016597"/>
              <a:gd name="connsiteY4" fmla="*/ 139849 h 1554523"/>
              <a:gd name="connsiteX5" fmla="*/ 914400 w 1016597"/>
              <a:gd name="connsiteY5" fmla="*/ 177501 h 1554523"/>
              <a:gd name="connsiteX6" fmla="*/ 903642 w 1016597"/>
              <a:gd name="connsiteY6" fmla="*/ 193637 h 1554523"/>
              <a:gd name="connsiteX7" fmla="*/ 887506 w 1016597"/>
              <a:gd name="connsiteY7" fmla="*/ 204395 h 1554523"/>
              <a:gd name="connsiteX8" fmla="*/ 801445 w 1016597"/>
              <a:gd name="connsiteY8" fmla="*/ 209774 h 1554523"/>
              <a:gd name="connsiteX9" fmla="*/ 769172 w 1016597"/>
              <a:gd name="connsiteY9" fmla="*/ 220532 h 1554523"/>
              <a:gd name="connsiteX10" fmla="*/ 753035 w 1016597"/>
              <a:gd name="connsiteY10" fmla="*/ 225910 h 1554523"/>
              <a:gd name="connsiteX11" fmla="*/ 710005 w 1016597"/>
              <a:gd name="connsiteY11" fmla="*/ 247426 h 1554523"/>
              <a:gd name="connsiteX12" fmla="*/ 618565 w 1016597"/>
              <a:gd name="connsiteY12" fmla="*/ 263562 h 1554523"/>
              <a:gd name="connsiteX13" fmla="*/ 586292 w 1016597"/>
              <a:gd name="connsiteY13" fmla="*/ 290456 h 1554523"/>
              <a:gd name="connsiteX14" fmla="*/ 564776 w 1016597"/>
              <a:gd name="connsiteY14" fmla="*/ 306593 h 1554523"/>
              <a:gd name="connsiteX15" fmla="*/ 537882 w 1016597"/>
              <a:gd name="connsiteY15" fmla="*/ 338866 h 1554523"/>
              <a:gd name="connsiteX16" fmla="*/ 521746 w 1016597"/>
              <a:gd name="connsiteY16" fmla="*/ 344244 h 1554523"/>
              <a:gd name="connsiteX17" fmla="*/ 510988 w 1016597"/>
              <a:gd name="connsiteY17" fmla="*/ 365760 h 1554523"/>
              <a:gd name="connsiteX18" fmla="*/ 489473 w 1016597"/>
              <a:gd name="connsiteY18" fmla="*/ 376517 h 1554523"/>
              <a:gd name="connsiteX19" fmla="*/ 478715 w 1016597"/>
              <a:gd name="connsiteY19" fmla="*/ 408790 h 1554523"/>
              <a:gd name="connsiteX20" fmla="*/ 473336 w 1016597"/>
              <a:gd name="connsiteY20" fmla="*/ 510988 h 1554523"/>
              <a:gd name="connsiteX21" fmla="*/ 451821 w 1016597"/>
              <a:gd name="connsiteY21" fmla="*/ 516367 h 1554523"/>
              <a:gd name="connsiteX22" fmla="*/ 403412 w 1016597"/>
              <a:gd name="connsiteY22" fmla="*/ 521746 h 1554523"/>
              <a:gd name="connsiteX23" fmla="*/ 392654 w 1016597"/>
              <a:gd name="connsiteY23" fmla="*/ 537882 h 1554523"/>
              <a:gd name="connsiteX24" fmla="*/ 376517 w 1016597"/>
              <a:gd name="connsiteY24" fmla="*/ 548640 h 1554523"/>
              <a:gd name="connsiteX25" fmla="*/ 371139 w 1016597"/>
              <a:gd name="connsiteY25" fmla="*/ 570155 h 1554523"/>
              <a:gd name="connsiteX26" fmla="*/ 360381 w 1016597"/>
              <a:gd name="connsiteY26" fmla="*/ 618564 h 1554523"/>
              <a:gd name="connsiteX27" fmla="*/ 333487 w 1016597"/>
              <a:gd name="connsiteY27" fmla="*/ 785308 h 1554523"/>
              <a:gd name="connsiteX28" fmla="*/ 317350 w 1016597"/>
              <a:gd name="connsiteY28" fmla="*/ 790687 h 1554523"/>
              <a:gd name="connsiteX29" fmla="*/ 279699 w 1016597"/>
              <a:gd name="connsiteY29" fmla="*/ 839096 h 1554523"/>
              <a:gd name="connsiteX30" fmla="*/ 263562 w 1016597"/>
              <a:gd name="connsiteY30" fmla="*/ 871369 h 1554523"/>
              <a:gd name="connsiteX31" fmla="*/ 258183 w 1016597"/>
              <a:gd name="connsiteY31" fmla="*/ 892884 h 1554523"/>
              <a:gd name="connsiteX32" fmla="*/ 252805 w 1016597"/>
              <a:gd name="connsiteY32" fmla="*/ 909021 h 1554523"/>
              <a:gd name="connsiteX33" fmla="*/ 258183 w 1016597"/>
              <a:gd name="connsiteY33" fmla="*/ 1021976 h 1554523"/>
              <a:gd name="connsiteX34" fmla="*/ 263562 w 1016597"/>
              <a:gd name="connsiteY34" fmla="*/ 1038113 h 1554523"/>
              <a:gd name="connsiteX35" fmla="*/ 295835 w 1016597"/>
              <a:gd name="connsiteY35" fmla="*/ 1059628 h 1554523"/>
              <a:gd name="connsiteX36" fmla="*/ 328108 w 1016597"/>
              <a:gd name="connsiteY36" fmla="*/ 1075764 h 1554523"/>
              <a:gd name="connsiteX37" fmla="*/ 328108 w 1016597"/>
              <a:gd name="connsiteY37" fmla="*/ 1113416 h 1554523"/>
              <a:gd name="connsiteX38" fmla="*/ 311972 w 1016597"/>
              <a:gd name="connsiteY38" fmla="*/ 1124174 h 1554523"/>
              <a:gd name="connsiteX39" fmla="*/ 290456 w 1016597"/>
              <a:gd name="connsiteY39" fmla="*/ 1156447 h 1554523"/>
              <a:gd name="connsiteX40" fmla="*/ 279699 w 1016597"/>
              <a:gd name="connsiteY40" fmla="*/ 1172583 h 1554523"/>
              <a:gd name="connsiteX41" fmla="*/ 263562 w 1016597"/>
              <a:gd name="connsiteY41" fmla="*/ 1188720 h 1554523"/>
              <a:gd name="connsiteX42" fmla="*/ 247426 w 1016597"/>
              <a:gd name="connsiteY42" fmla="*/ 1220993 h 1554523"/>
              <a:gd name="connsiteX43" fmla="*/ 209774 w 1016597"/>
              <a:gd name="connsiteY43" fmla="*/ 1247887 h 1554523"/>
              <a:gd name="connsiteX44" fmla="*/ 172122 w 1016597"/>
              <a:gd name="connsiteY44" fmla="*/ 1269402 h 1554523"/>
              <a:gd name="connsiteX45" fmla="*/ 123713 w 1016597"/>
              <a:gd name="connsiteY45" fmla="*/ 1307054 h 1554523"/>
              <a:gd name="connsiteX46" fmla="*/ 96819 w 1016597"/>
              <a:gd name="connsiteY46" fmla="*/ 1333948 h 1554523"/>
              <a:gd name="connsiteX47" fmla="*/ 86061 w 1016597"/>
              <a:gd name="connsiteY47" fmla="*/ 1350084 h 1554523"/>
              <a:gd name="connsiteX48" fmla="*/ 48409 w 1016597"/>
              <a:gd name="connsiteY48" fmla="*/ 1376979 h 1554523"/>
              <a:gd name="connsiteX49" fmla="*/ 37652 w 1016597"/>
              <a:gd name="connsiteY49" fmla="*/ 1393115 h 1554523"/>
              <a:gd name="connsiteX50" fmla="*/ 26894 w 1016597"/>
              <a:gd name="connsiteY50" fmla="*/ 1425388 h 1554523"/>
              <a:gd name="connsiteX51" fmla="*/ 21515 w 1016597"/>
              <a:gd name="connsiteY51" fmla="*/ 1457661 h 1554523"/>
              <a:gd name="connsiteX52" fmla="*/ 16136 w 1016597"/>
              <a:gd name="connsiteY52" fmla="*/ 1473797 h 1554523"/>
              <a:gd name="connsiteX53" fmla="*/ 10757 w 1016597"/>
              <a:gd name="connsiteY53" fmla="*/ 1500692 h 1554523"/>
              <a:gd name="connsiteX54" fmla="*/ 5379 w 1016597"/>
              <a:gd name="connsiteY54" fmla="*/ 1516828 h 1554523"/>
              <a:gd name="connsiteX55" fmla="*/ 0 w 1016597"/>
              <a:gd name="connsiteY55" fmla="*/ 1538343 h 1554523"/>
              <a:gd name="connsiteX56" fmla="*/ 10757 w 1016597"/>
              <a:gd name="connsiteY56" fmla="*/ 1554480 h 155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16597" h="1554523">
                <a:moveTo>
                  <a:pt x="1016597" y="0"/>
                </a:moveTo>
                <a:cubicBezTo>
                  <a:pt x="1013788" y="28090"/>
                  <a:pt x="1020062" y="50323"/>
                  <a:pt x="1000461" y="69924"/>
                </a:cubicBezTo>
                <a:cubicBezTo>
                  <a:pt x="995890" y="74495"/>
                  <a:pt x="989704" y="77096"/>
                  <a:pt x="984325" y="80682"/>
                </a:cubicBezTo>
                <a:cubicBezTo>
                  <a:pt x="982532" y="86061"/>
                  <a:pt x="982427" y="92343"/>
                  <a:pt x="978946" y="96819"/>
                </a:cubicBezTo>
                <a:cubicBezTo>
                  <a:pt x="959105" y="122329"/>
                  <a:pt x="952107" y="125470"/>
                  <a:pt x="930536" y="139849"/>
                </a:cubicBezTo>
                <a:cubicBezTo>
                  <a:pt x="924502" y="157950"/>
                  <a:pt x="925033" y="158893"/>
                  <a:pt x="914400" y="177501"/>
                </a:cubicBezTo>
                <a:cubicBezTo>
                  <a:pt x="911193" y="183114"/>
                  <a:pt x="908213" y="189066"/>
                  <a:pt x="903642" y="193637"/>
                </a:cubicBezTo>
                <a:cubicBezTo>
                  <a:pt x="899071" y="198208"/>
                  <a:pt x="893891" y="203387"/>
                  <a:pt x="887506" y="204395"/>
                </a:cubicBezTo>
                <a:cubicBezTo>
                  <a:pt x="859115" y="208878"/>
                  <a:pt x="830132" y="207981"/>
                  <a:pt x="801445" y="209774"/>
                </a:cubicBezTo>
                <a:lnTo>
                  <a:pt x="769172" y="220532"/>
                </a:lnTo>
                <a:cubicBezTo>
                  <a:pt x="763793" y="222325"/>
                  <a:pt x="758106" y="223374"/>
                  <a:pt x="753035" y="225910"/>
                </a:cubicBezTo>
                <a:cubicBezTo>
                  <a:pt x="738692" y="233082"/>
                  <a:pt x="725823" y="244790"/>
                  <a:pt x="710005" y="247426"/>
                </a:cubicBezTo>
                <a:cubicBezTo>
                  <a:pt x="636441" y="259686"/>
                  <a:pt x="666847" y="253905"/>
                  <a:pt x="618565" y="263562"/>
                </a:cubicBezTo>
                <a:cubicBezTo>
                  <a:pt x="582899" y="287339"/>
                  <a:pt x="622530" y="259395"/>
                  <a:pt x="586292" y="290456"/>
                </a:cubicBezTo>
                <a:cubicBezTo>
                  <a:pt x="579485" y="296290"/>
                  <a:pt x="571948" y="301214"/>
                  <a:pt x="564776" y="306593"/>
                </a:cubicBezTo>
                <a:cubicBezTo>
                  <a:pt x="556838" y="318500"/>
                  <a:pt x="550307" y="330583"/>
                  <a:pt x="537882" y="338866"/>
                </a:cubicBezTo>
                <a:cubicBezTo>
                  <a:pt x="533165" y="342011"/>
                  <a:pt x="527125" y="342451"/>
                  <a:pt x="521746" y="344244"/>
                </a:cubicBezTo>
                <a:cubicBezTo>
                  <a:pt x="518160" y="351416"/>
                  <a:pt x="516658" y="360090"/>
                  <a:pt x="510988" y="365760"/>
                </a:cubicBezTo>
                <a:cubicBezTo>
                  <a:pt x="505318" y="371430"/>
                  <a:pt x="494284" y="370103"/>
                  <a:pt x="489473" y="376517"/>
                </a:cubicBezTo>
                <a:cubicBezTo>
                  <a:pt x="482669" y="385589"/>
                  <a:pt x="478715" y="408790"/>
                  <a:pt x="478715" y="408790"/>
                </a:cubicBezTo>
                <a:cubicBezTo>
                  <a:pt x="476922" y="442856"/>
                  <a:pt x="481610" y="477893"/>
                  <a:pt x="473336" y="510988"/>
                </a:cubicBezTo>
                <a:cubicBezTo>
                  <a:pt x="471543" y="518160"/>
                  <a:pt x="459127" y="515243"/>
                  <a:pt x="451821" y="516367"/>
                </a:cubicBezTo>
                <a:cubicBezTo>
                  <a:pt x="435774" y="518836"/>
                  <a:pt x="419548" y="519953"/>
                  <a:pt x="403412" y="521746"/>
                </a:cubicBezTo>
                <a:cubicBezTo>
                  <a:pt x="399826" y="527125"/>
                  <a:pt x="397225" y="533311"/>
                  <a:pt x="392654" y="537882"/>
                </a:cubicBezTo>
                <a:cubicBezTo>
                  <a:pt x="388083" y="542453"/>
                  <a:pt x="380103" y="543261"/>
                  <a:pt x="376517" y="548640"/>
                </a:cubicBezTo>
                <a:cubicBezTo>
                  <a:pt x="372417" y="554791"/>
                  <a:pt x="373170" y="563047"/>
                  <a:pt x="371139" y="570155"/>
                </a:cubicBezTo>
                <a:cubicBezTo>
                  <a:pt x="360545" y="607238"/>
                  <a:pt x="370090" y="560311"/>
                  <a:pt x="360381" y="618564"/>
                </a:cubicBezTo>
                <a:cubicBezTo>
                  <a:pt x="354890" y="698178"/>
                  <a:pt x="392279" y="755911"/>
                  <a:pt x="333487" y="785308"/>
                </a:cubicBezTo>
                <a:cubicBezTo>
                  <a:pt x="328416" y="787844"/>
                  <a:pt x="322729" y="788894"/>
                  <a:pt x="317350" y="790687"/>
                </a:cubicBezTo>
                <a:cubicBezTo>
                  <a:pt x="303427" y="804610"/>
                  <a:pt x="286133" y="819794"/>
                  <a:pt x="279699" y="839096"/>
                </a:cubicBezTo>
                <a:cubicBezTo>
                  <a:pt x="272276" y="861366"/>
                  <a:pt x="277465" y="850515"/>
                  <a:pt x="263562" y="871369"/>
                </a:cubicBezTo>
                <a:cubicBezTo>
                  <a:pt x="261769" y="878541"/>
                  <a:pt x="260214" y="885776"/>
                  <a:pt x="258183" y="892884"/>
                </a:cubicBezTo>
                <a:cubicBezTo>
                  <a:pt x="256625" y="898336"/>
                  <a:pt x="252805" y="903351"/>
                  <a:pt x="252805" y="909021"/>
                </a:cubicBezTo>
                <a:cubicBezTo>
                  <a:pt x="252805" y="946715"/>
                  <a:pt x="255053" y="984412"/>
                  <a:pt x="258183" y="1021976"/>
                </a:cubicBezTo>
                <a:cubicBezTo>
                  <a:pt x="258654" y="1027626"/>
                  <a:pt x="260417" y="1033395"/>
                  <a:pt x="263562" y="1038113"/>
                </a:cubicBezTo>
                <a:cubicBezTo>
                  <a:pt x="278856" y="1061054"/>
                  <a:pt x="276099" y="1049760"/>
                  <a:pt x="295835" y="1059628"/>
                </a:cubicBezTo>
                <a:cubicBezTo>
                  <a:pt x="337535" y="1080478"/>
                  <a:pt x="287558" y="1062249"/>
                  <a:pt x="328108" y="1075764"/>
                </a:cubicBezTo>
                <a:cubicBezTo>
                  <a:pt x="332947" y="1090281"/>
                  <a:pt x="338614" y="1097656"/>
                  <a:pt x="328108" y="1113416"/>
                </a:cubicBezTo>
                <a:cubicBezTo>
                  <a:pt x="324522" y="1118795"/>
                  <a:pt x="317351" y="1120588"/>
                  <a:pt x="311972" y="1124174"/>
                </a:cubicBezTo>
                <a:lnTo>
                  <a:pt x="290456" y="1156447"/>
                </a:lnTo>
                <a:cubicBezTo>
                  <a:pt x="286870" y="1161826"/>
                  <a:pt x="284270" y="1168012"/>
                  <a:pt x="279699" y="1172583"/>
                </a:cubicBezTo>
                <a:lnTo>
                  <a:pt x="263562" y="1188720"/>
                </a:lnTo>
                <a:cubicBezTo>
                  <a:pt x="259188" y="1201842"/>
                  <a:pt x="257851" y="1210568"/>
                  <a:pt x="247426" y="1220993"/>
                </a:cubicBezTo>
                <a:cubicBezTo>
                  <a:pt x="243583" y="1224836"/>
                  <a:pt x="216895" y="1243818"/>
                  <a:pt x="209774" y="1247887"/>
                </a:cubicBezTo>
                <a:cubicBezTo>
                  <a:pt x="196135" y="1255681"/>
                  <a:pt x="183918" y="1258916"/>
                  <a:pt x="172122" y="1269402"/>
                </a:cubicBezTo>
                <a:cubicBezTo>
                  <a:pt x="128583" y="1308103"/>
                  <a:pt x="156986" y="1295962"/>
                  <a:pt x="123713" y="1307054"/>
                </a:cubicBezTo>
                <a:cubicBezTo>
                  <a:pt x="112906" y="1339473"/>
                  <a:pt x="127495" y="1308385"/>
                  <a:pt x="96819" y="1333948"/>
                </a:cubicBezTo>
                <a:cubicBezTo>
                  <a:pt x="91853" y="1338086"/>
                  <a:pt x="91027" y="1345946"/>
                  <a:pt x="86061" y="1350084"/>
                </a:cubicBezTo>
                <a:cubicBezTo>
                  <a:pt x="44538" y="1384686"/>
                  <a:pt x="82742" y="1335779"/>
                  <a:pt x="48409" y="1376979"/>
                </a:cubicBezTo>
                <a:cubicBezTo>
                  <a:pt x="44271" y="1381945"/>
                  <a:pt x="40277" y="1387208"/>
                  <a:pt x="37652" y="1393115"/>
                </a:cubicBezTo>
                <a:cubicBezTo>
                  <a:pt x="33047" y="1403477"/>
                  <a:pt x="26894" y="1425388"/>
                  <a:pt x="26894" y="1425388"/>
                </a:cubicBezTo>
                <a:cubicBezTo>
                  <a:pt x="25101" y="1436146"/>
                  <a:pt x="23881" y="1447015"/>
                  <a:pt x="21515" y="1457661"/>
                </a:cubicBezTo>
                <a:cubicBezTo>
                  <a:pt x="20285" y="1463196"/>
                  <a:pt x="17511" y="1468297"/>
                  <a:pt x="16136" y="1473797"/>
                </a:cubicBezTo>
                <a:cubicBezTo>
                  <a:pt x="13919" y="1482667"/>
                  <a:pt x="12974" y="1491822"/>
                  <a:pt x="10757" y="1500692"/>
                </a:cubicBezTo>
                <a:cubicBezTo>
                  <a:pt x="9382" y="1506192"/>
                  <a:pt x="6936" y="1511377"/>
                  <a:pt x="5379" y="1516828"/>
                </a:cubicBezTo>
                <a:cubicBezTo>
                  <a:pt x="3348" y="1523936"/>
                  <a:pt x="1793" y="1531171"/>
                  <a:pt x="0" y="1538343"/>
                </a:cubicBezTo>
                <a:cubicBezTo>
                  <a:pt x="5946" y="1556181"/>
                  <a:pt x="-291" y="1554480"/>
                  <a:pt x="10757" y="155448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807024" y="3359299"/>
            <a:ext cx="1908000" cy="0"/>
          </a:xfrm>
          <a:prstGeom prst="line">
            <a:avLst/>
          </a:prstGeom>
          <a:ln w="222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782921" y="2913643"/>
            <a:ext cx="2880320" cy="1"/>
          </a:xfrm>
          <a:prstGeom prst="line">
            <a:avLst/>
          </a:prstGeom>
          <a:ln w="222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02951" y="1301325"/>
            <a:ext cx="8542158" cy="322866"/>
          </a:xfrm>
          <a:custGeom>
            <a:avLst/>
            <a:gdLst/>
            <a:ahLst/>
            <a:cxnLst/>
            <a:rect l="l" t="t" r="r" b="b"/>
            <a:pathLst>
              <a:path w="8542158" h="322866">
                <a:moveTo>
                  <a:pt x="4363046" y="255809"/>
                </a:moveTo>
                <a:cubicBezTo>
                  <a:pt x="4374751" y="255454"/>
                  <a:pt x="4383809" y="258172"/>
                  <a:pt x="4390219" y="263964"/>
                </a:cubicBezTo>
                <a:cubicBezTo>
                  <a:pt x="4398766" y="271686"/>
                  <a:pt x="4401502" y="277562"/>
                  <a:pt x="4398426" y="281592"/>
                </a:cubicBezTo>
                <a:cubicBezTo>
                  <a:pt x="4395350" y="285621"/>
                  <a:pt x="4389334" y="286955"/>
                  <a:pt x="4380379" y="285593"/>
                </a:cubicBezTo>
                <a:cubicBezTo>
                  <a:pt x="4371423" y="284230"/>
                  <a:pt x="4362159" y="283330"/>
                  <a:pt x="4352587" y="282893"/>
                </a:cubicBezTo>
                <a:cubicBezTo>
                  <a:pt x="4343015" y="282456"/>
                  <a:pt x="4332059" y="282681"/>
                  <a:pt x="4319719" y="283571"/>
                </a:cubicBezTo>
                <a:cubicBezTo>
                  <a:pt x="4307380" y="284460"/>
                  <a:pt x="4290103" y="286457"/>
                  <a:pt x="4267890" y="289561"/>
                </a:cubicBezTo>
                <a:cubicBezTo>
                  <a:pt x="4245677" y="292666"/>
                  <a:pt x="4228777" y="295147"/>
                  <a:pt x="4217190" y="297004"/>
                </a:cubicBezTo>
                <a:cubicBezTo>
                  <a:pt x="4205603" y="298861"/>
                  <a:pt x="4196885" y="299789"/>
                  <a:pt x="4191034" y="299789"/>
                </a:cubicBezTo>
                <a:cubicBezTo>
                  <a:pt x="4184738" y="299789"/>
                  <a:pt x="4177217" y="296871"/>
                  <a:pt x="4168469" y="291035"/>
                </a:cubicBezTo>
                <a:cubicBezTo>
                  <a:pt x="4159163" y="281484"/>
                  <a:pt x="4162188" y="276709"/>
                  <a:pt x="4177547" y="276709"/>
                </a:cubicBezTo>
                <a:cubicBezTo>
                  <a:pt x="4190940" y="276709"/>
                  <a:pt x="4210848" y="275142"/>
                  <a:pt x="4237270" y="272009"/>
                </a:cubicBezTo>
                <a:cubicBezTo>
                  <a:pt x="4263692" y="268875"/>
                  <a:pt x="4284672" y="266423"/>
                  <a:pt x="4300210" y="264652"/>
                </a:cubicBezTo>
                <a:cubicBezTo>
                  <a:pt x="4315747" y="262881"/>
                  <a:pt x="4332497" y="260393"/>
                  <a:pt x="4350458" y="257188"/>
                </a:cubicBezTo>
                <a:cubicBezTo>
                  <a:pt x="4354948" y="256387"/>
                  <a:pt x="4359144" y="255927"/>
                  <a:pt x="4363046" y="255809"/>
                </a:cubicBezTo>
                <a:close/>
                <a:moveTo>
                  <a:pt x="8471884" y="233516"/>
                </a:moveTo>
                <a:cubicBezTo>
                  <a:pt x="8478681" y="233516"/>
                  <a:pt x="8484221" y="235656"/>
                  <a:pt x="8488501" y="239937"/>
                </a:cubicBezTo>
                <a:cubicBezTo>
                  <a:pt x="8492782" y="244217"/>
                  <a:pt x="8494922" y="249290"/>
                  <a:pt x="8494922" y="255155"/>
                </a:cubicBezTo>
                <a:cubicBezTo>
                  <a:pt x="8494922" y="261723"/>
                  <a:pt x="8492724" y="267205"/>
                  <a:pt x="8488329" y="271600"/>
                </a:cubicBezTo>
                <a:cubicBezTo>
                  <a:pt x="8483934" y="275995"/>
                  <a:pt x="8478452" y="278193"/>
                  <a:pt x="8471884" y="278193"/>
                </a:cubicBezTo>
                <a:cubicBezTo>
                  <a:pt x="8465288" y="278193"/>
                  <a:pt x="8459803" y="276006"/>
                  <a:pt x="8455429" y="271632"/>
                </a:cubicBezTo>
                <a:cubicBezTo>
                  <a:pt x="8451055" y="267259"/>
                  <a:pt x="8448868" y="261766"/>
                  <a:pt x="8448868" y="255155"/>
                </a:cubicBezTo>
                <a:cubicBezTo>
                  <a:pt x="8448868" y="249247"/>
                  <a:pt x="8450998" y="244164"/>
                  <a:pt x="8455257" y="239905"/>
                </a:cubicBezTo>
                <a:cubicBezTo>
                  <a:pt x="8459516" y="235646"/>
                  <a:pt x="8465058" y="233516"/>
                  <a:pt x="8471884" y="233516"/>
                </a:cubicBezTo>
                <a:close/>
                <a:moveTo>
                  <a:pt x="5261959" y="233516"/>
                </a:moveTo>
                <a:cubicBezTo>
                  <a:pt x="5268757" y="233516"/>
                  <a:pt x="5274296" y="235656"/>
                  <a:pt x="5278576" y="239937"/>
                </a:cubicBezTo>
                <a:cubicBezTo>
                  <a:pt x="5282857" y="244217"/>
                  <a:pt x="5284997" y="249290"/>
                  <a:pt x="5284997" y="255155"/>
                </a:cubicBezTo>
                <a:cubicBezTo>
                  <a:pt x="5284997" y="261723"/>
                  <a:pt x="5282799" y="267205"/>
                  <a:pt x="5278404" y="271600"/>
                </a:cubicBezTo>
                <a:cubicBezTo>
                  <a:pt x="5274009" y="275995"/>
                  <a:pt x="5268528" y="278193"/>
                  <a:pt x="5261959" y="278193"/>
                </a:cubicBezTo>
                <a:cubicBezTo>
                  <a:pt x="5255363" y="278193"/>
                  <a:pt x="5249878" y="276006"/>
                  <a:pt x="5245504" y="271632"/>
                </a:cubicBezTo>
                <a:cubicBezTo>
                  <a:pt x="5241130" y="267259"/>
                  <a:pt x="5238943" y="261766"/>
                  <a:pt x="5238943" y="255155"/>
                </a:cubicBezTo>
                <a:cubicBezTo>
                  <a:pt x="5238943" y="249247"/>
                  <a:pt x="5241073" y="244164"/>
                  <a:pt x="5245332" y="239905"/>
                </a:cubicBezTo>
                <a:cubicBezTo>
                  <a:pt x="5249591" y="235646"/>
                  <a:pt x="5255134" y="233516"/>
                  <a:pt x="5261959" y="233516"/>
                </a:cubicBezTo>
                <a:close/>
                <a:moveTo>
                  <a:pt x="1145805" y="233516"/>
                </a:moveTo>
                <a:cubicBezTo>
                  <a:pt x="1152602" y="233516"/>
                  <a:pt x="1158366" y="235882"/>
                  <a:pt x="1163099" y="240614"/>
                </a:cubicBezTo>
                <a:cubicBezTo>
                  <a:pt x="1167831" y="245347"/>
                  <a:pt x="1170198" y="250645"/>
                  <a:pt x="1170198" y="256511"/>
                </a:cubicBezTo>
                <a:cubicBezTo>
                  <a:pt x="1170198" y="263968"/>
                  <a:pt x="1167774" y="270119"/>
                  <a:pt x="1162927" y="274966"/>
                </a:cubicBezTo>
                <a:cubicBezTo>
                  <a:pt x="1158080" y="279813"/>
                  <a:pt x="1152372" y="282237"/>
                  <a:pt x="1145805" y="282237"/>
                </a:cubicBezTo>
                <a:cubicBezTo>
                  <a:pt x="1139208" y="282237"/>
                  <a:pt x="1133497" y="279824"/>
                  <a:pt x="1128672" y="274999"/>
                </a:cubicBezTo>
                <a:cubicBezTo>
                  <a:pt x="1123846" y="270173"/>
                  <a:pt x="1121433" y="264011"/>
                  <a:pt x="1121433" y="256511"/>
                </a:cubicBezTo>
                <a:cubicBezTo>
                  <a:pt x="1121433" y="250602"/>
                  <a:pt x="1123789" y="245293"/>
                  <a:pt x="1128499" y="240582"/>
                </a:cubicBezTo>
                <a:cubicBezTo>
                  <a:pt x="1133211" y="235871"/>
                  <a:pt x="1138979" y="233516"/>
                  <a:pt x="1145805" y="233516"/>
                </a:cubicBezTo>
                <a:close/>
                <a:moveTo>
                  <a:pt x="4692708" y="222793"/>
                </a:moveTo>
                <a:cubicBezTo>
                  <a:pt x="4686764" y="223661"/>
                  <a:pt x="4669437" y="226203"/>
                  <a:pt x="4640728" y="230419"/>
                </a:cubicBezTo>
                <a:cubicBezTo>
                  <a:pt x="4641560" y="243812"/>
                  <a:pt x="4642743" y="255184"/>
                  <a:pt x="4644278" y="264534"/>
                </a:cubicBezTo>
                <a:cubicBezTo>
                  <a:pt x="4671797" y="262813"/>
                  <a:pt x="4690001" y="261214"/>
                  <a:pt x="4698892" y="259737"/>
                </a:cubicBezTo>
                <a:cubicBezTo>
                  <a:pt x="4701402" y="243992"/>
                  <a:pt x="4702484" y="233681"/>
                  <a:pt x="4702140" y="228805"/>
                </a:cubicBezTo>
                <a:cubicBezTo>
                  <a:pt x="4701796" y="223930"/>
                  <a:pt x="4698652" y="221926"/>
                  <a:pt x="4692708" y="222793"/>
                </a:cubicBezTo>
                <a:close/>
                <a:moveTo>
                  <a:pt x="4922356" y="218018"/>
                </a:moveTo>
                <a:cubicBezTo>
                  <a:pt x="4924408" y="217200"/>
                  <a:pt x="4928539" y="220223"/>
                  <a:pt x="4934748" y="227084"/>
                </a:cubicBezTo>
                <a:cubicBezTo>
                  <a:pt x="4941818" y="237696"/>
                  <a:pt x="4949878" y="246662"/>
                  <a:pt x="4958926" y="253983"/>
                </a:cubicBezTo>
                <a:cubicBezTo>
                  <a:pt x="4967975" y="261304"/>
                  <a:pt x="4979644" y="266696"/>
                  <a:pt x="4993934" y="270159"/>
                </a:cubicBezTo>
                <a:cubicBezTo>
                  <a:pt x="5008224" y="273622"/>
                  <a:pt x="5024249" y="274956"/>
                  <a:pt x="5042009" y="274160"/>
                </a:cubicBezTo>
                <a:cubicBezTo>
                  <a:pt x="5059770" y="273364"/>
                  <a:pt x="5066230" y="267800"/>
                  <a:pt x="5061390" y="257468"/>
                </a:cubicBezTo>
                <a:cubicBezTo>
                  <a:pt x="5056550" y="247136"/>
                  <a:pt x="5052504" y="237406"/>
                  <a:pt x="5049248" y="228278"/>
                </a:cubicBezTo>
                <a:cubicBezTo>
                  <a:pt x="5045993" y="219151"/>
                  <a:pt x="5048868" y="218283"/>
                  <a:pt x="5057874" y="225676"/>
                </a:cubicBezTo>
                <a:cubicBezTo>
                  <a:pt x="5066879" y="233068"/>
                  <a:pt x="5074817" y="240424"/>
                  <a:pt x="5081685" y="247745"/>
                </a:cubicBezTo>
                <a:cubicBezTo>
                  <a:pt x="5088555" y="255066"/>
                  <a:pt x="5096449" y="261591"/>
                  <a:pt x="5105368" y="267320"/>
                </a:cubicBezTo>
                <a:cubicBezTo>
                  <a:pt x="5114288" y="273048"/>
                  <a:pt x="5114030" y="279197"/>
                  <a:pt x="5104594" y="285765"/>
                </a:cubicBezTo>
                <a:cubicBezTo>
                  <a:pt x="5095158" y="292332"/>
                  <a:pt x="5084664" y="296538"/>
                  <a:pt x="5073113" y="298380"/>
                </a:cubicBezTo>
                <a:cubicBezTo>
                  <a:pt x="5061562" y="300223"/>
                  <a:pt x="5047007" y="300915"/>
                  <a:pt x="5029447" y="300456"/>
                </a:cubicBezTo>
                <a:cubicBezTo>
                  <a:pt x="5011888" y="299997"/>
                  <a:pt x="4996605" y="298144"/>
                  <a:pt x="4983598" y="294896"/>
                </a:cubicBezTo>
                <a:cubicBezTo>
                  <a:pt x="4970592" y="291648"/>
                  <a:pt x="4958198" y="284599"/>
                  <a:pt x="4946418" y="273751"/>
                </a:cubicBezTo>
                <a:cubicBezTo>
                  <a:pt x="4934637" y="262903"/>
                  <a:pt x="4926643" y="248982"/>
                  <a:pt x="4922434" y="231989"/>
                </a:cubicBezTo>
                <a:cubicBezTo>
                  <a:pt x="4920330" y="223492"/>
                  <a:pt x="4920303" y="218835"/>
                  <a:pt x="4922356" y="218018"/>
                </a:cubicBezTo>
                <a:close/>
                <a:moveTo>
                  <a:pt x="4302922" y="207470"/>
                </a:moveTo>
                <a:cubicBezTo>
                  <a:pt x="4308341" y="207859"/>
                  <a:pt x="4313621" y="209475"/>
                  <a:pt x="4318762" y="212318"/>
                </a:cubicBezTo>
                <a:cubicBezTo>
                  <a:pt x="4329044" y="218004"/>
                  <a:pt x="4331023" y="222499"/>
                  <a:pt x="4324699" y="225805"/>
                </a:cubicBezTo>
                <a:cubicBezTo>
                  <a:pt x="4318375" y="229110"/>
                  <a:pt x="4308932" y="231917"/>
                  <a:pt x="4296370" y="234226"/>
                </a:cubicBezTo>
                <a:cubicBezTo>
                  <a:pt x="4283808" y="236535"/>
                  <a:pt x="4272271" y="238367"/>
                  <a:pt x="4261760" y="239722"/>
                </a:cubicBezTo>
                <a:cubicBezTo>
                  <a:pt x="4251248" y="241077"/>
                  <a:pt x="4241389" y="240399"/>
                  <a:pt x="4232183" y="237689"/>
                </a:cubicBezTo>
                <a:cubicBezTo>
                  <a:pt x="4221801" y="232699"/>
                  <a:pt x="4218402" y="229218"/>
                  <a:pt x="4221987" y="227246"/>
                </a:cubicBezTo>
                <a:cubicBezTo>
                  <a:pt x="4225572" y="225274"/>
                  <a:pt x="4234330" y="222937"/>
                  <a:pt x="4248262" y="220233"/>
                </a:cubicBezTo>
                <a:cubicBezTo>
                  <a:pt x="4262193" y="217530"/>
                  <a:pt x="4274856" y="214114"/>
                  <a:pt x="4286249" y="209984"/>
                </a:cubicBezTo>
                <a:cubicBezTo>
                  <a:pt x="4291946" y="207919"/>
                  <a:pt x="4297504" y="207081"/>
                  <a:pt x="4302922" y="207470"/>
                </a:cubicBezTo>
                <a:close/>
                <a:moveTo>
                  <a:pt x="4705493" y="197002"/>
                </a:moveTo>
                <a:cubicBezTo>
                  <a:pt x="4709708" y="197146"/>
                  <a:pt x="4714566" y="198175"/>
                  <a:pt x="4720069" y="200089"/>
                </a:cubicBezTo>
                <a:cubicBezTo>
                  <a:pt x="4731075" y="203918"/>
                  <a:pt x="4738600" y="208392"/>
                  <a:pt x="4742644" y="213511"/>
                </a:cubicBezTo>
                <a:cubicBezTo>
                  <a:pt x="4746688" y="218631"/>
                  <a:pt x="4746330" y="223026"/>
                  <a:pt x="4741569" y="226697"/>
                </a:cubicBezTo>
                <a:cubicBezTo>
                  <a:pt x="4736808" y="230368"/>
                  <a:pt x="4730641" y="241038"/>
                  <a:pt x="4723070" y="258705"/>
                </a:cubicBezTo>
                <a:cubicBezTo>
                  <a:pt x="4736564" y="271467"/>
                  <a:pt x="4735693" y="278132"/>
                  <a:pt x="4720457" y="278698"/>
                </a:cubicBezTo>
                <a:cubicBezTo>
                  <a:pt x="4705220" y="279265"/>
                  <a:pt x="4691525" y="279996"/>
                  <a:pt x="4679372" y="280893"/>
                </a:cubicBezTo>
                <a:cubicBezTo>
                  <a:pt x="4667219" y="281789"/>
                  <a:pt x="4655355" y="282624"/>
                  <a:pt x="4643783" y="283398"/>
                </a:cubicBezTo>
                <a:cubicBezTo>
                  <a:pt x="4641962" y="289823"/>
                  <a:pt x="4638663" y="293035"/>
                  <a:pt x="4633888" y="293035"/>
                </a:cubicBezTo>
                <a:cubicBezTo>
                  <a:pt x="4629844" y="293035"/>
                  <a:pt x="4626356" y="286198"/>
                  <a:pt x="4623424" y="272525"/>
                </a:cubicBezTo>
                <a:cubicBezTo>
                  <a:pt x="4620491" y="258852"/>
                  <a:pt x="4618154" y="248111"/>
                  <a:pt x="4616411" y="240303"/>
                </a:cubicBezTo>
                <a:cubicBezTo>
                  <a:pt x="4614669" y="232494"/>
                  <a:pt x="4611959" y="225586"/>
                  <a:pt x="4608280" y="219577"/>
                </a:cubicBezTo>
                <a:cubicBezTo>
                  <a:pt x="4604602" y="213569"/>
                  <a:pt x="4606391" y="210565"/>
                  <a:pt x="4613647" y="210565"/>
                </a:cubicBezTo>
                <a:cubicBezTo>
                  <a:pt x="4619641" y="210565"/>
                  <a:pt x="4625012" y="211235"/>
                  <a:pt x="4629758" y="212576"/>
                </a:cubicBezTo>
                <a:cubicBezTo>
                  <a:pt x="4634505" y="213917"/>
                  <a:pt x="4645066" y="212841"/>
                  <a:pt x="4661443" y="209349"/>
                </a:cubicBezTo>
                <a:cubicBezTo>
                  <a:pt x="4677819" y="205857"/>
                  <a:pt x="4688933" y="202484"/>
                  <a:pt x="4694784" y="199229"/>
                </a:cubicBezTo>
                <a:cubicBezTo>
                  <a:pt x="4697709" y="197601"/>
                  <a:pt x="4701279" y="196859"/>
                  <a:pt x="4705493" y="197002"/>
                </a:cubicBezTo>
                <a:close/>
                <a:moveTo>
                  <a:pt x="6067972" y="194496"/>
                </a:moveTo>
                <a:lnTo>
                  <a:pt x="6031383" y="198368"/>
                </a:lnTo>
                <a:cubicBezTo>
                  <a:pt x="6028688" y="203086"/>
                  <a:pt x="6026490" y="206721"/>
                  <a:pt x="6024791" y="209274"/>
                </a:cubicBezTo>
                <a:cubicBezTo>
                  <a:pt x="6023091" y="211827"/>
                  <a:pt x="6023547" y="213375"/>
                  <a:pt x="6026156" y="213920"/>
                </a:cubicBezTo>
                <a:cubicBezTo>
                  <a:pt x="6028767" y="214465"/>
                  <a:pt x="6038045" y="216939"/>
                  <a:pt x="6053991" y="221341"/>
                </a:cubicBezTo>
                <a:cubicBezTo>
                  <a:pt x="6058035" y="216322"/>
                  <a:pt x="6062695" y="207374"/>
                  <a:pt x="6067972" y="194496"/>
                </a:cubicBezTo>
                <a:close/>
                <a:moveTo>
                  <a:pt x="8271424" y="194004"/>
                </a:moveTo>
                <a:cubicBezTo>
                  <a:pt x="8273635" y="193945"/>
                  <a:pt x="8276714" y="194618"/>
                  <a:pt x="8280662" y="196024"/>
                </a:cubicBezTo>
                <a:cubicBezTo>
                  <a:pt x="8296450" y="201645"/>
                  <a:pt x="8307499" y="207639"/>
                  <a:pt x="8313809" y="214006"/>
                </a:cubicBezTo>
                <a:cubicBezTo>
                  <a:pt x="8320119" y="220373"/>
                  <a:pt x="8322378" y="228389"/>
                  <a:pt x="8320585" y="238055"/>
                </a:cubicBezTo>
                <a:cubicBezTo>
                  <a:pt x="8318792" y="247720"/>
                  <a:pt x="8313264" y="248907"/>
                  <a:pt x="8304000" y="241615"/>
                </a:cubicBezTo>
                <a:cubicBezTo>
                  <a:pt x="8294737" y="234323"/>
                  <a:pt x="8285057" y="225220"/>
                  <a:pt x="8274961" y="214307"/>
                </a:cubicBezTo>
                <a:cubicBezTo>
                  <a:pt x="8265970" y="200949"/>
                  <a:pt x="8264791" y="194182"/>
                  <a:pt x="8271424" y="194004"/>
                </a:cubicBezTo>
                <a:close/>
                <a:moveTo>
                  <a:pt x="1842050" y="194004"/>
                </a:moveTo>
                <a:cubicBezTo>
                  <a:pt x="1844261" y="193945"/>
                  <a:pt x="1847340" y="194618"/>
                  <a:pt x="1851287" y="196024"/>
                </a:cubicBezTo>
                <a:cubicBezTo>
                  <a:pt x="1867076" y="201645"/>
                  <a:pt x="1878125" y="207639"/>
                  <a:pt x="1884434" y="214006"/>
                </a:cubicBezTo>
                <a:cubicBezTo>
                  <a:pt x="1890744" y="220373"/>
                  <a:pt x="1893003" y="228389"/>
                  <a:pt x="1891210" y="238055"/>
                </a:cubicBezTo>
                <a:cubicBezTo>
                  <a:pt x="1889418" y="247720"/>
                  <a:pt x="1883890" y="248907"/>
                  <a:pt x="1874626" y="241615"/>
                </a:cubicBezTo>
                <a:cubicBezTo>
                  <a:pt x="1865362" y="234323"/>
                  <a:pt x="1855682" y="225220"/>
                  <a:pt x="1845587" y="214307"/>
                </a:cubicBezTo>
                <a:cubicBezTo>
                  <a:pt x="1836596" y="200949"/>
                  <a:pt x="1835417" y="194182"/>
                  <a:pt x="1842050" y="194004"/>
                </a:cubicBezTo>
                <a:close/>
                <a:moveTo>
                  <a:pt x="4886684" y="187745"/>
                </a:moveTo>
                <a:cubicBezTo>
                  <a:pt x="4888824" y="188844"/>
                  <a:pt x="4891326" y="193141"/>
                  <a:pt x="4894191" y="200638"/>
                </a:cubicBezTo>
                <a:cubicBezTo>
                  <a:pt x="4899920" y="215630"/>
                  <a:pt x="4898378" y="233652"/>
                  <a:pt x="4889566" y="254704"/>
                </a:cubicBezTo>
                <a:cubicBezTo>
                  <a:pt x="4880754" y="275755"/>
                  <a:pt x="4873078" y="281247"/>
                  <a:pt x="4866539" y="271181"/>
                </a:cubicBezTo>
                <a:cubicBezTo>
                  <a:pt x="4860000" y="261114"/>
                  <a:pt x="4856964" y="253811"/>
                  <a:pt x="4857429" y="249272"/>
                </a:cubicBezTo>
                <a:cubicBezTo>
                  <a:pt x="4857896" y="244734"/>
                  <a:pt x="4861434" y="236793"/>
                  <a:pt x="4868045" y="225450"/>
                </a:cubicBezTo>
                <a:cubicBezTo>
                  <a:pt x="4874082" y="215110"/>
                  <a:pt x="4878517" y="204642"/>
                  <a:pt x="4881349" y="194045"/>
                </a:cubicBezTo>
                <a:cubicBezTo>
                  <a:pt x="4882765" y="188746"/>
                  <a:pt x="4884543" y="186646"/>
                  <a:pt x="4886684" y="187745"/>
                </a:cubicBezTo>
                <a:close/>
                <a:moveTo>
                  <a:pt x="4972488" y="186688"/>
                </a:moveTo>
                <a:cubicBezTo>
                  <a:pt x="4976769" y="185498"/>
                  <a:pt x="4985542" y="188144"/>
                  <a:pt x="4998806" y="194625"/>
                </a:cubicBezTo>
                <a:cubicBezTo>
                  <a:pt x="5013089" y="200906"/>
                  <a:pt x="5018044" y="210554"/>
                  <a:pt x="5013670" y="223568"/>
                </a:cubicBezTo>
                <a:cubicBezTo>
                  <a:pt x="5009296" y="236581"/>
                  <a:pt x="5002639" y="239220"/>
                  <a:pt x="4993697" y="231483"/>
                </a:cubicBezTo>
                <a:cubicBezTo>
                  <a:pt x="4984756" y="223747"/>
                  <a:pt x="4977916" y="214644"/>
                  <a:pt x="4973176" y="204176"/>
                </a:cubicBezTo>
                <a:cubicBezTo>
                  <a:pt x="4968437" y="193708"/>
                  <a:pt x="4968207" y="187878"/>
                  <a:pt x="4972488" y="186688"/>
                </a:cubicBezTo>
                <a:close/>
                <a:moveTo>
                  <a:pt x="2573562" y="182432"/>
                </a:moveTo>
                <a:cubicBezTo>
                  <a:pt x="2577301" y="183054"/>
                  <a:pt x="2582103" y="184394"/>
                  <a:pt x="2587968" y="186451"/>
                </a:cubicBezTo>
                <a:cubicBezTo>
                  <a:pt x="2609134" y="194152"/>
                  <a:pt x="2621861" y="202832"/>
                  <a:pt x="2626149" y="212490"/>
                </a:cubicBezTo>
                <a:cubicBezTo>
                  <a:pt x="2630436" y="222148"/>
                  <a:pt x="2630831" y="231914"/>
                  <a:pt x="2627332" y="241787"/>
                </a:cubicBezTo>
                <a:cubicBezTo>
                  <a:pt x="2623833" y="251660"/>
                  <a:pt x="2615813" y="250222"/>
                  <a:pt x="2603273" y="237474"/>
                </a:cubicBezTo>
                <a:cubicBezTo>
                  <a:pt x="2590732" y="224725"/>
                  <a:pt x="2579181" y="210977"/>
                  <a:pt x="2568620" y="196228"/>
                </a:cubicBezTo>
                <a:cubicBezTo>
                  <a:pt x="2560699" y="185166"/>
                  <a:pt x="2562346" y="180568"/>
                  <a:pt x="2573562" y="182432"/>
                </a:cubicBezTo>
                <a:close/>
                <a:moveTo>
                  <a:pt x="5086789" y="180291"/>
                </a:moveTo>
                <a:cubicBezTo>
                  <a:pt x="5092557" y="180247"/>
                  <a:pt x="5098507" y="180916"/>
                  <a:pt x="5104637" y="182300"/>
                </a:cubicBezTo>
                <a:cubicBezTo>
                  <a:pt x="5117414" y="183289"/>
                  <a:pt x="5126786" y="187359"/>
                  <a:pt x="5132751" y="194507"/>
                </a:cubicBezTo>
                <a:cubicBezTo>
                  <a:pt x="5138717" y="201656"/>
                  <a:pt x="5139484" y="209518"/>
                  <a:pt x="5135053" y="218093"/>
                </a:cubicBezTo>
                <a:cubicBezTo>
                  <a:pt x="5130621" y="226669"/>
                  <a:pt x="5120587" y="226371"/>
                  <a:pt x="5104949" y="217200"/>
                </a:cubicBezTo>
                <a:cubicBezTo>
                  <a:pt x="5089311" y="208030"/>
                  <a:pt x="5076878" y="200702"/>
                  <a:pt x="5067650" y="195217"/>
                </a:cubicBezTo>
                <a:cubicBezTo>
                  <a:pt x="5058422" y="189732"/>
                  <a:pt x="5059215" y="185516"/>
                  <a:pt x="5070027" y="182569"/>
                </a:cubicBezTo>
                <a:cubicBezTo>
                  <a:pt x="5075433" y="181095"/>
                  <a:pt x="5081020" y="180336"/>
                  <a:pt x="5086789" y="180291"/>
                </a:cubicBezTo>
                <a:close/>
                <a:moveTo>
                  <a:pt x="2476209" y="169625"/>
                </a:moveTo>
                <a:cubicBezTo>
                  <a:pt x="2478681" y="170783"/>
                  <a:pt x="2480080" y="175847"/>
                  <a:pt x="2480406" y="184817"/>
                </a:cubicBezTo>
                <a:cubicBezTo>
                  <a:pt x="2481058" y="202756"/>
                  <a:pt x="2476240" y="219653"/>
                  <a:pt x="2465951" y="235506"/>
                </a:cubicBezTo>
                <a:cubicBezTo>
                  <a:pt x="2455662" y="251359"/>
                  <a:pt x="2448438" y="253628"/>
                  <a:pt x="2444279" y="242314"/>
                </a:cubicBezTo>
                <a:cubicBezTo>
                  <a:pt x="2440120" y="230999"/>
                  <a:pt x="2441433" y="220309"/>
                  <a:pt x="2448216" y="210242"/>
                </a:cubicBezTo>
                <a:cubicBezTo>
                  <a:pt x="2454999" y="200175"/>
                  <a:pt x="2460785" y="189384"/>
                  <a:pt x="2465574" y="177869"/>
                </a:cubicBezTo>
                <a:cubicBezTo>
                  <a:pt x="2470192" y="171215"/>
                  <a:pt x="2473737" y="168467"/>
                  <a:pt x="2476209" y="169625"/>
                </a:cubicBezTo>
                <a:close/>
                <a:moveTo>
                  <a:pt x="6319426" y="165410"/>
                </a:moveTo>
                <a:lnTo>
                  <a:pt x="6318661" y="179751"/>
                </a:lnTo>
                <a:lnTo>
                  <a:pt x="6316318" y="194220"/>
                </a:lnTo>
                <a:lnTo>
                  <a:pt x="6336783" y="189549"/>
                </a:lnTo>
                <a:lnTo>
                  <a:pt x="6336783" y="166167"/>
                </a:lnTo>
                <a:cubicBezTo>
                  <a:pt x="6331291" y="167056"/>
                  <a:pt x="6325644" y="166877"/>
                  <a:pt x="6319844" y="165630"/>
                </a:cubicBezTo>
                <a:close/>
                <a:moveTo>
                  <a:pt x="3099975" y="165410"/>
                </a:moveTo>
                <a:lnTo>
                  <a:pt x="3099210" y="179751"/>
                </a:lnTo>
                <a:lnTo>
                  <a:pt x="3096867" y="194220"/>
                </a:lnTo>
                <a:lnTo>
                  <a:pt x="3117333" y="189549"/>
                </a:lnTo>
                <a:lnTo>
                  <a:pt x="3117333" y="166167"/>
                </a:lnTo>
                <a:cubicBezTo>
                  <a:pt x="3111840" y="167056"/>
                  <a:pt x="3106194" y="166877"/>
                  <a:pt x="3100393" y="165630"/>
                </a:cubicBezTo>
                <a:close/>
                <a:moveTo>
                  <a:pt x="4703651" y="158652"/>
                </a:moveTo>
                <a:cubicBezTo>
                  <a:pt x="4711019" y="158654"/>
                  <a:pt x="4716531" y="160259"/>
                  <a:pt x="4720187" y="163468"/>
                </a:cubicBezTo>
                <a:cubicBezTo>
                  <a:pt x="4727501" y="169885"/>
                  <a:pt x="4725006" y="175528"/>
                  <a:pt x="4712702" y="180396"/>
                </a:cubicBezTo>
                <a:cubicBezTo>
                  <a:pt x="4700398" y="185265"/>
                  <a:pt x="4685416" y="188610"/>
                  <a:pt x="4667756" y="190431"/>
                </a:cubicBezTo>
                <a:cubicBezTo>
                  <a:pt x="4650096" y="192252"/>
                  <a:pt x="4636426" y="190180"/>
                  <a:pt x="4626747" y="184214"/>
                </a:cubicBezTo>
                <a:cubicBezTo>
                  <a:pt x="4617067" y="178249"/>
                  <a:pt x="4617924" y="174642"/>
                  <a:pt x="4629317" y="173395"/>
                </a:cubicBezTo>
                <a:cubicBezTo>
                  <a:pt x="4640710" y="172147"/>
                  <a:pt x="4656266" y="168835"/>
                  <a:pt x="4675984" y="163457"/>
                </a:cubicBezTo>
                <a:cubicBezTo>
                  <a:pt x="4687062" y="160252"/>
                  <a:pt x="4696284" y="158650"/>
                  <a:pt x="4703651" y="158652"/>
                </a:cubicBezTo>
                <a:close/>
                <a:moveTo>
                  <a:pt x="6381049" y="155488"/>
                </a:moveTo>
                <a:lnTo>
                  <a:pt x="6375093" y="159886"/>
                </a:lnTo>
                <a:cubicBezTo>
                  <a:pt x="6368138" y="162252"/>
                  <a:pt x="6363069" y="163701"/>
                  <a:pt x="6359885" y="164231"/>
                </a:cubicBezTo>
                <a:lnTo>
                  <a:pt x="6359885" y="184903"/>
                </a:lnTo>
                <a:cubicBezTo>
                  <a:pt x="6358838" y="185061"/>
                  <a:pt x="6361093" y="184422"/>
                  <a:pt x="6366650" y="182988"/>
                </a:cubicBezTo>
                <a:cubicBezTo>
                  <a:pt x="6372207" y="181554"/>
                  <a:pt x="6377194" y="183856"/>
                  <a:pt x="6381611" y="189893"/>
                </a:cubicBezTo>
                <a:lnTo>
                  <a:pt x="6381943" y="191223"/>
                </a:lnTo>
                <a:lnTo>
                  <a:pt x="6381892" y="187735"/>
                </a:lnTo>
                <a:cubicBezTo>
                  <a:pt x="6381756" y="180510"/>
                  <a:pt x="6381580" y="172536"/>
                  <a:pt x="6381363" y="163812"/>
                </a:cubicBezTo>
                <a:close/>
                <a:moveTo>
                  <a:pt x="3161599" y="155488"/>
                </a:moveTo>
                <a:lnTo>
                  <a:pt x="3155643" y="159886"/>
                </a:lnTo>
                <a:cubicBezTo>
                  <a:pt x="3148688" y="162252"/>
                  <a:pt x="3143618" y="163701"/>
                  <a:pt x="3140435" y="164231"/>
                </a:cubicBezTo>
                <a:lnTo>
                  <a:pt x="3140435" y="184903"/>
                </a:lnTo>
                <a:cubicBezTo>
                  <a:pt x="3139388" y="185061"/>
                  <a:pt x="3141643" y="184422"/>
                  <a:pt x="3147200" y="182988"/>
                </a:cubicBezTo>
                <a:cubicBezTo>
                  <a:pt x="3152757" y="181554"/>
                  <a:pt x="3157744" y="183856"/>
                  <a:pt x="3162160" y="189893"/>
                </a:cubicBezTo>
                <a:lnTo>
                  <a:pt x="3162493" y="191223"/>
                </a:lnTo>
                <a:lnTo>
                  <a:pt x="3162442" y="187735"/>
                </a:lnTo>
                <a:cubicBezTo>
                  <a:pt x="3162306" y="180510"/>
                  <a:pt x="3162130" y="172536"/>
                  <a:pt x="3161913" y="163812"/>
                </a:cubicBezTo>
                <a:close/>
                <a:moveTo>
                  <a:pt x="5742828" y="152815"/>
                </a:moveTo>
                <a:cubicBezTo>
                  <a:pt x="5748134" y="153213"/>
                  <a:pt x="5752136" y="155068"/>
                  <a:pt x="5754836" y="158381"/>
                </a:cubicBezTo>
                <a:cubicBezTo>
                  <a:pt x="5760235" y="165006"/>
                  <a:pt x="5757909" y="169971"/>
                  <a:pt x="5747856" y="173276"/>
                </a:cubicBezTo>
                <a:cubicBezTo>
                  <a:pt x="5737804" y="176582"/>
                  <a:pt x="5720251" y="181260"/>
                  <a:pt x="5695199" y="187312"/>
                </a:cubicBezTo>
                <a:cubicBezTo>
                  <a:pt x="5692288" y="191671"/>
                  <a:pt x="5689700" y="196113"/>
                  <a:pt x="5687433" y="200638"/>
                </a:cubicBezTo>
                <a:cubicBezTo>
                  <a:pt x="5685168" y="205162"/>
                  <a:pt x="5681540" y="209360"/>
                  <a:pt x="5676549" y="213232"/>
                </a:cubicBezTo>
                <a:cubicBezTo>
                  <a:pt x="5700569" y="210550"/>
                  <a:pt x="5720893" y="207679"/>
                  <a:pt x="5737520" y="204617"/>
                </a:cubicBezTo>
                <a:cubicBezTo>
                  <a:pt x="5754148" y="201555"/>
                  <a:pt x="5765258" y="198626"/>
                  <a:pt x="5770850" y="195830"/>
                </a:cubicBezTo>
                <a:cubicBezTo>
                  <a:pt x="5776443" y="193034"/>
                  <a:pt x="5784294" y="194547"/>
                  <a:pt x="5794404" y="200369"/>
                </a:cubicBezTo>
                <a:cubicBezTo>
                  <a:pt x="5804514" y="206191"/>
                  <a:pt x="5810347" y="210776"/>
                  <a:pt x="5811903" y="214125"/>
                </a:cubicBezTo>
                <a:cubicBezTo>
                  <a:pt x="5813459" y="217473"/>
                  <a:pt x="5812190" y="222664"/>
                  <a:pt x="5808096" y="229698"/>
                </a:cubicBezTo>
                <a:cubicBezTo>
                  <a:pt x="5804002" y="236732"/>
                  <a:pt x="5801274" y="248896"/>
                  <a:pt x="5799911" y="266190"/>
                </a:cubicBezTo>
                <a:cubicBezTo>
                  <a:pt x="5798549" y="283485"/>
                  <a:pt x="5791963" y="297681"/>
                  <a:pt x="5780154" y="308781"/>
                </a:cubicBezTo>
                <a:cubicBezTo>
                  <a:pt x="5768345" y="319880"/>
                  <a:pt x="5760777" y="321056"/>
                  <a:pt x="5757449" y="312308"/>
                </a:cubicBezTo>
                <a:cubicBezTo>
                  <a:pt x="5754123" y="303561"/>
                  <a:pt x="5748555" y="294086"/>
                  <a:pt x="5740747" y="283882"/>
                </a:cubicBezTo>
                <a:cubicBezTo>
                  <a:pt x="5732939" y="273679"/>
                  <a:pt x="5731974" y="269514"/>
                  <a:pt x="5737854" y="271385"/>
                </a:cubicBezTo>
                <a:cubicBezTo>
                  <a:pt x="5743733" y="273256"/>
                  <a:pt x="5750143" y="274830"/>
                  <a:pt x="5757084" y="276106"/>
                </a:cubicBezTo>
                <a:cubicBezTo>
                  <a:pt x="5764025" y="277383"/>
                  <a:pt x="5768510" y="273052"/>
                  <a:pt x="5770539" y="263114"/>
                </a:cubicBezTo>
                <a:cubicBezTo>
                  <a:pt x="5772568" y="253176"/>
                  <a:pt x="5773582" y="242880"/>
                  <a:pt x="5773582" y="232225"/>
                </a:cubicBezTo>
                <a:cubicBezTo>
                  <a:pt x="5773582" y="223951"/>
                  <a:pt x="5771836" y="219646"/>
                  <a:pt x="5768345" y="219308"/>
                </a:cubicBezTo>
                <a:cubicBezTo>
                  <a:pt x="5764853" y="218971"/>
                  <a:pt x="5750007" y="220818"/>
                  <a:pt x="5723807" y="224847"/>
                </a:cubicBezTo>
                <a:cubicBezTo>
                  <a:pt x="5724697" y="226066"/>
                  <a:pt x="5724213" y="235244"/>
                  <a:pt x="5722356" y="252381"/>
                </a:cubicBezTo>
                <a:cubicBezTo>
                  <a:pt x="5720499" y="269517"/>
                  <a:pt x="5717308" y="281929"/>
                  <a:pt x="5712784" y="289615"/>
                </a:cubicBezTo>
                <a:cubicBezTo>
                  <a:pt x="5708259" y="297301"/>
                  <a:pt x="5704667" y="299040"/>
                  <a:pt x="5702007" y="294831"/>
                </a:cubicBezTo>
                <a:cubicBezTo>
                  <a:pt x="5699347" y="290622"/>
                  <a:pt x="5697586" y="268427"/>
                  <a:pt x="5696726" y="228246"/>
                </a:cubicBezTo>
                <a:cubicBezTo>
                  <a:pt x="5689011" y="229135"/>
                  <a:pt x="5681748" y="230254"/>
                  <a:pt x="5674936" y="231602"/>
                </a:cubicBezTo>
                <a:cubicBezTo>
                  <a:pt x="5674148" y="242515"/>
                  <a:pt x="5672785" y="254274"/>
                  <a:pt x="5670849" y="266879"/>
                </a:cubicBezTo>
                <a:cubicBezTo>
                  <a:pt x="5668914" y="279484"/>
                  <a:pt x="5665360" y="286094"/>
                  <a:pt x="5660191" y="286711"/>
                </a:cubicBezTo>
                <a:cubicBezTo>
                  <a:pt x="5655021" y="287328"/>
                  <a:pt x="5651938" y="281255"/>
                  <a:pt x="5650941" y="268492"/>
                </a:cubicBezTo>
                <a:cubicBezTo>
                  <a:pt x="5649945" y="255729"/>
                  <a:pt x="5648722" y="244565"/>
                  <a:pt x="5647274" y="235000"/>
                </a:cubicBezTo>
                <a:cubicBezTo>
                  <a:pt x="5636677" y="235875"/>
                  <a:pt x="5630360" y="236449"/>
                  <a:pt x="5628323" y="236721"/>
                </a:cubicBezTo>
                <a:cubicBezTo>
                  <a:pt x="5626287" y="236994"/>
                  <a:pt x="5626168" y="244963"/>
                  <a:pt x="5627968" y="260630"/>
                </a:cubicBezTo>
                <a:cubicBezTo>
                  <a:pt x="5629768" y="276296"/>
                  <a:pt x="5628843" y="288539"/>
                  <a:pt x="5625194" y="297359"/>
                </a:cubicBezTo>
                <a:cubicBezTo>
                  <a:pt x="5621544" y="306178"/>
                  <a:pt x="5616793" y="307447"/>
                  <a:pt x="5610943" y="301166"/>
                </a:cubicBezTo>
                <a:cubicBezTo>
                  <a:pt x="5605092" y="294885"/>
                  <a:pt x="5602166" y="284051"/>
                  <a:pt x="5602166" y="268664"/>
                </a:cubicBezTo>
                <a:cubicBezTo>
                  <a:pt x="5602166" y="253980"/>
                  <a:pt x="5600141" y="241070"/>
                  <a:pt x="5596090" y="229935"/>
                </a:cubicBezTo>
                <a:cubicBezTo>
                  <a:pt x="5592039" y="218799"/>
                  <a:pt x="5594828" y="214809"/>
                  <a:pt x="5604458" y="217964"/>
                </a:cubicBezTo>
                <a:cubicBezTo>
                  <a:pt x="5614087" y="221119"/>
                  <a:pt x="5631377" y="220603"/>
                  <a:pt x="5656329" y="216415"/>
                </a:cubicBezTo>
                <a:cubicBezTo>
                  <a:pt x="5659011" y="213734"/>
                  <a:pt x="5661012" y="209077"/>
                  <a:pt x="5662331" y="202444"/>
                </a:cubicBezTo>
                <a:cubicBezTo>
                  <a:pt x="5663651" y="195812"/>
                  <a:pt x="5664740" y="192266"/>
                  <a:pt x="5665600" y="191808"/>
                </a:cubicBezTo>
                <a:cubicBezTo>
                  <a:pt x="5663607" y="192682"/>
                  <a:pt x="5658492" y="193349"/>
                  <a:pt x="5650253" y="193808"/>
                </a:cubicBezTo>
                <a:cubicBezTo>
                  <a:pt x="5642015" y="194267"/>
                  <a:pt x="5634188" y="192274"/>
                  <a:pt x="5626774" y="187828"/>
                </a:cubicBezTo>
                <a:cubicBezTo>
                  <a:pt x="5619361" y="183383"/>
                  <a:pt x="5619744" y="180457"/>
                  <a:pt x="5627925" y="179052"/>
                </a:cubicBezTo>
                <a:cubicBezTo>
                  <a:pt x="5636106" y="177647"/>
                  <a:pt x="5650041" y="174710"/>
                  <a:pt x="5669730" y="170243"/>
                </a:cubicBezTo>
                <a:cubicBezTo>
                  <a:pt x="5689420" y="165776"/>
                  <a:pt x="5707176" y="161026"/>
                  <a:pt x="5723001" y="155993"/>
                </a:cubicBezTo>
                <a:cubicBezTo>
                  <a:pt x="5730913" y="153476"/>
                  <a:pt x="5737522" y="152417"/>
                  <a:pt x="5742828" y="152815"/>
                </a:cubicBezTo>
                <a:close/>
                <a:moveTo>
                  <a:pt x="5637761" y="132579"/>
                </a:moveTo>
                <a:cubicBezTo>
                  <a:pt x="5641572" y="132482"/>
                  <a:pt x="5645617" y="132941"/>
                  <a:pt x="5649898" y="133956"/>
                </a:cubicBezTo>
                <a:cubicBezTo>
                  <a:pt x="5658459" y="135985"/>
                  <a:pt x="5663242" y="140961"/>
                  <a:pt x="5664245" y="148884"/>
                </a:cubicBezTo>
                <a:cubicBezTo>
                  <a:pt x="5665249" y="156807"/>
                  <a:pt x="5659040" y="159370"/>
                  <a:pt x="5645617" y="156574"/>
                </a:cubicBezTo>
                <a:cubicBezTo>
                  <a:pt x="5636096" y="153734"/>
                  <a:pt x="5628947" y="149956"/>
                  <a:pt x="5624172" y="145238"/>
                </a:cubicBezTo>
                <a:cubicBezTo>
                  <a:pt x="5619396" y="140520"/>
                  <a:pt x="5620350" y="136953"/>
                  <a:pt x="5627032" y="134536"/>
                </a:cubicBezTo>
                <a:cubicBezTo>
                  <a:pt x="5630374" y="133328"/>
                  <a:pt x="5633950" y="132676"/>
                  <a:pt x="5637761" y="132579"/>
                </a:cubicBezTo>
                <a:close/>
                <a:moveTo>
                  <a:pt x="7865222" y="131719"/>
                </a:moveTo>
                <a:cubicBezTo>
                  <a:pt x="7860598" y="132156"/>
                  <a:pt x="7850728" y="133586"/>
                  <a:pt x="7835613" y="136010"/>
                </a:cubicBezTo>
                <a:cubicBezTo>
                  <a:pt x="7820499" y="138433"/>
                  <a:pt x="7813376" y="139921"/>
                  <a:pt x="7814243" y="140473"/>
                </a:cubicBezTo>
                <a:cubicBezTo>
                  <a:pt x="7815110" y="141025"/>
                  <a:pt x="7816792" y="154480"/>
                  <a:pt x="7819286" y="180837"/>
                </a:cubicBezTo>
                <a:cubicBezTo>
                  <a:pt x="7840940" y="176507"/>
                  <a:pt x="7855962" y="172821"/>
                  <a:pt x="7864351" y="169781"/>
                </a:cubicBezTo>
                <a:cubicBezTo>
                  <a:pt x="7869556" y="143969"/>
                  <a:pt x="7869847" y="131281"/>
                  <a:pt x="7865222" y="131719"/>
                </a:cubicBezTo>
                <a:close/>
                <a:moveTo>
                  <a:pt x="1145805" y="130933"/>
                </a:moveTo>
                <a:cubicBezTo>
                  <a:pt x="1152602" y="130933"/>
                  <a:pt x="1158366" y="133300"/>
                  <a:pt x="1163099" y="138032"/>
                </a:cubicBezTo>
                <a:cubicBezTo>
                  <a:pt x="1167831" y="142764"/>
                  <a:pt x="1170198" y="148063"/>
                  <a:pt x="1170198" y="153928"/>
                </a:cubicBezTo>
                <a:cubicBezTo>
                  <a:pt x="1170198" y="161385"/>
                  <a:pt x="1167774" y="167537"/>
                  <a:pt x="1162927" y="172384"/>
                </a:cubicBezTo>
                <a:cubicBezTo>
                  <a:pt x="1158080" y="177231"/>
                  <a:pt x="1152372" y="179654"/>
                  <a:pt x="1145805" y="179654"/>
                </a:cubicBezTo>
                <a:cubicBezTo>
                  <a:pt x="1139208" y="179654"/>
                  <a:pt x="1133497" y="177242"/>
                  <a:pt x="1128672" y="172416"/>
                </a:cubicBezTo>
                <a:cubicBezTo>
                  <a:pt x="1123846" y="167591"/>
                  <a:pt x="1121433" y="161428"/>
                  <a:pt x="1121433" y="153928"/>
                </a:cubicBezTo>
                <a:cubicBezTo>
                  <a:pt x="1121433" y="148020"/>
                  <a:pt x="1123789" y="142710"/>
                  <a:pt x="1128499" y="138000"/>
                </a:cubicBezTo>
                <a:cubicBezTo>
                  <a:pt x="1133211" y="133289"/>
                  <a:pt x="1138979" y="130933"/>
                  <a:pt x="1145805" y="130933"/>
                </a:cubicBezTo>
                <a:close/>
                <a:moveTo>
                  <a:pt x="8192902" y="127204"/>
                </a:moveTo>
                <a:cubicBezTo>
                  <a:pt x="8196543" y="127837"/>
                  <a:pt x="8199496" y="129485"/>
                  <a:pt x="8201762" y="132149"/>
                </a:cubicBezTo>
                <a:cubicBezTo>
                  <a:pt x="8206294" y="137476"/>
                  <a:pt x="8203390" y="141520"/>
                  <a:pt x="8193050" y="144281"/>
                </a:cubicBezTo>
                <a:cubicBezTo>
                  <a:pt x="8182711" y="147041"/>
                  <a:pt x="8168528" y="149755"/>
                  <a:pt x="8150502" y="152422"/>
                </a:cubicBezTo>
                <a:cubicBezTo>
                  <a:pt x="8156812" y="154573"/>
                  <a:pt x="8159967" y="158223"/>
                  <a:pt x="8159967" y="163371"/>
                </a:cubicBezTo>
                <a:lnTo>
                  <a:pt x="8159967" y="175438"/>
                </a:lnTo>
                <a:cubicBezTo>
                  <a:pt x="8162477" y="175582"/>
                  <a:pt x="8167452" y="173818"/>
                  <a:pt x="8174895" y="170147"/>
                </a:cubicBezTo>
                <a:cubicBezTo>
                  <a:pt x="8182338" y="166476"/>
                  <a:pt x="8189132" y="167465"/>
                  <a:pt x="8195276" y="173115"/>
                </a:cubicBezTo>
                <a:cubicBezTo>
                  <a:pt x="8201422" y="178765"/>
                  <a:pt x="8199862" y="183067"/>
                  <a:pt x="8190598" y="186021"/>
                </a:cubicBezTo>
                <a:cubicBezTo>
                  <a:pt x="8181334" y="188975"/>
                  <a:pt x="8171002" y="190452"/>
                  <a:pt x="8159602" y="190452"/>
                </a:cubicBezTo>
                <a:lnTo>
                  <a:pt x="8157257" y="218695"/>
                </a:lnTo>
                <a:lnTo>
                  <a:pt x="8201039" y="236373"/>
                </a:lnTo>
                <a:lnTo>
                  <a:pt x="8200977" y="236439"/>
                </a:lnTo>
                <a:lnTo>
                  <a:pt x="8201162" y="236422"/>
                </a:lnTo>
                <a:lnTo>
                  <a:pt x="8232642" y="249133"/>
                </a:lnTo>
                <a:cubicBezTo>
                  <a:pt x="8252778" y="256339"/>
                  <a:pt x="8267920" y="260605"/>
                  <a:pt x="8278070" y="261931"/>
                </a:cubicBezTo>
                <a:cubicBezTo>
                  <a:pt x="8298369" y="264584"/>
                  <a:pt x="8317459" y="265911"/>
                  <a:pt x="8335341" y="265911"/>
                </a:cubicBezTo>
                <a:cubicBezTo>
                  <a:pt x="8356091" y="265911"/>
                  <a:pt x="8364774" y="268115"/>
                  <a:pt x="8361390" y="272525"/>
                </a:cubicBezTo>
                <a:cubicBezTo>
                  <a:pt x="8358006" y="276935"/>
                  <a:pt x="8346648" y="282129"/>
                  <a:pt x="8327317" y="288109"/>
                </a:cubicBezTo>
                <a:cubicBezTo>
                  <a:pt x="8307987" y="294089"/>
                  <a:pt x="8292664" y="297079"/>
                  <a:pt x="8281350" y="297079"/>
                </a:cubicBezTo>
                <a:cubicBezTo>
                  <a:pt x="8269835" y="297079"/>
                  <a:pt x="8254230" y="292271"/>
                  <a:pt x="8234533" y="282656"/>
                </a:cubicBezTo>
                <a:cubicBezTo>
                  <a:pt x="8214836" y="273041"/>
                  <a:pt x="8192692" y="261078"/>
                  <a:pt x="8168098" y="246766"/>
                </a:cubicBezTo>
                <a:cubicBezTo>
                  <a:pt x="8143504" y="232455"/>
                  <a:pt x="8123830" y="222230"/>
                  <a:pt x="8109074" y="216093"/>
                </a:cubicBezTo>
                <a:cubicBezTo>
                  <a:pt x="8105503" y="223191"/>
                  <a:pt x="8098918" y="232458"/>
                  <a:pt x="8089316" y="243895"/>
                </a:cubicBezTo>
                <a:cubicBezTo>
                  <a:pt x="8079716" y="255331"/>
                  <a:pt x="8067692" y="264581"/>
                  <a:pt x="8053244" y="271643"/>
                </a:cubicBezTo>
                <a:cubicBezTo>
                  <a:pt x="8038796" y="278706"/>
                  <a:pt x="8038814" y="274178"/>
                  <a:pt x="8053298" y="258059"/>
                </a:cubicBezTo>
                <a:cubicBezTo>
                  <a:pt x="8067782" y="241941"/>
                  <a:pt x="8078354" y="225736"/>
                  <a:pt x="8085014" y="209446"/>
                </a:cubicBezTo>
                <a:cubicBezTo>
                  <a:pt x="8091676" y="193156"/>
                  <a:pt x="8094558" y="182515"/>
                  <a:pt x="8093662" y="177525"/>
                </a:cubicBezTo>
                <a:cubicBezTo>
                  <a:pt x="8092766" y="172534"/>
                  <a:pt x="8097968" y="172083"/>
                  <a:pt x="8109268" y="176170"/>
                </a:cubicBezTo>
                <a:cubicBezTo>
                  <a:pt x="8120568" y="180257"/>
                  <a:pt x="8125684" y="184211"/>
                  <a:pt x="8124615" y="188032"/>
                </a:cubicBezTo>
                <a:cubicBezTo>
                  <a:pt x="8123546" y="191854"/>
                  <a:pt x="8120030" y="196906"/>
                  <a:pt x="8114064" y="203187"/>
                </a:cubicBezTo>
                <a:cubicBezTo>
                  <a:pt x="8126985" y="208363"/>
                  <a:pt x="8134133" y="211267"/>
                  <a:pt x="8135510" y="211898"/>
                </a:cubicBezTo>
                <a:cubicBezTo>
                  <a:pt x="8135510" y="189886"/>
                  <a:pt x="8135080" y="175897"/>
                  <a:pt x="8134219" y="169932"/>
                </a:cubicBezTo>
                <a:cubicBezTo>
                  <a:pt x="8133359" y="163966"/>
                  <a:pt x="8132348" y="160008"/>
                  <a:pt x="8131186" y="158058"/>
                </a:cubicBezTo>
                <a:cubicBezTo>
                  <a:pt x="8102406" y="166074"/>
                  <a:pt x="8084348" y="171004"/>
                  <a:pt x="8077013" y="172846"/>
                </a:cubicBezTo>
                <a:cubicBezTo>
                  <a:pt x="8069678" y="174689"/>
                  <a:pt x="8061618" y="172075"/>
                  <a:pt x="8052835" y="165006"/>
                </a:cubicBezTo>
                <a:cubicBezTo>
                  <a:pt x="8044052" y="157936"/>
                  <a:pt x="8045396" y="154100"/>
                  <a:pt x="8056868" y="153498"/>
                </a:cubicBezTo>
                <a:cubicBezTo>
                  <a:pt x="8068340" y="152895"/>
                  <a:pt x="8089209" y="149253"/>
                  <a:pt x="8119474" y="142570"/>
                </a:cubicBezTo>
                <a:cubicBezTo>
                  <a:pt x="8149739" y="135888"/>
                  <a:pt x="8169888" y="131148"/>
                  <a:pt x="8179918" y="128352"/>
                </a:cubicBezTo>
                <a:cubicBezTo>
                  <a:pt x="8184934" y="126954"/>
                  <a:pt x="8189262" y="126571"/>
                  <a:pt x="8192902" y="127204"/>
                </a:cubicBezTo>
                <a:close/>
                <a:moveTo>
                  <a:pt x="1763528" y="127204"/>
                </a:moveTo>
                <a:cubicBezTo>
                  <a:pt x="1767169" y="127837"/>
                  <a:pt x="1770122" y="129485"/>
                  <a:pt x="1772388" y="132149"/>
                </a:cubicBezTo>
                <a:cubicBezTo>
                  <a:pt x="1776919" y="137476"/>
                  <a:pt x="1774015" y="141520"/>
                  <a:pt x="1763676" y="144281"/>
                </a:cubicBezTo>
                <a:cubicBezTo>
                  <a:pt x="1753337" y="147041"/>
                  <a:pt x="1739154" y="149755"/>
                  <a:pt x="1721128" y="152422"/>
                </a:cubicBezTo>
                <a:cubicBezTo>
                  <a:pt x="1727438" y="154573"/>
                  <a:pt x="1730593" y="158223"/>
                  <a:pt x="1730593" y="163371"/>
                </a:cubicBezTo>
                <a:lnTo>
                  <a:pt x="1730593" y="175438"/>
                </a:lnTo>
                <a:cubicBezTo>
                  <a:pt x="1733103" y="175582"/>
                  <a:pt x="1738079" y="173818"/>
                  <a:pt x="1745521" y="170147"/>
                </a:cubicBezTo>
                <a:cubicBezTo>
                  <a:pt x="1752963" y="166476"/>
                  <a:pt x="1759758" y="167465"/>
                  <a:pt x="1765902" y="173115"/>
                </a:cubicBezTo>
                <a:cubicBezTo>
                  <a:pt x="1772047" y="178765"/>
                  <a:pt x="1770487" y="183067"/>
                  <a:pt x="1761224" y="186021"/>
                </a:cubicBezTo>
                <a:cubicBezTo>
                  <a:pt x="1751960" y="188975"/>
                  <a:pt x="1741628" y="190452"/>
                  <a:pt x="1730228" y="190452"/>
                </a:cubicBezTo>
                <a:lnTo>
                  <a:pt x="1727882" y="218695"/>
                </a:lnTo>
                <a:lnTo>
                  <a:pt x="1771664" y="236373"/>
                </a:lnTo>
                <a:lnTo>
                  <a:pt x="1771602" y="236439"/>
                </a:lnTo>
                <a:lnTo>
                  <a:pt x="1771787" y="236422"/>
                </a:lnTo>
                <a:lnTo>
                  <a:pt x="1803268" y="249133"/>
                </a:lnTo>
                <a:cubicBezTo>
                  <a:pt x="1823404" y="256339"/>
                  <a:pt x="1838546" y="260605"/>
                  <a:pt x="1848696" y="261931"/>
                </a:cubicBezTo>
                <a:cubicBezTo>
                  <a:pt x="1868994" y="264584"/>
                  <a:pt x="1888084" y="265911"/>
                  <a:pt x="1905967" y="265911"/>
                </a:cubicBezTo>
                <a:cubicBezTo>
                  <a:pt x="1926717" y="265911"/>
                  <a:pt x="1935400" y="268115"/>
                  <a:pt x="1932016" y="272525"/>
                </a:cubicBezTo>
                <a:cubicBezTo>
                  <a:pt x="1928631" y="276935"/>
                  <a:pt x="1917274" y="282129"/>
                  <a:pt x="1897943" y="288109"/>
                </a:cubicBezTo>
                <a:cubicBezTo>
                  <a:pt x="1878612" y="294089"/>
                  <a:pt x="1863290" y="297079"/>
                  <a:pt x="1851975" y="297079"/>
                </a:cubicBezTo>
                <a:cubicBezTo>
                  <a:pt x="1840460" y="297079"/>
                  <a:pt x="1824855" y="292271"/>
                  <a:pt x="1805159" y="282656"/>
                </a:cubicBezTo>
                <a:cubicBezTo>
                  <a:pt x="1785462" y="273041"/>
                  <a:pt x="1763317" y="261078"/>
                  <a:pt x="1738724" y="246766"/>
                </a:cubicBezTo>
                <a:cubicBezTo>
                  <a:pt x="1714131" y="232455"/>
                  <a:pt x="1694455" y="222230"/>
                  <a:pt x="1679700" y="216093"/>
                </a:cubicBezTo>
                <a:cubicBezTo>
                  <a:pt x="1676129" y="223191"/>
                  <a:pt x="1669543" y="232458"/>
                  <a:pt x="1659942" y="243895"/>
                </a:cubicBezTo>
                <a:cubicBezTo>
                  <a:pt x="1650342" y="255331"/>
                  <a:pt x="1638317" y="264581"/>
                  <a:pt x="1623870" y="271643"/>
                </a:cubicBezTo>
                <a:cubicBezTo>
                  <a:pt x="1609422" y="278706"/>
                  <a:pt x="1609440" y="274178"/>
                  <a:pt x="1623923" y="258059"/>
                </a:cubicBezTo>
                <a:cubicBezTo>
                  <a:pt x="1638407" y="241941"/>
                  <a:pt x="1648979" y="225736"/>
                  <a:pt x="1655640" y="209446"/>
                </a:cubicBezTo>
                <a:cubicBezTo>
                  <a:pt x="1662301" y="193156"/>
                  <a:pt x="1665183" y="182515"/>
                  <a:pt x="1664288" y="177525"/>
                </a:cubicBezTo>
                <a:cubicBezTo>
                  <a:pt x="1663391" y="172534"/>
                  <a:pt x="1668593" y="172083"/>
                  <a:pt x="1679893" y="176170"/>
                </a:cubicBezTo>
                <a:cubicBezTo>
                  <a:pt x="1691193" y="180257"/>
                  <a:pt x="1696309" y="184211"/>
                  <a:pt x="1695240" y="188032"/>
                </a:cubicBezTo>
                <a:cubicBezTo>
                  <a:pt x="1694172" y="191854"/>
                  <a:pt x="1690656" y="196906"/>
                  <a:pt x="1684690" y="203187"/>
                </a:cubicBezTo>
                <a:cubicBezTo>
                  <a:pt x="1697610" y="208363"/>
                  <a:pt x="1704759" y="211267"/>
                  <a:pt x="1706136" y="211898"/>
                </a:cubicBezTo>
                <a:cubicBezTo>
                  <a:pt x="1706136" y="189886"/>
                  <a:pt x="1705705" y="175897"/>
                  <a:pt x="1704845" y="169932"/>
                </a:cubicBezTo>
                <a:cubicBezTo>
                  <a:pt x="1703985" y="163966"/>
                  <a:pt x="1702974" y="160008"/>
                  <a:pt x="1701812" y="158058"/>
                </a:cubicBezTo>
                <a:cubicBezTo>
                  <a:pt x="1673031" y="166074"/>
                  <a:pt x="1654974" y="171004"/>
                  <a:pt x="1647639" y="172846"/>
                </a:cubicBezTo>
                <a:cubicBezTo>
                  <a:pt x="1640303" y="174689"/>
                  <a:pt x="1632244" y="172075"/>
                  <a:pt x="1623460" y="165006"/>
                </a:cubicBezTo>
                <a:cubicBezTo>
                  <a:pt x="1614677" y="157936"/>
                  <a:pt x="1616022" y="154100"/>
                  <a:pt x="1627494" y="153498"/>
                </a:cubicBezTo>
                <a:cubicBezTo>
                  <a:pt x="1638966" y="152895"/>
                  <a:pt x="1659835" y="149253"/>
                  <a:pt x="1690100" y="142570"/>
                </a:cubicBezTo>
                <a:cubicBezTo>
                  <a:pt x="1720365" y="135888"/>
                  <a:pt x="1740513" y="131148"/>
                  <a:pt x="1750543" y="128352"/>
                </a:cubicBezTo>
                <a:cubicBezTo>
                  <a:pt x="1755559" y="126954"/>
                  <a:pt x="1759888" y="126571"/>
                  <a:pt x="1763528" y="127204"/>
                </a:cubicBezTo>
                <a:close/>
                <a:moveTo>
                  <a:pt x="2519114" y="125534"/>
                </a:moveTo>
                <a:cubicBezTo>
                  <a:pt x="2526212" y="125534"/>
                  <a:pt x="2533848" y="127660"/>
                  <a:pt x="2542022" y="131912"/>
                </a:cubicBezTo>
                <a:cubicBezTo>
                  <a:pt x="2550196" y="136164"/>
                  <a:pt x="2552935" y="141075"/>
                  <a:pt x="2550239" y="146647"/>
                </a:cubicBezTo>
                <a:cubicBezTo>
                  <a:pt x="2547543" y="152218"/>
                  <a:pt x="2546195" y="166347"/>
                  <a:pt x="2546195" y="189033"/>
                </a:cubicBezTo>
                <a:cubicBezTo>
                  <a:pt x="2546195" y="211877"/>
                  <a:pt x="2546869" y="231286"/>
                  <a:pt x="2548217" y="247261"/>
                </a:cubicBezTo>
                <a:cubicBezTo>
                  <a:pt x="2549565" y="263236"/>
                  <a:pt x="2545403" y="277558"/>
                  <a:pt x="2535730" y="290228"/>
                </a:cubicBezTo>
                <a:cubicBezTo>
                  <a:pt x="2526058" y="302898"/>
                  <a:pt x="2518533" y="304529"/>
                  <a:pt x="2513155" y="295122"/>
                </a:cubicBezTo>
                <a:cubicBezTo>
                  <a:pt x="2507778" y="285714"/>
                  <a:pt x="2499539" y="276465"/>
                  <a:pt x="2488440" y="267373"/>
                </a:cubicBezTo>
                <a:cubicBezTo>
                  <a:pt x="2477341" y="258282"/>
                  <a:pt x="2477699" y="254636"/>
                  <a:pt x="2489515" y="256435"/>
                </a:cubicBezTo>
                <a:cubicBezTo>
                  <a:pt x="2501331" y="258235"/>
                  <a:pt x="2509215" y="259199"/>
                  <a:pt x="2513166" y="259328"/>
                </a:cubicBezTo>
                <a:cubicBezTo>
                  <a:pt x="2517117" y="259457"/>
                  <a:pt x="2519307" y="250728"/>
                  <a:pt x="2519737" y="233140"/>
                </a:cubicBezTo>
                <a:cubicBezTo>
                  <a:pt x="2520168" y="215551"/>
                  <a:pt x="2519942" y="197035"/>
                  <a:pt x="2519060" y="177589"/>
                </a:cubicBezTo>
                <a:cubicBezTo>
                  <a:pt x="2518178" y="158144"/>
                  <a:pt x="2515930" y="144607"/>
                  <a:pt x="2512316" y="136978"/>
                </a:cubicBezTo>
                <a:cubicBezTo>
                  <a:pt x="2508703" y="129349"/>
                  <a:pt x="2510968" y="125534"/>
                  <a:pt x="2519114" y="125534"/>
                </a:cubicBezTo>
                <a:close/>
                <a:moveTo>
                  <a:pt x="619938" y="124654"/>
                </a:moveTo>
                <a:cubicBezTo>
                  <a:pt x="636117" y="123570"/>
                  <a:pt x="649689" y="125943"/>
                  <a:pt x="660654" y="131772"/>
                </a:cubicBezTo>
                <a:cubicBezTo>
                  <a:pt x="675274" y="139545"/>
                  <a:pt x="681713" y="146543"/>
                  <a:pt x="679971" y="152766"/>
                </a:cubicBezTo>
                <a:cubicBezTo>
                  <a:pt x="678228" y="158990"/>
                  <a:pt x="671195" y="161654"/>
                  <a:pt x="658869" y="160757"/>
                </a:cubicBezTo>
                <a:cubicBezTo>
                  <a:pt x="646543" y="159861"/>
                  <a:pt x="629224" y="159413"/>
                  <a:pt x="606911" y="159413"/>
                </a:cubicBezTo>
                <a:cubicBezTo>
                  <a:pt x="584626" y="159413"/>
                  <a:pt x="560685" y="160535"/>
                  <a:pt x="535088" y="162779"/>
                </a:cubicBezTo>
                <a:cubicBezTo>
                  <a:pt x="509490" y="165024"/>
                  <a:pt x="488066" y="167694"/>
                  <a:pt x="470815" y="170792"/>
                </a:cubicBezTo>
                <a:cubicBezTo>
                  <a:pt x="453564" y="173889"/>
                  <a:pt x="438506" y="176815"/>
                  <a:pt x="425644" y="179568"/>
                </a:cubicBezTo>
                <a:cubicBezTo>
                  <a:pt x="412781" y="182322"/>
                  <a:pt x="399394" y="179332"/>
                  <a:pt x="385483" y="170598"/>
                </a:cubicBezTo>
                <a:cubicBezTo>
                  <a:pt x="372879" y="156731"/>
                  <a:pt x="371982" y="150483"/>
                  <a:pt x="382795" y="151852"/>
                </a:cubicBezTo>
                <a:cubicBezTo>
                  <a:pt x="393608" y="153222"/>
                  <a:pt x="412131" y="152791"/>
                  <a:pt x="438367" y="150562"/>
                </a:cubicBezTo>
                <a:cubicBezTo>
                  <a:pt x="464602" y="148332"/>
                  <a:pt x="492609" y="144958"/>
                  <a:pt x="522386" y="140441"/>
                </a:cubicBezTo>
                <a:cubicBezTo>
                  <a:pt x="552163" y="135924"/>
                  <a:pt x="578998" y="131407"/>
                  <a:pt x="602888" y="126889"/>
                </a:cubicBezTo>
                <a:cubicBezTo>
                  <a:pt x="608861" y="125760"/>
                  <a:pt x="614544" y="125015"/>
                  <a:pt x="619938" y="124654"/>
                </a:cubicBezTo>
                <a:close/>
                <a:moveTo>
                  <a:pt x="4702199" y="117514"/>
                </a:moveTo>
                <a:cubicBezTo>
                  <a:pt x="4708807" y="117472"/>
                  <a:pt x="4713476" y="118816"/>
                  <a:pt x="4716208" y="121544"/>
                </a:cubicBezTo>
                <a:cubicBezTo>
                  <a:pt x="4721672" y="127001"/>
                  <a:pt x="4720324" y="131726"/>
                  <a:pt x="4712164" y="135719"/>
                </a:cubicBezTo>
                <a:cubicBezTo>
                  <a:pt x="4704004" y="139713"/>
                  <a:pt x="4692012" y="143309"/>
                  <a:pt x="4676188" y="146507"/>
                </a:cubicBezTo>
                <a:cubicBezTo>
                  <a:pt x="4660364" y="149705"/>
                  <a:pt x="4645970" y="148199"/>
                  <a:pt x="4633006" y="141990"/>
                </a:cubicBezTo>
                <a:cubicBezTo>
                  <a:pt x="4620043" y="135780"/>
                  <a:pt x="4619573" y="131715"/>
                  <a:pt x="4631598" y="129793"/>
                </a:cubicBezTo>
                <a:cubicBezTo>
                  <a:pt x="4643622" y="127872"/>
                  <a:pt x="4658611" y="125204"/>
                  <a:pt x="4676565" y="121791"/>
                </a:cubicBezTo>
                <a:cubicBezTo>
                  <a:pt x="4687047" y="118981"/>
                  <a:pt x="4695592" y="117555"/>
                  <a:pt x="4702199" y="117514"/>
                </a:cubicBezTo>
                <a:close/>
                <a:moveTo>
                  <a:pt x="6333707" y="116220"/>
                </a:moveTo>
                <a:lnTo>
                  <a:pt x="6320736" y="118436"/>
                </a:lnTo>
                <a:cubicBezTo>
                  <a:pt x="6320736" y="129636"/>
                  <a:pt x="6320563" y="140345"/>
                  <a:pt x="6320217" y="150564"/>
                </a:cubicBezTo>
                <a:lnTo>
                  <a:pt x="6320158" y="151671"/>
                </a:lnTo>
                <a:lnTo>
                  <a:pt x="6320685" y="151242"/>
                </a:lnTo>
                <a:cubicBezTo>
                  <a:pt x="6324541" y="149684"/>
                  <a:pt x="6329907" y="148479"/>
                  <a:pt x="6336783" y="147625"/>
                </a:cubicBezTo>
                <a:cubicBezTo>
                  <a:pt x="6336783" y="135250"/>
                  <a:pt x="6335758" y="124781"/>
                  <a:pt x="6333707" y="116220"/>
                </a:cubicBezTo>
                <a:close/>
                <a:moveTo>
                  <a:pt x="3114257" y="116220"/>
                </a:moveTo>
                <a:lnTo>
                  <a:pt x="3101286" y="118436"/>
                </a:lnTo>
                <a:cubicBezTo>
                  <a:pt x="3101286" y="129636"/>
                  <a:pt x="3101113" y="140345"/>
                  <a:pt x="3100767" y="150564"/>
                </a:cubicBezTo>
                <a:lnTo>
                  <a:pt x="3100708" y="151671"/>
                </a:lnTo>
                <a:lnTo>
                  <a:pt x="3101235" y="151242"/>
                </a:lnTo>
                <a:cubicBezTo>
                  <a:pt x="3105091" y="149684"/>
                  <a:pt x="3110457" y="148479"/>
                  <a:pt x="3117333" y="147625"/>
                </a:cubicBezTo>
                <a:cubicBezTo>
                  <a:pt x="3117333" y="135250"/>
                  <a:pt x="3116308" y="124781"/>
                  <a:pt x="3114257" y="116220"/>
                </a:cubicBezTo>
                <a:close/>
                <a:moveTo>
                  <a:pt x="8259065" y="116134"/>
                </a:moveTo>
                <a:cubicBezTo>
                  <a:pt x="8264945" y="117095"/>
                  <a:pt x="8270369" y="118762"/>
                  <a:pt x="8275338" y="121135"/>
                </a:cubicBezTo>
                <a:cubicBezTo>
                  <a:pt x="8280307" y="123509"/>
                  <a:pt x="8281862" y="126642"/>
                  <a:pt x="8280006" y="130535"/>
                </a:cubicBezTo>
                <a:cubicBezTo>
                  <a:pt x="8278149" y="134429"/>
                  <a:pt x="8276557" y="141925"/>
                  <a:pt x="8275230" y="153024"/>
                </a:cubicBezTo>
                <a:cubicBezTo>
                  <a:pt x="8273904" y="164124"/>
                  <a:pt x="8271118" y="175334"/>
                  <a:pt x="8266874" y="186656"/>
                </a:cubicBezTo>
                <a:cubicBezTo>
                  <a:pt x="8262629" y="197977"/>
                  <a:pt x="8256025" y="207883"/>
                  <a:pt x="8247062" y="216372"/>
                </a:cubicBezTo>
                <a:cubicBezTo>
                  <a:pt x="8238100" y="224862"/>
                  <a:pt x="8226488" y="231214"/>
                  <a:pt x="8212226" y="235430"/>
                </a:cubicBezTo>
                <a:lnTo>
                  <a:pt x="8201162" y="236422"/>
                </a:lnTo>
                <a:lnTo>
                  <a:pt x="8201039" y="236373"/>
                </a:lnTo>
                <a:lnTo>
                  <a:pt x="8210011" y="226816"/>
                </a:lnTo>
                <a:cubicBezTo>
                  <a:pt x="8222795" y="216856"/>
                  <a:pt x="8232246" y="205979"/>
                  <a:pt x="8238362" y="194184"/>
                </a:cubicBezTo>
                <a:cubicBezTo>
                  <a:pt x="8244478" y="182390"/>
                  <a:pt x="8248662" y="169483"/>
                  <a:pt x="8250912" y="155466"/>
                </a:cubicBezTo>
                <a:cubicBezTo>
                  <a:pt x="8253164" y="141448"/>
                  <a:pt x="8252938" y="130926"/>
                  <a:pt x="8250236" y="123899"/>
                </a:cubicBezTo>
                <a:cubicBezTo>
                  <a:pt x="8247532" y="116873"/>
                  <a:pt x="8250476" y="114284"/>
                  <a:pt x="8259065" y="116134"/>
                </a:cubicBezTo>
                <a:close/>
                <a:moveTo>
                  <a:pt x="1829691" y="116134"/>
                </a:moveTo>
                <a:cubicBezTo>
                  <a:pt x="1835570" y="117095"/>
                  <a:pt x="1840995" y="118762"/>
                  <a:pt x="1845964" y="121135"/>
                </a:cubicBezTo>
                <a:cubicBezTo>
                  <a:pt x="1850933" y="123509"/>
                  <a:pt x="1852488" y="126642"/>
                  <a:pt x="1850631" y="130535"/>
                </a:cubicBezTo>
                <a:cubicBezTo>
                  <a:pt x="1848774" y="134429"/>
                  <a:pt x="1847182" y="141925"/>
                  <a:pt x="1845856" y="153024"/>
                </a:cubicBezTo>
                <a:cubicBezTo>
                  <a:pt x="1844530" y="164124"/>
                  <a:pt x="1841744" y="175334"/>
                  <a:pt x="1837499" y="186656"/>
                </a:cubicBezTo>
                <a:cubicBezTo>
                  <a:pt x="1833254" y="197977"/>
                  <a:pt x="1826651" y="207883"/>
                  <a:pt x="1817688" y="216372"/>
                </a:cubicBezTo>
                <a:cubicBezTo>
                  <a:pt x="1808726" y="224862"/>
                  <a:pt x="1797113" y="231214"/>
                  <a:pt x="1782852" y="235430"/>
                </a:cubicBezTo>
                <a:lnTo>
                  <a:pt x="1771787" y="236422"/>
                </a:lnTo>
                <a:lnTo>
                  <a:pt x="1771664" y="236373"/>
                </a:lnTo>
                <a:lnTo>
                  <a:pt x="1780636" y="226816"/>
                </a:lnTo>
                <a:cubicBezTo>
                  <a:pt x="1793421" y="216856"/>
                  <a:pt x="1802871" y="205979"/>
                  <a:pt x="1808987" y="194184"/>
                </a:cubicBezTo>
                <a:cubicBezTo>
                  <a:pt x="1815103" y="182390"/>
                  <a:pt x="1819287" y="169483"/>
                  <a:pt x="1821538" y="155466"/>
                </a:cubicBezTo>
                <a:cubicBezTo>
                  <a:pt x="1823790" y="141448"/>
                  <a:pt x="1823564" y="130926"/>
                  <a:pt x="1820861" y="123899"/>
                </a:cubicBezTo>
                <a:cubicBezTo>
                  <a:pt x="1818158" y="116873"/>
                  <a:pt x="1821101" y="114284"/>
                  <a:pt x="1829691" y="116134"/>
                </a:cubicBezTo>
                <a:close/>
                <a:moveTo>
                  <a:pt x="6479278" y="115478"/>
                </a:moveTo>
                <a:cubicBezTo>
                  <a:pt x="6486986" y="116891"/>
                  <a:pt x="6493984" y="118977"/>
                  <a:pt x="6500272" y="121738"/>
                </a:cubicBezTo>
                <a:cubicBezTo>
                  <a:pt x="6506560" y="124498"/>
                  <a:pt x="6508804" y="128012"/>
                  <a:pt x="6507004" y="132278"/>
                </a:cubicBezTo>
                <a:cubicBezTo>
                  <a:pt x="6505204" y="136544"/>
                  <a:pt x="6504306" y="141488"/>
                  <a:pt x="6504306" y="147109"/>
                </a:cubicBezTo>
                <a:cubicBezTo>
                  <a:pt x="6509768" y="147210"/>
                  <a:pt x="6515494" y="146335"/>
                  <a:pt x="6521481" y="144485"/>
                </a:cubicBezTo>
                <a:cubicBezTo>
                  <a:pt x="6527468" y="142635"/>
                  <a:pt x="6534200" y="144148"/>
                  <a:pt x="6541679" y="149024"/>
                </a:cubicBezTo>
                <a:cubicBezTo>
                  <a:pt x="6549158" y="153899"/>
                  <a:pt x="6549444" y="157965"/>
                  <a:pt x="6542540" y="161220"/>
                </a:cubicBezTo>
                <a:cubicBezTo>
                  <a:pt x="6535635" y="164475"/>
                  <a:pt x="6522890" y="167314"/>
                  <a:pt x="6504306" y="169738"/>
                </a:cubicBezTo>
                <a:lnTo>
                  <a:pt x="6504306" y="190302"/>
                </a:lnTo>
                <a:cubicBezTo>
                  <a:pt x="6522517" y="189470"/>
                  <a:pt x="6537172" y="187911"/>
                  <a:pt x="6548272" y="185623"/>
                </a:cubicBezTo>
                <a:cubicBezTo>
                  <a:pt x="6559372" y="183336"/>
                  <a:pt x="6568994" y="186215"/>
                  <a:pt x="6577140" y="194260"/>
                </a:cubicBezTo>
                <a:cubicBezTo>
                  <a:pt x="6585284" y="202305"/>
                  <a:pt x="6581258" y="206607"/>
                  <a:pt x="6565061" y="207166"/>
                </a:cubicBezTo>
                <a:cubicBezTo>
                  <a:pt x="6548864" y="207725"/>
                  <a:pt x="6528612" y="208414"/>
                  <a:pt x="6504306" y="209231"/>
                </a:cubicBezTo>
                <a:cubicBezTo>
                  <a:pt x="6504306" y="235732"/>
                  <a:pt x="6503581" y="260598"/>
                  <a:pt x="6502132" y="283829"/>
                </a:cubicBezTo>
                <a:cubicBezTo>
                  <a:pt x="6500684" y="307060"/>
                  <a:pt x="6496884" y="318675"/>
                  <a:pt x="6490732" y="318675"/>
                </a:cubicBezTo>
                <a:cubicBezTo>
                  <a:pt x="6484437" y="318675"/>
                  <a:pt x="6481048" y="308089"/>
                  <a:pt x="6480568" y="286915"/>
                </a:cubicBezTo>
                <a:cubicBezTo>
                  <a:pt x="6480088" y="265742"/>
                  <a:pt x="6479848" y="240335"/>
                  <a:pt x="6479848" y="210694"/>
                </a:cubicBezTo>
                <a:cubicBezTo>
                  <a:pt x="6455284" y="213375"/>
                  <a:pt x="6439828" y="215623"/>
                  <a:pt x="6433483" y="217437"/>
                </a:cubicBezTo>
                <a:cubicBezTo>
                  <a:pt x="6427137" y="219251"/>
                  <a:pt x="6419558" y="216534"/>
                  <a:pt x="6410746" y="209285"/>
                </a:cubicBezTo>
                <a:cubicBezTo>
                  <a:pt x="6401934" y="202036"/>
                  <a:pt x="6404304" y="198411"/>
                  <a:pt x="6417856" y="198411"/>
                </a:cubicBezTo>
                <a:cubicBezTo>
                  <a:pt x="6429457" y="198411"/>
                  <a:pt x="6450121" y="196762"/>
                  <a:pt x="6479848" y="193464"/>
                </a:cubicBezTo>
                <a:lnTo>
                  <a:pt x="6479848" y="171566"/>
                </a:lnTo>
                <a:cubicBezTo>
                  <a:pt x="6464891" y="173359"/>
                  <a:pt x="6454946" y="172455"/>
                  <a:pt x="6450014" y="168856"/>
                </a:cubicBezTo>
                <a:cubicBezTo>
                  <a:pt x="6443202" y="178780"/>
                  <a:pt x="6434773" y="186885"/>
                  <a:pt x="6424728" y="193173"/>
                </a:cubicBezTo>
                <a:cubicBezTo>
                  <a:pt x="6414683" y="199462"/>
                  <a:pt x="6412391" y="196823"/>
                  <a:pt x="6417856" y="185258"/>
                </a:cubicBezTo>
                <a:cubicBezTo>
                  <a:pt x="6423319" y="173692"/>
                  <a:pt x="6427596" y="164066"/>
                  <a:pt x="6430686" y="156380"/>
                </a:cubicBezTo>
                <a:cubicBezTo>
                  <a:pt x="6433777" y="148694"/>
                  <a:pt x="6434422" y="142076"/>
                  <a:pt x="6432622" y="136526"/>
                </a:cubicBezTo>
                <a:cubicBezTo>
                  <a:pt x="6430822" y="130976"/>
                  <a:pt x="6433572" y="128682"/>
                  <a:pt x="6440872" y="129643"/>
                </a:cubicBezTo>
                <a:cubicBezTo>
                  <a:pt x="6448171" y="130604"/>
                  <a:pt x="6454720" y="132837"/>
                  <a:pt x="6460521" y="136343"/>
                </a:cubicBezTo>
                <a:cubicBezTo>
                  <a:pt x="6466322" y="139849"/>
                  <a:pt x="6467717" y="143427"/>
                  <a:pt x="6464705" y="147077"/>
                </a:cubicBezTo>
                <a:cubicBezTo>
                  <a:pt x="6461694" y="150726"/>
                  <a:pt x="6458696" y="153433"/>
                  <a:pt x="6455713" y="155197"/>
                </a:cubicBezTo>
                <a:cubicBezTo>
                  <a:pt x="6461363" y="155269"/>
                  <a:pt x="6469408" y="154193"/>
                  <a:pt x="6479848" y="151970"/>
                </a:cubicBezTo>
                <a:cubicBezTo>
                  <a:pt x="6479002" y="140756"/>
                  <a:pt x="6476768" y="131518"/>
                  <a:pt x="6473148" y="124254"/>
                </a:cubicBezTo>
                <a:cubicBezTo>
                  <a:pt x="6469527" y="116991"/>
                  <a:pt x="6471570" y="114066"/>
                  <a:pt x="6479278" y="115478"/>
                </a:cubicBezTo>
                <a:close/>
                <a:moveTo>
                  <a:pt x="3259828" y="115478"/>
                </a:moveTo>
                <a:cubicBezTo>
                  <a:pt x="3267536" y="116891"/>
                  <a:pt x="3274534" y="118977"/>
                  <a:pt x="3280822" y="121738"/>
                </a:cubicBezTo>
                <a:cubicBezTo>
                  <a:pt x="3287110" y="124498"/>
                  <a:pt x="3289354" y="128012"/>
                  <a:pt x="3287555" y="132278"/>
                </a:cubicBezTo>
                <a:cubicBezTo>
                  <a:pt x="3285755" y="136544"/>
                  <a:pt x="3284855" y="141488"/>
                  <a:pt x="3284855" y="147109"/>
                </a:cubicBezTo>
                <a:cubicBezTo>
                  <a:pt x="3290319" y="147209"/>
                  <a:pt x="3296044" y="146335"/>
                  <a:pt x="3302031" y="144485"/>
                </a:cubicBezTo>
                <a:cubicBezTo>
                  <a:pt x="3308018" y="142635"/>
                  <a:pt x="3314751" y="144148"/>
                  <a:pt x="3322229" y="149024"/>
                </a:cubicBezTo>
                <a:cubicBezTo>
                  <a:pt x="3329708" y="153899"/>
                  <a:pt x="3329995" y="157965"/>
                  <a:pt x="3323090" y="161220"/>
                </a:cubicBezTo>
                <a:cubicBezTo>
                  <a:pt x="3316185" y="164475"/>
                  <a:pt x="3303440" y="167314"/>
                  <a:pt x="3284855" y="169738"/>
                </a:cubicBezTo>
                <a:lnTo>
                  <a:pt x="3284855" y="190302"/>
                </a:lnTo>
                <a:cubicBezTo>
                  <a:pt x="3303067" y="189470"/>
                  <a:pt x="3317723" y="187911"/>
                  <a:pt x="3328822" y="185623"/>
                </a:cubicBezTo>
                <a:cubicBezTo>
                  <a:pt x="3339922" y="183336"/>
                  <a:pt x="3349544" y="186215"/>
                  <a:pt x="3357689" y="194260"/>
                </a:cubicBezTo>
                <a:cubicBezTo>
                  <a:pt x="3365834" y="202305"/>
                  <a:pt x="3361808" y="206607"/>
                  <a:pt x="3345611" y="207166"/>
                </a:cubicBezTo>
                <a:cubicBezTo>
                  <a:pt x="3329414" y="207725"/>
                  <a:pt x="3309162" y="208414"/>
                  <a:pt x="3284855" y="209231"/>
                </a:cubicBezTo>
                <a:cubicBezTo>
                  <a:pt x="3284855" y="235732"/>
                  <a:pt x="3284131" y="260598"/>
                  <a:pt x="3282683" y="283829"/>
                </a:cubicBezTo>
                <a:cubicBezTo>
                  <a:pt x="3281234" y="307060"/>
                  <a:pt x="3277434" y="318675"/>
                  <a:pt x="3271282" y="318675"/>
                </a:cubicBezTo>
                <a:cubicBezTo>
                  <a:pt x="3264987" y="318675"/>
                  <a:pt x="3261599" y="308089"/>
                  <a:pt x="3261119" y="286915"/>
                </a:cubicBezTo>
                <a:cubicBezTo>
                  <a:pt x="3260638" y="265742"/>
                  <a:pt x="3260398" y="240335"/>
                  <a:pt x="3260398" y="210694"/>
                </a:cubicBezTo>
                <a:cubicBezTo>
                  <a:pt x="3235833" y="213375"/>
                  <a:pt x="3220378" y="215623"/>
                  <a:pt x="3214032" y="217437"/>
                </a:cubicBezTo>
                <a:cubicBezTo>
                  <a:pt x="3207687" y="219251"/>
                  <a:pt x="3200108" y="216534"/>
                  <a:pt x="3191296" y="209285"/>
                </a:cubicBezTo>
                <a:cubicBezTo>
                  <a:pt x="3182484" y="202036"/>
                  <a:pt x="3184854" y="198411"/>
                  <a:pt x="3198405" y="198411"/>
                </a:cubicBezTo>
                <a:cubicBezTo>
                  <a:pt x="3210006" y="198411"/>
                  <a:pt x="3230671" y="196762"/>
                  <a:pt x="3260398" y="193464"/>
                </a:cubicBezTo>
                <a:lnTo>
                  <a:pt x="3260398" y="171566"/>
                </a:lnTo>
                <a:cubicBezTo>
                  <a:pt x="3245441" y="173359"/>
                  <a:pt x="3235496" y="172455"/>
                  <a:pt x="3230563" y="168856"/>
                </a:cubicBezTo>
                <a:cubicBezTo>
                  <a:pt x="3223751" y="178780"/>
                  <a:pt x="3215323" y="186885"/>
                  <a:pt x="3205278" y="193173"/>
                </a:cubicBezTo>
                <a:cubicBezTo>
                  <a:pt x="3195232" y="199462"/>
                  <a:pt x="3192942" y="196823"/>
                  <a:pt x="3198405" y="185258"/>
                </a:cubicBezTo>
                <a:cubicBezTo>
                  <a:pt x="3203869" y="173692"/>
                  <a:pt x="3208146" y="164066"/>
                  <a:pt x="3211236" y="156380"/>
                </a:cubicBezTo>
                <a:cubicBezTo>
                  <a:pt x="3214326" y="148694"/>
                  <a:pt x="3214972" y="142076"/>
                  <a:pt x="3213172" y="136526"/>
                </a:cubicBezTo>
                <a:cubicBezTo>
                  <a:pt x="3211372" y="130976"/>
                  <a:pt x="3214122" y="128682"/>
                  <a:pt x="3221421" y="129643"/>
                </a:cubicBezTo>
                <a:cubicBezTo>
                  <a:pt x="3228720" y="130604"/>
                  <a:pt x="3235270" y="132837"/>
                  <a:pt x="3241071" y="136343"/>
                </a:cubicBezTo>
                <a:cubicBezTo>
                  <a:pt x="3246871" y="139849"/>
                  <a:pt x="3248266" y="143427"/>
                  <a:pt x="3245255" y="147077"/>
                </a:cubicBezTo>
                <a:cubicBezTo>
                  <a:pt x="3242243" y="150726"/>
                  <a:pt x="3239246" y="153433"/>
                  <a:pt x="3236263" y="155197"/>
                </a:cubicBezTo>
                <a:cubicBezTo>
                  <a:pt x="3241913" y="155269"/>
                  <a:pt x="3249958" y="154193"/>
                  <a:pt x="3260398" y="151970"/>
                </a:cubicBezTo>
                <a:cubicBezTo>
                  <a:pt x="3259552" y="140756"/>
                  <a:pt x="3257318" y="131518"/>
                  <a:pt x="3253697" y="124254"/>
                </a:cubicBezTo>
                <a:cubicBezTo>
                  <a:pt x="3250076" y="116991"/>
                  <a:pt x="3252120" y="114066"/>
                  <a:pt x="3259828" y="115478"/>
                </a:cubicBezTo>
                <a:close/>
                <a:moveTo>
                  <a:pt x="5741758" y="114887"/>
                </a:moveTo>
                <a:cubicBezTo>
                  <a:pt x="5758342" y="113869"/>
                  <a:pt x="5767144" y="118561"/>
                  <a:pt x="5768162" y="128965"/>
                </a:cubicBezTo>
                <a:cubicBezTo>
                  <a:pt x="5769180" y="139369"/>
                  <a:pt x="5762461" y="142707"/>
                  <a:pt x="5748006" y="138978"/>
                </a:cubicBezTo>
                <a:cubicBezTo>
                  <a:pt x="5736707" y="135207"/>
                  <a:pt x="5728694" y="130503"/>
                  <a:pt x="5723969" y="124867"/>
                </a:cubicBezTo>
                <a:cubicBezTo>
                  <a:pt x="5719244" y="119232"/>
                  <a:pt x="5725174" y="115905"/>
                  <a:pt x="5741758" y="114887"/>
                </a:cubicBezTo>
                <a:close/>
                <a:moveTo>
                  <a:pt x="927866" y="114166"/>
                </a:moveTo>
                <a:cubicBezTo>
                  <a:pt x="922245" y="114603"/>
                  <a:pt x="906664" y="117281"/>
                  <a:pt x="881124" y="122200"/>
                </a:cubicBezTo>
                <a:cubicBezTo>
                  <a:pt x="881985" y="130561"/>
                  <a:pt x="883189" y="141559"/>
                  <a:pt x="884738" y="155197"/>
                </a:cubicBezTo>
                <a:cubicBezTo>
                  <a:pt x="908729" y="150780"/>
                  <a:pt x="923485" y="148228"/>
                  <a:pt x="929006" y="147539"/>
                </a:cubicBezTo>
                <a:cubicBezTo>
                  <a:pt x="930268" y="144428"/>
                  <a:pt x="931799" y="137978"/>
                  <a:pt x="933599" y="128191"/>
                </a:cubicBezTo>
                <a:cubicBezTo>
                  <a:pt x="935398" y="118404"/>
                  <a:pt x="933488" y="113729"/>
                  <a:pt x="927866" y="114166"/>
                </a:cubicBezTo>
                <a:close/>
                <a:moveTo>
                  <a:pt x="213491" y="114166"/>
                </a:moveTo>
                <a:cubicBezTo>
                  <a:pt x="207870" y="114603"/>
                  <a:pt x="192289" y="117281"/>
                  <a:pt x="166750" y="122200"/>
                </a:cubicBezTo>
                <a:cubicBezTo>
                  <a:pt x="167610" y="130561"/>
                  <a:pt x="168814" y="141559"/>
                  <a:pt x="170363" y="155197"/>
                </a:cubicBezTo>
                <a:cubicBezTo>
                  <a:pt x="194354" y="150780"/>
                  <a:pt x="209110" y="148228"/>
                  <a:pt x="214631" y="147539"/>
                </a:cubicBezTo>
                <a:cubicBezTo>
                  <a:pt x="215894" y="144428"/>
                  <a:pt x="217424" y="137978"/>
                  <a:pt x="219224" y="128191"/>
                </a:cubicBezTo>
                <a:cubicBezTo>
                  <a:pt x="221023" y="118404"/>
                  <a:pt x="219113" y="113729"/>
                  <a:pt x="213491" y="114166"/>
                </a:cubicBezTo>
                <a:close/>
                <a:moveTo>
                  <a:pt x="790491" y="112405"/>
                </a:moveTo>
                <a:cubicBezTo>
                  <a:pt x="794789" y="112539"/>
                  <a:pt x="799844" y="114155"/>
                  <a:pt x="805655" y="117253"/>
                </a:cubicBezTo>
                <a:cubicBezTo>
                  <a:pt x="817278" y="123448"/>
                  <a:pt x="820759" y="129442"/>
                  <a:pt x="816098" y="135235"/>
                </a:cubicBezTo>
                <a:cubicBezTo>
                  <a:pt x="811438" y="141029"/>
                  <a:pt x="808273" y="146855"/>
                  <a:pt x="806601" y="152713"/>
                </a:cubicBezTo>
                <a:cubicBezTo>
                  <a:pt x="804932" y="158571"/>
                  <a:pt x="803207" y="175259"/>
                  <a:pt x="801428" y="202778"/>
                </a:cubicBezTo>
                <a:cubicBezTo>
                  <a:pt x="800568" y="217849"/>
                  <a:pt x="800339" y="223557"/>
                  <a:pt x="800740" y="219900"/>
                </a:cubicBezTo>
                <a:cubicBezTo>
                  <a:pt x="840835" y="192969"/>
                  <a:pt x="853681" y="188362"/>
                  <a:pt x="839276" y="206080"/>
                </a:cubicBezTo>
                <a:cubicBezTo>
                  <a:pt x="824871" y="223797"/>
                  <a:pt x="814618" y="236359"/>
                  <a:pt x="808516" y="243766"/>
                </a:cubicBezTo>
                <a:cubicBezTo>
                  <a:pt x="802415" y="251172"/>
                  <a:pt x="796044" y="259888"/>
                  <a:pt x="789404" y="269912"/>
                </a:cubicBezTo>
                <a:cubicBezTo>
                  <a:pt x="782765" y="279935"/>
                  <a:pt x="776570" y="279559"/>
                  <a:pt x="770820" y="268782"/>
                </a:cubicBezTo>
                <a:cubicBezTo>
                  <a:pt x="765069" y="258006"/>
                  <a:pt x="764445" y="248677"/>
                  <a:pt x="768948" y="240797"/>
                </a:cubicBezTo>
                <a:cubicBezTo>
                  <a:pt x="773451" y="232917"/>
                  <a:pt x="776372" y="219792"/>
                  <a:pt x="777714" y="201423"/>
                </a:cubicBezTo>
                <a:cubicBezTo>
                  <a:pt x="779054" y="183053"/>
                  <a:pt x="779725" y="170369"/>
                  <a:pt x="779725" y="163371"/>
                </a:cubicBezTo>
                <a:lnTo>
                  <a:pt x="779725" y="144485"/>
                </a:lnTo>
                <a:cubicBezTo>
                  <a:pt x="779725" y="140943"/>
                  <a:pt x="776627" y="141377"/>
                  <a:pt x="770432" y="145786"/>
                </a:cubicBezTo>
                <a:cubicBezTo>
                  <a:pt x="764238" y="150196"/>
                  <a:pt x="756278" y="154018"/>
                  <a:pt x="746556" y="157251"/>
                </a:cubicBezTo>
                <a:cubicBezTo>
                  <a:pt x="736833" y="160485"/>
                  <a:pt x="728010" y="158818"/>
                  <a:pt x="720087" y="152250"/>
                </a:cubicBezTo>
                <a:cubicBezTo>
                  <a:pt x="712164" y="145682"/>
                  <a:pt x="712483" y="142079"/>
                  <a:pt x="721045" y="141441"/>
                </a:cubicBezTo>
                <a:cubicBezTo>
                  <a:pt x="729606" y="140803"/>
                  <a:pt x="740156" y="137892"/>
                  <a:pt x="752697" y="132708"/>
                </a:cubicBezTo>
                <a:cubicBezTo>
                  <a:pt x="765237" y="127524"/>
                  <a:pt x="774294" y="122103"/>
                  <a:pt x="779864" y="116446"/>
                </a:cubicBezTo>
                <a:cubicBezTo>
                  <a:pt x="782650" y="113618"/>
                  <a:pt x="786192" y="112270"/>
                  <a:pt x="790491" y="112405"/>
                </a:cubicBezTo>
                <a:close/>
                <a:moveTo>
                  <a:pt x="76116" y="112405"/>
                </a:moveTo>
                <a:cubicBezTo>
                  <a:pt x="80414" y="112539"/>
                  <a:pt x="85469" y="114155"/>
                  <a:pt x="91281" y="117253"/>
                </a:cubicBezTo>
                <a:cubicBezTo>
                  <a:pt x="102903" y="123448"/>
                  <a:pt x="106384" y="129442"/>
                  <a:pt x="101724" y="135235"/>
                </a:cubicBezTo>
                <a:cubicBezTo>
                  <a:pt x="97063" y="141029"/>
                  <a:pt x="93898" y="146855"/>
                  <a:pt x="92227" y="152713"/>
                </a:cubicBezTo>
                <a:cubicBezTo>
                  <a:pt x="90557" y="158571"/>
                  <a:pt x="88832" y="175259"/>
                  <a:pt x="87054" y="202778"/>
                </a:cubicBezTo>
                <a:cubicBezTo>
                  <a:pt x="86193" y="217849"/>
                  <a:pt x="85964" y="223557"/>
                  <a:pt x="86365" y="219900"/>
                </a:cubicBezTo>
                <a:cubicBezTo>
                  <a:pt x="126461" y="192969"/>
                  <a:pt x="139306" y="188362"/>
                  <a:pt x="124901" y="206080"/>
                </a:cubicBezTo>
                <a:cubicBezTo>
                  <a:pt x="110496" y="223797"/>
                  <a:pt x="100243" y="236359"/>
                  <a:pt x="94141" y="243766"/>
                </a:cubicBezTo>
                <a:cubicBezTo>
                  <a:pt x="88040" y="251172"/>
                  <a:pt x="81669" y="259888"/>
                  <a:pt x="75029" y="269912"/>
                </a:cubicBezTo>
                <a:cubicBezTo>
                  <a:pt x="68390" y="279935"/>
                  <a:pt x="62195" y="279559"/>
                  <a:pt x="56445" y="268782"/>
                </a:cubicBezTo>
                <a:cubicBezTo>
                  <a:pt x="50694" y="258006"/>
                  <a:pt x="50070" y="248677"/>
                  <a:pt x="54573" y="240797"/>
                </a:cubicBezTo>
                <a:cubicBezTo>
                  <a:pt x="59076" y="232917"/>
                  <a:pt x="61998" y="219792"/>
                  <a:pt x="63339" y="201423"/>
                </a:cubicBezTo>
                <a:cubicBezTo>
                  <a:pt x="64679" y="183053"/>
                  <a:pt x="65350" y="170369"/>
                  <a:pt x="65350" y="163371"/>
                </a:cubicBezTo>
                <a:lnTo>
                  <a:pt x="65350" y="144485"/>
                </a:lnTo>
                <a:cubicBezTo>
                  <a:pt x="65350" y="140943"/>
                  <a:pt x="62252" y="141377"/>
                  <a:pt x="56057" y="145786"/>
                </a:cubicBezTo>
                <a:cubicBezTo>
                  <a:pt x="49862" y="150196"/>
                  <a:pt x="41903" y="154018"/>
                  <a:pt x="32181" y="157251"/>
                </a:cubicBezTo>
                <a:cubicBezTo>
                  <a:pt x="22458" y="160485"/>
                  <a:pt x="13635" y="158818"/>
                  <a:pt x="5712" y="152250"/>
                </a:cubicBezTo>
                <a:cubicBezTo>
                  <a:pt x="-2211" y="145682"/>
                  <a:pt x="-1891" y="142079"/>
                  <a:pt x="6670" y="141441"/>
                </a:cubicBezTo>
                <a:cubicBezTo>
                  <a:pt x="15231" y="140803"/>
                  <a:pt x="25782" y="137892"/>
                  <a:pt x="38322" y="132708"/>
                </a:cubicBezTo>
                <a:cubicBezTo>
                  <a:pt x="50863" y="127524"/>
                  <a:pt x="59918" y="122103"/>
                  <a:pt x="65490" y="116446"/>
                </a:cubicBezTo>
                <a:cubicBezTo>
                  <a:pt x="68275" y="113618"/>
                  <a:pt x="71817" y="112270"/>
                  <a:pt x="76116" y="112405"/>
                </a:cubicBezTo>
                <a:close/>
                <a:moveTo>
                  <a:pt x="6817043" y="111047"/>
                </a:moveTo>
                <a:cubicBezTo>
                  <a:pt x="6815882" y="109993"/>
                  <a:pt x="6809256" y="111395"/>
                  <a:pt x="6797168" y="115252"/>
                </a:cubicBezTo>
                <a:cubicBezTo>
                  <a:pt x="6796336" y="137996"/>
                  <a:pt x="6795046" y="153562"/>
                  <a:pt x="6793296" y="161951"/>
                </a:cubicBezTo>
                <a:cubicBezTo>
                  <a:pt x="6798042" y="162023"/>
                  <a:pt x="6805672" y="160933"/>
                  <a:pt x="6816183" y="158682"/>
                </a:cubicBezTo>
                <a:cubicBezTo>
                  <a:pt x="6817014" y="142836"/>
                  <a:pt x="6817656" y="131199"/>
                  <a:pt x="6818108" y="123770"/>
                </a:cubicBezTo>
                <a:cubicBezTo>
                  <a:pt x="6818560" y="116342"/>
                  <a:pt x="6818205" y="112101"/>
                  <a:pt x="6817043" y="111047"/>
                </a:cubicBezTo>
                <a:close/>
                <a:moveTo>
                  <a:pt x="6375297" y="110466"/>
                </a:moveTo>
                <a:cubicBezTo>
                  <a:pt x="6372121" y="109799"/>
                  <a:pt x="6364732" y="110233"/>
                  <a:pt x="6353131" y="111768"/>
                </a:cubicBezTo>
                <a:cubicBezTo>
                  <a:pt x="6360329" y="114105"/>
                  <a:pt x="6363255" y="117955"/>
                  <a:pt x="6361907" y="123319"/>
                </a:cubicBezTo>
                <a:cubicBezTo>
                  <a:pt x="6360559" y="128682"/>
                  <a:pt x="6359885" y="135716"/>
                  <a:pt x="6359885" y="144420"/>
                </a:cubicBezTo>
                <a:cubicBezTo>
                  <a:pt x="6358523" y="144420"/>
                  <a:pt x="6360742" y="143517"/>
                  <a:pt x="6366542" y="141710"/>
                </a:cubicBezTo>
                <a:cubicBezTo>
                  <a:pt x="6372343" y="139903"/>
                  <a:pt x="6376957" y="141889"/>
                  <a:pt x="6380385" y="147668"/>
                </a:cubicBezTo>
                <a:lnTo>
                  <a:pt x="6380860" y="150484"/>
                </a:lnTo>
                <a:lnTo>
                  <a:pt x="6380496" y="140848"/>
                </a:lnTo>
                <a:cubicBezTo>
                  <a:pt x="6379413" y="121094"/>
                  <a:pt x="6377680" y="110966"/>
                  <a:pt x="6375297" y="110466"/>
                </a:cubicBezTo>
                <a:close/>
                <a:moveTo>
                  <a:pt x="3155847" y="110466"/>
                </a:moveTo>
                <a:cubicBezTo>
                  <a:pt x="3152671" y="109799"/>
                  <a:pt x="3145282" y="110233"/>
                  <a:pt x="3133681" y="111768"/>
                </a:cubicBezTo>
                <a:cubicBezTo>
                  <a:pt x="3140879" y="114105"/>
                  <a:pt x="3143805" y="117955"/>
                  <a:pt x="3142457" y="123319"/>
                </a:cubicBezTo>
                <a:cubicBezTo>
                  <a:pt x="3141109" y="128682"/>
                  <a:pt x="3140435" y="135716"/>
                  <a:pt x="3140435" y="144420"/>
                </a:cubicBezTo>
                <a:cubicBezTo>
                  <a:pt x="3139073" y="144420"/>
                  <a:pt x="3141292" y="143517"/>
                  <a:pt x="3147092" y="141710"/>
                </a:cubicBezTo>
                <a:cubicBezTo>
                  <a:pt x="3152893" y="139903"/>
                  <a:pt x="3157507" y="141889"/>
                  <a:pt x="3160934" y="147668"/>
                </a:cubicBezTo>
                <a:lnTo>
                  <a:pt x="3161410" y="150485"/>
                </a:lnTo>
                <a:lnTo>
                  <a:pt x="3161046" y="140848"/>
                </a:lnTo>
                <a:cubicBezTo>
                  <a:pt x="3159962" y="121094"/>
                  <a:pt x="3158229" y="110966"/>
                  <a:pt x="3155847" y="110466"/>
                </a:cubicBezTo>
                <a:close/>
                <a:moveTo>
                  <a:pt x="6015466" y="109466"/>
                </a:moveTo>
                <a:lnTo>
                  <a:pt x="5992536" y="114069"/>
                </a:lnTo>
                <a:cubicBezTo>
                  <a:pt x="5994214" y="116794"/>
                  <a:pt x="5995977" y="121619"/>
                  <a:pt x="5997827" y="128546"/>
                </a:cubicBezTo>
                <a:cubicBezTo>
                  <a:pt x="5999677" y="135472"/>
                  <a:pt x="6000918" y="141208"/>
                  <a:pt x="6001548" y="145754"/>
                </a:cubicBezTo>
                <a:lnTo>
                  <a:pt x="6016670" y="144894"/>
                </a:lnTo>
                <a:close/>
                <a:moveTo>
                  <a:pt x="7875684" y="105863"/>
                </a:moveTo>
                <a:cubicBezTo>
                  <a:pt x="7878594" y="105533"/>
                  <a:pt x="7881502" y="105852"/>
                  <a:pt x="7884410" y="106820"/>
                </a:cubicBezTo>
                <a:cubicBezTo>
                  <a:pt x="7890224" y="108756"/>
                  <a:pt x="7897986" y="112915"/>
                  <a:pt x="7907694" y="119296"/>
                </a:cubicBezTo>
                <a:cubicBezTo>
                  <a:pt x="7917403" y="125678"/>
                  <a:pt x="7918496" y="131503"/>
                  <a:pt x="7910974" y="136773"/>
                </a:cubicBezTo>
                <a:cubicBezTo>
                  <a:pt x="7903453" y="142043"/>
                  <a:pt x="7896315" y="151863"/>
                  <a:pt x="7889561" y="166232"/>
                </a:cubicBezTo>
                <a:lnTo>
                  <a:pt x="7888528" y="168383"/>
                </a:lnTo>
                <a:cubicBezTo>
                  <a:pt x="7898423" y="180801"/>
                  <a:pt x="7898115" y="187574"/>
                  <a:pt x="7887604" y="188699"/>
                </a:cubicBezTo>
                <a:cubicBezTo>
                  <a:pt x="7877092" y="189825"/>
                  <a:pt x="7865928" y="191299"/>
                  <a:pt x="7854112" y="193120"/>
                </a:cubicBezTo>
                <a:cubicBezTo>
                  <a:pt x="7842296" y="194941"/>
                  <a:pt x="7830917" y="196633"/>
                  <a:pt x="7819975" y="198196"/>
                </a:cubicBezTo>
                <a:lnTo>
                  <a:pt x="7815802" y="210694"/>
                </a:lnTo>
                <a:cubicBezTo>
                  <a:pt x="7807098" y="210694"/>
                  <a:pt x="7800400" y="199917"/>
                  <a:pt x="7795712" y="178364"/>
                </a:cubicBezTo>
                <a:cubicBezTo>
                  <a:pt x="7791022" y="156810"/>
                  <a:pt x="7787294" y="143499"/>
                  <a:pt x="7784526" y="138430"/>
                </a:cubicBezTo>
                <a:cubicBezTo>
                  <a:pt x="7781759" y="133360"/>
                  <a:pt x="7780374" y="129076"/>
                  <a:pt x="7780374" y="125577"/>
                </a:cubicBezTo>
                <a:cubicBezTo>
                  <a:pt x="7780374" y="120128"/>
                  <a:pt x="7785128" y="118529"/>
                  <a:pt x="7794636" y="120780"/>
                </a:cubicBezTo>
                <a:cubicBezTo>
                  <a:pt x="7804144" y="123032"/>
                  <a:pt x="7817118" y="122412"/>
                  <a:pt x="7833559" y="118920"/>
                </a:cubicBezTo>
                <a:cubicBezTo>
                  <a:pt x="7850000" y="115428"/>
                  <a:pt x="7861132" y="112054"/>
                  <a:pt x="7866954" y="108799"/>
                </a:cubicBezTo>
                <a:cubicBezTo>
                  <a:pt x="7869865" y="107172"/>
                  <a:pt x="7872776" y="106193"/>
                  <a:pt x="7875684" y="105863"/>
                </a:cubicBezTo>
                <a:close/>
                <a:moveTo>
                  <a:pt x="6059863" y="101378"/>
                </a:moveTo>
                <a:lnTo>
                  <a:pt x="6036761" y="106218"/>
                </a:lnTo>
                <a:cubicBezTo>
                  <a:pt x="6036073" y="114464"/>
                  <a:pt x="6035728" y="125843"/>
                  <a:pt x="6035728" y="140355"/>
                </a:cubicBezTo>
                <a:lnTo>
                  <a:pt x="6050936" y="137042"/>
                </a:lnTo>
                <a:cubicBezTo>
                  <a:pt x="6056888" y="116607"/>
                  <a:pt x="6059863" y="104719"/>
                  <a:pt x="6059863" y="101378"/>
                </a:cubicBezTo>
                <a:close/>
                <a:moveTo>
                  <a:pt x="5642114" y="99784"/>
                </a:moveTo>
                <a:cubicBezTo>
                  <a:pt x="5645819" y="99696"/>
                  <a:pt x="5649805" y="100030"/>
                  <a:pt x="5654071" y="100787"/>
                </a:cubicBezTo>
                <a:cubicBezTo>
                  <a:pt x="5662603" y="102300"/>
                  <a:pt x="5667135" y="106824"/>
                  <a:pt x="5667665" y="114360"/>
                </a:cubicBezTo>
                <a:cubicBezTo>
                  <a:pt x="5668196" y="121895"/>
                  <a:pt x="5662711" y="124746"/>
                  <a:pt x="5651211" y="122910"/>
                </a:cubicBezTo>
                <a:cubicBezTo>
                  <a:pt x="5643509" y="120974"/>
                  <a:pt x="5636784" y="117357"/>
                  <a:pt x="5631033" y="112058"/>
                </a:cubicBezTo>
                <a:cubicBezTo>
                  <a:pt x="5625283" y="106759"/>
                  <a:pt x="5625552" y="103178"/>
                  <a:pt x="5631840" y="101314"/>
                </a:cubicBezTo>
                <a:cubicBezTo>
                  <a:pt x="5634984" y="100382"/>
                  <a:pt x="5638409" y="99872"/>
                  <a:pt x="5642114" y="99784"/>
                </a:cubicBezTo>
                <a:close/>
                <a:moveTo>
                  <a:pt x="2118011" y="98668"/>
                </a:moveTo>
                <a:cubicBezTo>
                  <a:pt x="2088269" y="102210"/>
                  <a:pt x="2068078" y="104734"/>
                  <a:pt x="2057438" y="106240"/>
                </a:cubicBezTo>
                <a:cubicBezTo>
                  <a:pt x="2059202" y="125240"/>
                  <a:pt x="2061310" y="144263"/>
                  <a:pt x="2063762" y="163306"/>
                </a:cubicBezTo>
                <a:cubicBezTo>
                  <a:pt x="2077615" y="162489"/>
                  <a:pt x="2095698" y="160431"/>
                  <a:pt x="2118011" y="157133"/>
                </a:cubicBezTo>
                <a:close/>
                <a:moveTo>
                  <a:pt x="6107917" y="95302"/>
                </a:moveTo>
                <a:cubicBezTo>
                  <a:pt x="6100474" y="95753"/>
                  <a:pt x="6092717" y="96710"/>
                  <a:pt x="6084643" y="98173"/>
                </a:cubicBezTo>
                <a:lnTo>
                  <a:pt x="6070833" y="133601"/>
                </a:lnTo>
                <a:lnTo>
                  <a:pt x="6108390" y="131191"/>
                </a:lnTo>
                <a:cubicBezTo>
                  <a:pt x="6113883" y="122587"/>
                  <a:pt x="6117292" y="115073"/>
                  <a:pt x="6118619" y="108649"/>
                </a:cubicBezTo>
                <a:cubicBezTo>
                  <a:pt x="6119945" y="102224"/>
                  <a:pt x="6120354" y="98281"/>
                  <a:pt x="6119845" y="96818"/>
                </a:cubicBezTo>
                <a:cubicBezTo>
                  <a:pt x="6119335" y="95355"/>
                  <a:pt x="6115360" y="94850"/>
                  <a:pt x="6107917" y="95302"/>
                </a:cubicBezTo>
                <a:close/>
                <a:moveTo>
                  <a:pt x="3808627" y="91021"/>
                </a:moveTo>
                <a:cubicBezTo>
                  <a:pt x="3807150" y="90727"/>
                  <a:pt x="3800496" y="92473"/>
                  <a:pt x="3788666" y="96259"/>
                </a:cubicBezTo>
                <a:cubicBezTo>
                  <a:pt x="3789526" y="115733"/>
                  <a:pt x="3790351" y="132683"/>
                  <a:pt x="3791139" y="147109"/>
                </a:cubicBezTo>
                <a:cubicBezTo>
                  <a:pt x="3792014" y="147267"/>
                  <a:pt x="3797937" y="145388"/>
                  <a:pt x="3808907" y="141473"/>
                </a:cubicBezTo>
                <a:cubicBezTo>
                  <a:pt x="3810613" y="125369"/>
                  <a:pt x="3811689" y="114288"/>
                  <a:pt x="3812133" y="108229"/>
                </a:cubicBezTo>
                <a:cubicBezTo>
                  <a:pt x="3812578" y="102170"/>
                  <a:pt x="3812474" y="97861"/>
                  <a:pt x="3811822" y="95302"/>
                </a:cubicBezTo>
                <a:cubicBezTo>
                  <a:pt x="3811169" y="92742"/>
                  <a:pt x="3810105" y="91315"/>
                  <a:pt x="3808627" y="91021"/>
                </a:cubicBezTo>
                <a:close/>
                <a:moveTo>
                  <a:pt x="2198543" y="89381"/>
                </a:moveTo>
                <a:cubicBezTo>
                  <a:pt x="2195781" y="89047"/>
                  <a:pt x="2192129" y="89218"/>
                  <a:pt x="2187586" y="89892"/>
                </a:cubicBezTo>
                <a:cubicBezTo>
                  <a:pt x="2178501" y="91240"/>
                  <a:pt x="2164753" y="93118"/>
                  <a:pt x="2146340" y="95527"/>
                </a:cubicBezTo>
                <a:cubicBezTo>
                  <a:pt x="2145565" y="117066"/>
                  <a:pt x="2145178" y="136060"/>
                  <a:pt x="2145178" y="152508"/>
                </a:cubicBezTo>
                <a:cubicBezTo>
                  <a:pt x="2161555" y="151677"/>
                  <a:pt x="2180499" y="149612"/>
                  <a:pt x="2202009" y="146313"/>
                </a:cubicBezTo>
                <a:cubicBezTo>
                  <a:pt x="2204518" y="131184"/>
                  <a:pt x="2205995" y="119002"/>
                  <a:pt x="2206440" y="109767"/>
                </a:cubicBezTo>
                <a:cubicBezTo>
                  <a:pt x="2206884" y="100532"/>
                  <a:pt x="2206125" y="94574"/>
                  <a:pt x="2204160" y="91892"/>
                </a:cubicBezTo>
                <a:cubicBezTo>
                  <a:pt x="2203177" y="90551"/>
                  <a:pt x="2201306" y="89714"/>
                  <a:pt x="2198543" y="89381"/>
                </a:cubicBezTo>
                <a:close/>
                <a:moveTo>
                  <a:pt x="941714" y="86620"/>
                </a:moveTo>
                <a:cubicBezTo>
                  <a:pt x="947424" y="85815"/>
                  <a:pt x="954862" y="88504"/>
                  <a:pt x="964025" y="94688"/>
                </a:cubicBezTo>
                <a:cubicBezTo>
                  <a:pt x="976243" y="102934"/>
                  <a:pt x="978674" y="110104"/>
                  <a:pt x="971317" y="116199"/>
                </a:cubicBezTo>
                <a:cubicBezTo>
                  <a:pt x="963961" y="122293"/>
                  <a:pt x="958641" y="131944"/>
                  <a:pt x="955356" y="145152"/>
                </a:cubicBezTo>
                <a:cubicBezTo>
                  <a:pt x="963459" y="152709"/>
                  <a:pt x="965674" y="157638"/>
                  <a:pt x="962003" y="159940"/>
                </a:cubicBezTo>
                <a:cubicBezTo>
                  <a:pt x="958332" y="162242"/>
                  <a:pt x="946673" y="164031"/>
                  <a:pt x="927027" y="165307"/>
                </a:cubicBezTo>
                <a:cubicBezTo>
                  <a:pt x="939618" y="171000"/>
                  <a:pt x="944311" y="176410"/>
                  <a:pt x="941106" y="181536"/>
                </a:cubicBezTo>
                <a:cubicBezTo>
                  <a:pt x="937901" y="186663"/>
                  <a:pt x="935427" y="197278"/>
                  <a:pt x="933685" y="213382"/>
                </a:cubicBezTo>
                <a:cubicBezTo>
                  <a:pt x="931943" y="229486"/>
                  <a:pt x="932735" y="242532"/>
                  <a:pt x="936062" y="252520"/>
                </a:cubicBezTo>
                <a:cubicBezTo>
                  <a:pt x="939388" y="262508"/>
                  <a:pt x="947605" y="267911"/>
                  <a:pt x="960713" y="268728"/>
                </a:cubicBezTo>
                <a:cubicBezTo>
                  <a:pt x="973820" y="269546"/>
                  <a:pt x="984130" y="268965"/>
                  <a:pt x="991644" y="266986"/>
                </a:cubicBezTo>
                <a:cubicBezTo>
                  <a:pt x="999158" y="265007"/>
                  <a:pt x="1004189" y="259429"/>
                  <a:pt x="1006734" y="250251"/>
                </a:cubicBezTo>
                <a:cubicBezTo>
                  <a:pt x="1009279" y="241073"/>
                  <a:pt x="1012309" y="230587"/>
                  <a:pt x="1015822" y="218792"/>
                </a:cubicBezTo>
                <a:cubicBezTo>
                  <a:pt x="1019335" y="206997"/>
                  <a:pt x="1022493" y="210450"/>
                  <a:pt x="1025297" y="229149"/>
                </a:cubicBezTo>
                <a:cubicBezTo>
                  <a:pt x="1028101" y="247849"/>
                  <a:pt x="1031994" y="260558"/>
                  <a:pt x="1036977" y="267276"/>
                </a:cubicBezTo>
                <a:cubicBezTo>
                  <a:pt x="1041961" y="273995"/>
                  <a:pt x="1037397" y="280419"/>
                  <a:pt x="1023286" y="286550"/>
                </a:cubicBezTo>
                <a:cubicBezTo>
                  <a:pt x="1009175" y="292680"/>
                  <a:pt x="991909" y="295745"/>
                  <a:pt x="971489" y="295745"/>
                </a:cubicBezTo>
                <a:cubicBezTo>
                  <a:pt x="951614" y="295745"/>
                  <a:pt x="936506" y="292031"/>
                  <a:pt x="926167" y="284603"/>
                </a:cubicBezTo>
                <a:cubicBezTo>
                  <a:pt x="915827" y="277175"/>
                  <a:pt x="911558" y="258816"/>
                  <a:pt x="913357" y="229526"/>
                </a:cubicBezTo>
                <a:cubicBezTo>
                  <a:pt x="915157" y="200236"/>
                  <a:pt x="914587" y="179561"/>
                  <a:pt x="911647" y="167501"/>
                </a:cubicBezTo>
                <a:cubicBezTo>
                  <a:pt x="908005" y="168404"/>
                  <a:pt x="903230" y="169215"/>
                  <a:pt x="897322" y="169932"/>
                </a:cubicBezTo>
                <a:cubicBezTo>
                  <a:pt x="909023" y="177432"/>
                  <a:pt x="913175" y="183128"/>
                  <a:pt x="909776" y="187022"/>
                </a:cubicBezTo>
                <a:cubicBezTo>
                  <a:pt x="906377" y="190915"/>
                  <a:pt x="902233" y="198415"/>
                  <a:pt x="897343" y="209521"/>
                </a:cubicBezTo>
                <a:cubicBezTo>
                  <a:pt x="892453" y="220628"/>
                  <a:pt x="885846" y="231971"/>
                  <a:pt x="877522" y="243551"/>
                </a:cubicBezTo>
                <a:cubicBezTo>
                  <a:pt x="869197" y="255130"/>
                  <a:pt x="859872" y="264434"/>
                  <a:pt x="849547" y="271460"/>
                </a:cubicBezTo>
                <a:cubicBezTo>
                  <a:pt x="839222" y="278487"/>
                  <a:pt x="829503" y="282940"/>
                  <a:pt x="820390" y="284818"/>
                </a:cubicBezTo>
                <a:cubicBezTo>
                  <a:pt x="811277" y="286697"/>
                  <a:pt x="810904" y="283538"/>
                  <a:pt x="819272" y="275343"/>
                </a:cubicBezTo>
                <a:cubicBezTo>
                  <a:pt x="827639" y="267147"/>
                  <a:pt x="837125" y="256862"/>
                  <a:pt x="847729" y="244486"/>
                </a:cubicBezTo>
                <a:cubicBezTo>
                  <a:pt x="858334" y="232111"/>
                  <a:pt x="866974" y="217620"/>
                  <a:pt x="873650" y="201014"/>
                </a:cubicBezTo>
                <a:cubicBezTo>
                  <a:pt x="876987" y="192711"/>
                  <a:pt x="879302" y="186217"/>
                  <a:pt x="880595" y="181531"/>
                </a:cubicBezTo>
                <a:lnTo>
                  <a:pt x="881381" y="177727"/>
                </a:lnTo>
                <a:lnTo>
                  <a:pt x="879997" y="180150"/>
                </a:lnTo>
                <a:cubicBezTo>
                  <a:pt x="876022" y="185197"/>
                  <a:pt x="872536" y="183634"/>
                  <a:pt x="869541" y="175460"/>
                </a:cubicBezTo>
                <a:cubicBezTo>
                  <a:pt x="865547" y="164561"/>
                  <a:pt x="862009" y="153602"/>
                  <a:pt x="858925" y="142581"/>
                </a:cubicBezTo>
                <a:cubicBezTo>
                  <a:pt x="855842" y="131561"/>
                  <a:pt x="852221" y="122136"/>
                  <a:pt x="848063" y="114306"/>
                </a:cubicBezTo>
                <a:cubicBezTo>
                  <a:pt x="843904" y="106476"/>
                  <a:pt x="846973" y="103235"/>
                  <a:pt x="857269" y="104583"/>
                </a:cubicBezTo>
                <a:cubicBezTo>
                  <a:pt x="867566" y="105931"/>
                  <a:pt x="881837" y="104648"/>
                  <a:pt x="900086" y="100733"/>
                </a:cubicBezTo>
                <a:cubicBezTo>
                  <a:pt x="918334" y="96818"/>
                  <a:pt x="930498" y="92770"/>
                  <a:pt x="936578" y="88590"/>
                </a:cubicBezTo>
                <a:cubicBezTo>
                  <a:pt x="938098" y="87545"/>
                  <a:pt x="939810" y="86889"/>
                  <a:pt x="941714" y="86620"/>
                </a:cubicBezTo>
                <a:close/>
                <a:moveTo>
                  <a:pt x="227338" y="86620"/>
                </a:moveTo>
                <a:cubicBezTo>
                  <a:pt x="233050" y="85815"/>
                  <a:pt x="240487" y="88504"/>
                  <a:pt x="249650" y="94688"/>
                </a:cubicBezTo>
                <a:cubicBezTo>
                  <a:pt x="261868" y="102934"/>
                  <a:pt x="264298" y="110104"/>
                  <a:pt x="256942" y="116199"/>
                </a:cubicBezTo>
                <a:cubicBezTo>
                  <a:pt x="249585" y="122293"/>
                  <a:pt x="244265" y="131944"/>
                  <a:pt x="240981" y="145152"/>
                </a:cubicBezTo>
                <a:cubicBezTo>
                  <a:pt x="249084" y="152709"/>
                  <a:pt x="251299" y="157638"/>
                  <a:pt x="247628" y="159940"/>
                </a:cubicBezTo>
                <a:cubicBezTo>
                  <a:pt x="243957" y="162242"/>
                  <a:pt x="232299" y="164031"/>
                  <a:pt x="212652" y="165307"/>
                </a:cubicBezTo>
                <a:cubicBezTo>
                  <a:pt x="225243" y="171000"/>
                  <a:pt x="229936" y="176410"/>
                  <a:pt x="226731" y="181536"/>
                </a:cubicBezTo>
                <a:cubicBezTo>
                  <a:pt x="223525" y="186663"/>
                  <a:pt x="221052" y="197278"/>
                  <a:pt x="219310" y="213382"/>
                </a:cubicBezTo>
                <a:cubicBezTo>
                  <a:pt x="217567" y="229486"/>
                  <a:pt x="218360" y="242532"/>
                  <a:pt x="221687" y="252520"/>
                </a:cubicBezTo>
                <a:cubicBezTo>
                  <a:pt x="225013" y="262508"/>
                  <a:pt x="233231" y="267911"/>
                  <a:pt x="246338" y="268728"/>
                </a:cubicBezTo>
                <a:cubicBezTo>
                  <a:pt x="259444" y="269546"/>
                  <a:pt x="269755" y="268965"/>
                  <a:pt x="277269" y="266986"/>
                </a:cubicBezTo>
                <a:cubicBezTo>
                  <a:pt x="284783" y="265007"/>
                  <a:pt x="289814" y="259429"/>
                  <a:pt x="292359" y="250251"/>
                </a:cubicBezTo>
                <a:cubicBezTo>
                  <a:pt x="294904" y="241073"/>
                  <a:pt x="297933" y="230587"/>
                  <a:pt x="301447" y="218792"/>
                </a:cubicBezTo>
                <a:cubicBezTo>
                  <a:pt x="304960" y="206997"/>
                  <a:pt x="308119" y="210450"/>
                  <a:pt x="310922" y="229149"/>
                </a:cubicBezTo>
                <a:cubicBezTo>
                  <a:pt x="313726" y="247849"/>
                  <a:pt x="317619" y="260558"/>
                  <a:pt x="322602" y="267276"/>
                </a:cubicBezTo>
                <a:cubicBezTo>
                  <a:pt x="327585" y="273995"/>
                  <a:pt x="323021" y="280419"/>
                  <a:pt x="308911" y="286550"/>
                </a:cubicBezTo>
                <a:cubicBezTo>
                  <a:pt x="294801" y="292680"/>
                  <a:pt x="277534" y="295745"/>
                  <a:pt x="257114" y="295745"/>
                </a:cubicBezTo>
                <a:cubicBezTo>
                  <a:pt x="237238" y="295745"/>
                  <a:pt x="222131" y="292031"/>
                  <a:pt x="211792" y="284603"/>
                </a:cubicBezTo>
                <a:cubicBezTo>
                  <a:pt x="201453" y="277175"/>
                  <a:pt x="197183" y="258816"/>
                  <a:pt x="198983" y="229526"/>
                </a:cubicBezTo>
                <a:cubicBezTo>
                  <a:pt x="200782" y="200236"/>
                  <a:pt x="200212" y="179561"/>
                  <a:pt x="197273" y="167501"/>
                </a:cubicBezTo>
                <a:cubicBezTo>
                  <a:pt x="193630" y="168404"/>
                  <a:pt x="188855" y="169215"/>
                  <a:pt x="182947" y="169932"/>
                </a:cubicBezTo>
                <a:cubicBezTo>
                  <a:pt x="194648" y="177432"/>
                  <a:pt x="198800" y="183128"/>
                  <a:pt x="195401" y="187022"/>
                </a:cubicBezTo>
                <a:cubicBezTo>
                  <a:pt x="192003" y="190915"/>
                  <a:pt x="187858" y="198415"/>
                  <a:pt x="182968" y="209521"/>
                </a:cubicBezTo>
                <a:cubicBezTo>
                  <a:pt x="178078" y="220628"/>
                  <a:pt x="171471" y="231971"/>
                  <a:pt x="163147" y="243551"/>
                </a:cubicBezTo>
                <a:cubicBezTo>
                  <a:pt x="154822" y="255130"/>
                  <a:pt x="145497" y="264434"/>
                  <a:pt x="135172" y="271460"/>
                </a:cubicBezTo>
                <a:cubicBezTo>
                  <a:pt x="124847" y="278487"/>
                  <a:pt x="115128" y="282940"/>
                  <a:pt x="106015" y="284818"/>
                </a:cubicBezTo>
                <a:cubicBezTo>
                  <a:pt x="96902" y="286697"/>
                  <a:pt x="96529" y="283538"/>
                  <a:pt x="104896" y="275343"/>
                </a:cubicBezTo>
                <a:cubicBezTo>
                  <a:pt x="113264" y="267147"/>
                  <a:pt x="122750" y="256862"/>
                  <a:pt x="133355" y="244486"/>
                </a:cubicBezTo>
                <a:cubicBezTo>
                  <a:pt x="143959" y="232111"/>
                  <a:pt x="152599" y="217620"/>
                  <a:pt x="159275" y="201014"/>
                </a:cubicBezTo>
                <a:cubicBezTo>
                  <a:pt x="162612" y="192711"/>
                  <a:pt x="164927" y="186217"/>
                  <a:pt x="166220" y="181531"/>
                </a:cubicBezTo>
                <a:lnTo>
                  <a:pt x="167006" y="177727"/>
                </a:lnTo>
                <a:lnTo>
                  <a:pt x="165622" y="180150"/>
                </a:lnTo>
                <a:cubicBezTo>
                  <a:pt x="161647" y="185197"/>
                  <a:pt x="158161" y="183634"/>
                  <a:pt x="155166" y="175460"/>
                </a:cubicBezTo>
                <a:cubicBezTo>
                  <a:pt x="151172" y="164561"/>
                  <a:pt x="147634" y="153602"/>
                  <a:pt x="144551" y="142581"/>
                </a:cubicBezTo>
                <a:cubicBezTo>
                  <a:pt x="141468" y="131561"/>
                  <a:pt x="137847" y="122136"/>
                  <a:pt x="133688" y="114306"/>
                </a:cubicBezTo>
                <a:cubicBezTo>
                  <a:pt x="129529" y="106476"/>
                  <a:pt x="132598" y="103235"/>
                  <a:pt x="142894" y="104583"/>
                </a:cubicBezTo>
                <a:cubicBezTo>
                  <a:pt x="153191" y="105931"/>
                  <a:pt x="167463" y="104648"/>
                  <a:pt x="185711" y="100733"/>
                </a:cubicBezTo>
                <a:cubicBezTo>
                  <a:pt x="203958" y="96818"/>
                  <a:pt x="216123" y="92770"/>
                  <a:pt x="222203" y="88590"/>
                </a:cubicBezTo>
                <a:cubicBezTo>
                  <a:pt x="223723" y="87545"/>
                  <a:pt x="225435" y="86889"/>
                  <a:pt x="227338" y="86620"/>
                </a:cubicBezTo>
                <a:close/>
                <a:moveTo>
                  <a:pt x="5748645" y="83211"/>
                </a:moveTo>
                <a:cubicBezTo>
                  <a:pt x="5757268" y="84089"/>
                  <a:pt x="5762354" y="88090"/>
                  <a:pt x="5763903" y="95215"/>
                </a:cubicBezTo>
                <a:cubicBezTo>
                  <a:pt x="5765968" y="104716"/>
                  <a:pt x="5760641" y="108505"/>
                  <a:pt x="5747920" y="106584"/>
                </a:cubicBezTo>
                <a:cubicBezTo>
                  <a:pt x="5738700" y="103802"/>
                  <a:pt x="5731221" y="99639"/>
                  <a:pt x="5725485" y="94097"/>
                </a:cubicBezTo>
                <a:cubicBezTo>
                  <a:pt x="5719749" y="88554"/>
                  <a:pt x="5724202" y="84980"/>
                  <a:pt x="5738843" y="83374"/>
                </a:cubicBezTo>
                <a:cubicBezTo>
                  <a:pt x="5742504" y="82973"/>
                  <a:pt x="5745771" y="82918"/>
                  <a:pt x="5748645" y="83211"/>
                </a:cubicBezTo>
                <a:close/>
                <a:moveTo>
                  <a:pt x="3594826" y="70721"/>
                </a:moveTo>
                <a:cubicBezTo>
                  <a:pt x="3598518" y="70014"/>
                  <a:pt x="3605183" y="71744"/>
                  <a:pt x="3614819" y="75910"/>
                </a:cubicBezTo>
                <a:cubicBezTo>
                  <a:pt x="3628055" y="80241"/>
                  <a:pt x="3632873" y="86178"/>
                  <a:pt x="3629274" y="93721"/>
                </a:cubicBezTo>
                <a:cubicBezTo>
                  <a:pt x="3625675" y="101263"/>
                  <a:pt x="3624549" y="118307"/>
                  <a:pt x="3625897" y="144851"/>
                </a:cubicBezTo>
                <a:cubicBezTo>
                  <a:pt x="3627245" y="171394"/>
                  <a:pt x="3624825" y="189230"/>
                  <a:pt x="3618637" y="198357"/>
                </a:cubicBezTo>
                <a:cubicBezTo>
                  <a:pt x="3612449" y="207485"/>
                  <a:pt x="3607022" y="206255"/>
                  <a:pt x="3602354" y="194668"/>
                </a:cubicBezTo>
                <a:cubicBezTo>
                  <a:pt x="3597686" y="183082"/>
                  <a:pt x="3596030" y="174248"/>
                  <a:pt x="3597385" y="168168"/>
                </a:cubicBezTo>
                <a:cubicBezTo>
                  <a:pt x="3598740" y="162087"/>
                  <a:pt x="3599418" y="148794"/>
                  <a:pt x="3599418" y="128288"/>
                </a:cubicBezTo>
                <a:cubicBezTo>
                  <a:pt x="3599418" y="107351"/>
                  <a:pt x="3597166" y="91304"/>
                  <a:pt x="3592664" y="80148"/>
                </a:cubicBezTo>
                <a:cubicBezTo>
                  <a:pt x="3590412" y="74569"/>
                  <a:pt x="3591133" y="71427"/>
                  <a:pt x="3594826" y="70721"/>
                </a:cubicBezTo>
                <a:close/>
                <a:moveTo>
                  <a:pt x="4748108" y="69605"/>
                </a:moveTo>
                <a:cubicBezTo>
                  <a:pt x="4753270" y="69911"/>
                  <a:pt x="4758153" y="70934"/>
                  <a:pt x="4762756" y="72673"/>
                </a:cubicBezTo>
                <a:cubicBezTo>
                  <a:pt x="4771962" y="76150"/>
                  <a:pt x="4777322" y="81126"/>
                  <a:pt x="4778835" y="87601"/>
                </a:cubicBezTo>
                <a:cubicBezTo>
                  <a:pt x="4780348" y="94075"/>
                  <a:pt x="4774329" y="97313"/>
                  <a:pt x="4760777" y="97313"/>
                </a:cubicBezTo>
                <a:cubicBezTo>
                  <a:pt x="4750151" y="97313"/>
                  <a:pt x="4739009" y="97764"/>
                  <a:pt x="4727350" y="98668"/>
                </a:cubicBezTo>
                <a:cubicBezTo>
                  <a:pt x="4715692" y="99571"/>
                  <a:pt x="4703366" y="100693"/>
                  <a:pt x="4690374" y="102034"/>
                </a:cubicBezTo>
                <a:cubicBezTo>
                  <a:pt x="4677382" y="103375"/>
                  <a:pt x="4665010" y="105175"/>
                  <a:pt x="4653258" y="107433"/>
                </a:cubicBezTo>
                <a:cubicBezTo>
                  <a:pt x="4641506" y="109692"/>
                  <a:pt x="4633479" y="111036"/>
                  <a:pt x="4629177" y="111467"/>
                </a:cubicBezTo>
                <a:cubicBezTo>
                  <a:pt x="4624875" y="111897"/>
                  <a:pt x="4618326" y="112797"/>
                  <a:pt x="4609528" y="114166"/>
                </a:cubicBezTo>
                <a:cubicBezTo>
                  <a:pt x="4600730" y="115536"/>
                  <a:pt x="4591782" y="111692"/>
                  <a:pt x="4582683" y="102637"/>
                </a:cubicBezTo>
                <a:cubicBezTo>
                  <a:pt x="4573584" y="93581"/>
                  <a:pt x="4573971" y="89504"/>
                  <a:pt x="4583845" y="90408"/>
                </a:cubicBezTo>
                <a:cubicBezTo>
                  <a:pt x="4593718" y="91311"/>
                  <a:pt x="4617497" y="89583"/>
                  <a:pt x="4655183" y="85224"/>
                </a:cubicBezTo>
                <a:cubicBezTo>
                  <a:pt x="4694805" y="77882"/>
                  <a:pt x="4720338" y="73085"/>
                  <a:pt x="4731782" y="70834"/>
                </a:cubicBezTo>
                <a:cubicBezTo>
                  <a:pt x="4737503" y="69708"/>
                  <a:pt x="4742945" y="69298"/>
                  <a:pt x="4748108" y="69605"/>
                </a:cubicBezTo>
                <a:close/>
                <a:moveTo>
                  <a:pt x="5015498" y="69500"/>
                </a:moveTo>
                <a:cubicBezTo>
                  <a:pt x="5011555" y="69156"/>
                  <a:pt x="5004392" y="70074"/>
                  <a:pt x="4994009" y="72253"/>
                </a:cubicBezTo>
                <a:cubicBezTo>
                  <a:pt x="4983627" y="74433"/>
                  <a:pt x="4968520" y="77975"/>
                  <a:pt x="4948687" y="82879"/>
                </a:cubicBezTo>
                <a:cubicBezTo>
                  <a:pt x="4949591" y="88070"/>
                  <a:pt x="4950042" y="92380"/>
                  <a:pt x="4950042" y="95807"/>
                </a:cubicBezTo>
                <a:cubicBezTo>
                  <a:pt x="4956280" y="95061"/>
                  <a:pt x="4965301" y="92849"/>
                  <a:pt x="4977102" y="89171"/>
                </a:cubicBezTo>
                <a:cubicBezTo>
                  <a:pt x="4988904" y="85493"/>
                  <a:pt x="4996792" y="86504"/>
                  <a:pt x="5000764" y="92204"/>
                </a:cubicBezTo>
                <a:cubicBezTo>
                  <a:pt x="5004736" y="97904"/>
                  <a:pt x="5000011" y="103106"/>
                  <a:pt x="4986588" y="107810"/>
                </a:cubicBezTo>
                <a:cubicBezTo>
                  <a:pt x="4973166" y="112513"/>
                  <a:pt x="4961429" y="113969"/>
                  <a:pt x="4951376" y="112176"/>
                </a:cubicBezTo>
                <a:lnTo>
                  <a:pt x="4951376" y="129557"/>
                </a:lnTo>
                <a:cubicBezTo>
                  <a:pt x="4959536" y="129643"/>
                  <a:pt x="4968814" y="127865"/>
                  <a:pt x="4979210" y="124222"/>
                </a:cubicBezTo>
                <a:cubicBezTo>
                  <a:pt x="4989607" y="120580"/>
                  <a:pt x="4997017" y="122186"/>
                  <a:pt x="5001441" y="129040"/>
                </a:cubicBezTo>
                <a:cubicBezTo>
                  <a:pt x="5005865" y="135895"/>
                  <a:pt x="4999939" y="140871"/>
                  <a:pt x="4983663" y="143969"/>
                </a:cubicBezTo>
                <a:cubicBezTo>
                  <a:pt x="4967387" y="147066"/>
                  <a:pt x="4956624" y="147711"/>
                  <a:pt x="4951376" y="145905"/>
                </a:cubicBezTo>
                <a:lnTo>
                  <a:pt x="4951376" y="163306"/>
                </a:lnTo>
                <a:cubicBezTo>
                  <a:pt x="4954718" y="163321"/>
                  <a:pt x="4961034" y="162442"/>
                  <a:pt x="4970327" y="160671"/>
                </a:cubicBezTo>
                <a:cubicBezTo>
                  <a:pt x="4979619" y="158900"/>
                  <a:pt x="4988245" y="157097"/>
                  <a:pt x="4996203" y="155262"/>
                </a:cubicBezTo>
                <a:cubicBezTo>
                  <a:pt x="5004162" y="153426"/>
                  <a:pt x="5009407" y="154308"/>
                  <a:pt x="5011938" y="157907"/>
                </a:cubicBezTo>
                <a:cubicBezTo>
                  <a:pt x="5014469" y="161507"/>
                  <a:pt x="5016681" y="156950"/>
                  <a:pt x="5018574" y="144238"/>
                </a:cubicBezTo>
                <a:cubicBezTo>
                  <a:pt x="5020467" y="131525"/>
                  <a:pt x="5021414" y="115410"/>
                  <a:pt x="5021414" y="95893"/>
                </a:cubicBezTo>
                <a:cubicBezTo>
                  <a:pt x="5021414" y="78642"/>
                  <a:pt x="5019442" y="69844"/>
                  <a:pt x="5015498" y="69500"/>
                </a:cubicBezTo>
                <a:close/>
                <a:moveTo>
                  <a:pt x="6653498" y="69314"/>
                </a:moveTo>
                <a:cubicBezTo>
                  <a:pt x="6655859" y="68741"/>
                  <a:pt x="6659165" y="68864"/>
                  <a:pt x="6663416" y="69683"/>
                </a:cubicBezTo>
                <a:cubicBezTo>
                  <a:pt x="6680424" y="72959"/>
                  <a:pt x="6692377" y="77824"/>
                  <a:pt x="6699274" y="84277"/>
                </a:cubicBezTo>
                <a:cubicBezTo>
                  <a:pt x="6706172" y="90731"/>
                  <a:pt x="6708513" y="99242"/>
                  <a:pt x="6706298" y="109810"/>
                </a:cubicBezTo>
                <a:cubicBezTo>
                  <a:pt x="6704082" y="120379"/>
                  <a:pt x="6698898" y="123720"/>
                  <a:pt x="6690746" y="119834"/>
                </a:cubicBezTo>
                <a:cubicBezTo>
                  <a:pt x="6682594" y="115948"/>
                  <a:pt x="6671605" y="107093"/>
                  <a:pt x="6657782" y="93269"/>
                </a:cubicBezTo>
                <a:cubicBezTo>
                  <a:pt x="6647844" y="79018"/>
                  <a:pt x="6646416" y="71033"/>
                  <a:pt x="6653498" y="69314"/>
                </a:cubicBezTo>
                <a:close/>
                <a:moveTo>
                  <a:pt x="3816852" y="64066"/>
                </a:moveTo>
                <a:cubicBezTo>
                  <a:pt x="3819525" y="63702"/>
                  <a:pt x="3822630" y="64008"/>
                  <a:pt x="3826169" y="64983"/>
                </a:cubicBezTo>
                <a:cubicBezTo>
                  <a:pt x="3833246" y="66933"/>
                  <a:pt x="3839789" y="70575"/>
                  <a:pt x="3845797" y="75910"/>
                </a:cubicBezTo>
                <a:cubicBezTo>
                  <a:pt x="3851806" y="81245"/>
                  <a:pt x="3851842" y="87558"/>
                  <a:pt x="3845905" y="94850"/>
                </a:cubicBezTo>
                <a:cubicBezTo>
                  <a:pt x="3839968" y="102142"/>
                  <a:pt x="3835286" y="115840"/>
                  <a:pt x="3831858" y="135945"/>
                </a:cubicBezTo>
                <a:cubicBezTo>
                  <a:pt x="3839057" y="145926"/>
                  <a:pt x="3838961" y="152096"/>
                  <a:pt x="3831568" y="154455"/>
                </a:cubicBezTo>
                <a:cubicBezTo>
                  <a:pt x="3824176" y="156814"/>
                  <a:pt x="3811137" y="160023"/>
                  <a:pt x="3792452" y="164081"/>
                </a:cubicBezTo>
                <a:cubicBezTo>
                  <a:pt x="3791563" y="176342"/>
                  <a:pt x="3788806" y="183128"/>
                  <a:pt x="3784181" y="184440"/>
                </a:cubicBezTo>
                <a:cubicBezTo>
                  <a:pt x="3779556" y="185752"/>
                  <a:pt x="3776444" y="182160"/>
                  <a:pt x="3774845" y="173664"/>
                </a:cubicBezTo>
                <a:cubicBezTo>
                  <a:pt x="3773247" y="165167"/>
                  <a:pt x="3771092" y="150752"/>
                  <a:pt x="3768381" y="130417"/>
                </a:cubicBezTo>
                <a:cubicBezTo>
                  <a:pt x="3765671" y="110083"/>
                  <a:pt x="3762276" y="95631"/>
                  <a:pt x="3758196" y="87063"/>
                </a:cubicBezTo>
                <a:cubicBezTo>
                  <a:pt x="3754117" y="78495"/>
                  <a:pt x="3755486" y="74691"/>
                  <a:pt x="3762305" y="75652"/>
                </a:cubicBezTo>
                <a:cubicBezTo>
                  <a:pt x="3769124" y="76613"/>
                  <a:pt x="3773738" y="77512"/>
                  <a:pt x="3776147" y="78351"/>
                </a:cubicBezTo>
                <a:cubicBezTo>
                  <a:pt x="3778556" y="79190"/>
                  <a:pt x="3782270" y="79215"/>
                  <a:pt x="3787289" y="78427"/>
                </a:cubicBezTo>
                <a:cubicBezTo>
                  <a:pt x="3792308" y="77638"/>
                  <a:pt x="3796467" y="76415"/>
                  <a:pt x="3799765" y="74759"/>
                </a:cubicBezTo>
                <a:cubicBezTo>
                  <a:pt x="3803063" y="73103"/>
                  <a:pt x="3806519" y="70572"/>
                  <a:pt x="3810133" y="67166"/>
                </a:cubicBezTo>
                <a:cubicBezTo>
                  <a:pt x="3811940" y="65463"/>
                  <a:pt x="3814180" y="64430"/>
                  <a:pt x="3816852" y="64066"/>
                </a:cubicBezTo>
                <a:close/>
                <a:moveTo>
                  <a:pt x="6368869" y="60772"/>
                </a:moveTo>
                <a:cubicBezTo>
                  <a:pt x="6367519" y="60388"/>
                  <a:pt x="6365169" y="60423"/>
                  <a:pt x="6361821" y="60874"/>
                </a:cubicBezTo>
                <a:cubicBezTo>
                  <a:pt x="6355124" y="61778"/>
                  <a:pt x="6347868" y="61778"/>
                  <a:pt x="6340052" y="60874"/>
                </a:cubicBezTo>
                <a:cubicBezTo>
                  <a:pt x="6334532" y="68145"/>
                  <a:pt x="6326311" y="77011"/>
                  <a:pt x="6315391" y="87472"/>
                </a:cubicBezTo>
                <a:lnTo>
                  <a:pt x="6299094" y="101228"/>
                </a:lnTo>
                <a:lnTo>
                  <a:pt x="6311100" y="101217"/>
                </a:lnTo>
                <a:cubicBezTo>
                  <a:pt x="6315545" y="101210"/>
                  <a:pt x="6326379" y="100432"/>
                  <a:pt x="6343602" y="98883"/>
                </a:cubicBezTo>
                <a:cubicBezTo>
                  <a:pt x="6359849" y="77516"/>
                  <a:pt x="6368622" y="65614"/>
                  <a:pt x="6369920" y="63176"/>
                </a:cubicBezTo>
                <a:cubicBezTo>
                  <a:pt x="6370568" y="61957"/>
                  <a:pt x="6370218" y="61156"/>
                  <a:pt x="6368869" y="60772"/>
                </a:cubicBezTo>
                <a:close/>
                <a:moveTo>
                  <a:pt x="3149418" y="60772"/>
                </a:moveTo>
                <a:cubicBezTo>
                  <a:pt x="3148068" y="60388"/>
                  <a:pt x="3145719" y="60423"/>
                  <a:pt x="3142371" y="60874"/>
                </a:cubicBezTo>
                <a:cubicBezTo>
                  <a:pt x="3135674" y="61778"/>
                  <a:pt x="3128418" y="61778"/>
                  <a:pt x="3120602" y="60874"/>
                </a:cubicBezTo>
                <a:cubicBezTo>
                  <a:pt x="3115081" y="68145"/>
                  <a:pt x="3106861" y="77011"/>
                  <a:pt x="3095941" y="87472"/>
                </a:cubicBezTo>
                <a:lnTo>
                  <a:pt x="3079644" y="101228"/>
                </a:lnTo>
                <a:lnTo>
                  <a:pt x="3091650" y="101217"/>
                </a:lnTo>
                <a:cubicBezTo>
                  <a:pt x="3096095" y="101210"/>
                  <a:pt x="3106929" y="100432"/>
                  <a:pt x="3124152" y="98883"/>
                </a:cubicBezTo>
                <a:cubicBezTo>
                  <a:pt x="3140399" y="77516"/>
                  <a:pt x="3149172" y="65614"/>
                  <a:pt x="3150469" y="63176"/>
                </a:cubicBezTo>
                <a:cubicBezTo>
                  <a:pt x="3151118" y="61957"/>
                  <a:pt x="3150768" y="61156"/>
                  <a:pt x="3149418" y="60772"/>
                </a:cubicBezTo>
                <a:close/>
                <a:moveTo>
                  <a:pt x="7730514" y="60745"/>
                </a:moveTo>
                <a:cubicBezTo>
                  <a:pt x="7735074" y="60745"/>
                  <a:pt x="7741248" y="63183"/>
                  <a:pt x="7749034" y="68059"/>
                </a:cubicBezTo>
                <a:cubicBezTo>
                  <a:pt x="7757438" y="72346"/>
                  <a:pt x="7761177" y="77043"/>
                  <a:pt x="7760252" y="82148"/>
                </a:cubicBezTo>
                <a:cubicBezTo>
                  <a:pt x="7759327" y="87253"/>
                  <a:pt x="7758427" y="95452"/>
                  <a:pt x="7757552" y="106745"/>
                </a:cubicBezTo>
                <a:cubicBezTo>
                  <a:pt x="7756678" y="118038"/>
                  <a:pt x="7756240" y="144564"/>
                  <a:pt x="7756240" y="186322"/>
                </a:cubicBezTo>
                <a:cubicBezTo>
                  <a:pt x="7756240" y="227092"/>
                  <a:pt x="7755075" y="253994"/>
                  <a:pt x="7752745" y="267029"/>
                </a:cubicBezTo>
                <a:cubicBezTo>
                  <a:pt x="7750414" y="280064"/>
                  <a:pt x="7746718" y="289009"/>
                  <a:pt x="7741656" y="293863"/>
                </a:cubicBezTo>
                <a:cubicBezTo>
                  <a:pt x="7736594" y="298717"/>
                  <a:pt x="7732110" y="294623"/>
                  <a:pt x="7728202" y="281581"/>
                </a:cubicBezTo>
                <a:cubicBezTo>
                  <a:pt x="7724294" y="268538"/>
                  <a:pt x="7723470" y="258113"/>
                  <a:pt x="7725728" y="250305"/>
                </a:cubicBezTo>
                <a:cubicBezTo>
                  <a:pt x="7727986" y="242497"/>
                  <a:pt x="7730012" y="226056"/>
                  <a:pt x="7731804" y="200982"/>
                </a:cubicBezTo>
                <a:cubicBezTo>
                  <a:pt x="7733597" y="175908"/>
                  <a:pt x="7734046" y="150490"/>
                  <a:pt x="7733149" y="124728"/>
                </a:cubicBezTo>
                <a:cubicBezTo>
                  <a:pt x="7732252" y="98965"/>
                  <a:pt x="7730227" y="81861"/>
                  <a:pt x="7727072" y="73415"/>
                </a:cubicBezTo>
                <a:cubicBezTo>
                  <a:pt x="7723918" y="64968"/>
                  <a:pt x="7725064" y="60745"/>
                  <a:pt x="7730514" y="60745"/>
                </a:cubicBezTo>
                <a:close/>
                <a:moveTo>
                  <a:pt x="7530198" y="56107"/>
                </a:moveTo>
                <a:cubicBezTo>
                  <a:pt x="7532500" y="55109"/>
                  <a:pt x="7536064" y="56171"/>
                  <a:pt x="7540894" y="59293"/>
                </a:cubicBezTo>
                <a:cubicBezTo>
                  <a:pt x="7550552" y="65538"/>
                  <a:pt x="7558228" y="72242"/>
                  <a:pt x="7563920" y="79405"/>
                </a:cubicBezTo>
                <a:cubicBezTo>
                  <a:pt x="7569614" y="86568"/>
                  <a:pt x="7569334" y="92727"/>
                  <a:pt x="7563082" y="97883"/>
                </a:cubicBezTo>
                <a:cubicBezTo>
                  <a:pt x="7556830" y="103038"/>
                  <a:pt x="7546032" y="114005"/>
                  <a:pt x="7530687" y="130783"/>
                </a:cubicBezTo>
                <a:cubicBezTo>
                  <a:pt x="7515343" y="147561"/>
                  <a:pt x="7498052" y="167089"/>
                  <a:pt x="7478815" y="189366"/>
                </a:cubicBezTo>
                <a:cubicBezTo>
                  <a:pt x="7459578" y="211644"/>
                  <a:pt x="7447432" y="224790"/>
                  <a:pt x="7442376" y="228805"/>
                </a:cubicBezTo>
                <a:cubicBezTo>
                  <a:pt x="7437322" y="232821"/>
                  <a:pt x="7437404" y="234843"/>
                  <a:pt x="7442624" y="234871"/>
                </a:cubicBezTo>
                <a:cubicBezTo>
                  <a:pt x="7447844" y="234900"/>
                  <a:pt x="7462722" y="233573"/>
                  <a:pt x="7487258" y="230892"/>
                </a:cubicBezTo>
                <a:cubicBezTo>
                  <a:pt x="7511794" y="228210"/>
                  <a:pt x="7531146" y="225772"/>
                  <a:pt x="7545314" y="223578"/>
                </a:cubicBezTo>
                <a:cubicBezTo>
                  <a:pt x="7541112" y="217168"/>
                  <a:pt x="7536236" y="207994"/>
                  <a:pt x="7530687" y="196056"/>
                </a:cubicBezTo>
                <a:cubicBezTo>
                  <a:pt x="7525137" y="184118"/>
                  <a:pt x="7529174" y="181458"/>
                  <a:pt x="7542797" y="188076"/>
                </a:cubicBezTo>
                <a:cubicBezTo>
                  <a:pt x="7556421" y="194694"/>
                  <a:pt x="7568786" y="203326"/>
                  <a:pt x="7579892" y="213974"/>
                </a:cubicBezTo>
                <a:cubicBezTo>
                  <a:pt x="7590998" y="224622"/>
                  <a:pt x="7597710" y="235617"/>
                  <a:pt x="7600026" y="246960"/>
                </a:cubicBezTo>
                <a:cubicBezTo>
                  <a:pt x="7602342" y="258303"/>
                  <a:pt x="7601137" y="268144"/>
                  <a:pt x="7596412" y="276483"/>
                </a:cubicBezTo>
                <a:cubicBezTo>
                  <a:pt x="7591686" y="284822"/>
                  <a:pt x="7585255" y="284435"/>
                  <a:pt x="7577117" y="275321"/>
                </a:cubicBezTo>
                <a:cubicBezTo>
                  <a:pt x="7568980" y="266208"/>
                  <a:pt x="7560816" y="254116"/>
                  <a:pt x="7552628" y="239044"/>
                </a:cubicBezTo>
                <a:cubicBezTo>
                  <a:pt x="7526686" y="243547"/>
                  <a:pt x="7498780" y="249588"/>
                  <a:pt x="7468910" y="257167"/>
                </a:cubicBezTo>
                <a:cubicBezTo>
                  <a:pt x="7439039" y="264745"/>
                  <a:pt x="7417916" y="271944"/>
                  <a:pt x="7405540" y="278763"/>
                </a:cubicBezTo>
                <a:cubicBezTo>
                  <a:pt x="7393164" y="285582"/>
                  <a:pt x="7385919" y="282280"/>
                  <a:pt x="7383804" y="268858"/>
                </a:cubicBezTo>
                <a:cubicBezTo>
                  <a:pt x="7381689" y="255435"/>
                  <a:pt x="7384640" y="246340"/>
                  <a:pt x="7392655" y="241572"/>
                </a:cubicBezTo>
                <a:cubicBezTo>
                  <a:pt x="7400672" y="236804"/>
                  <a:pt x="7410229" y="229314"/>
                  <a:pt x="7421328" y="219104"/>
                </a:cubicBezTo>
                <a:cubicBezTo>
                  <a:pt x="7432428" y="208894"/>
                  <a:pt x="7448288" y="190782"/>
                  <a:pt x="7468910" y="164769"/>
                </a:cubicBezTo>
                <a:cubicBezTo>
                  <a:pt x="7489530" y="138756"/>
                  <a:pt x="7504495" y="118232"/>
                  <a:pt x="7513802" y="103196"/>
                </a:cubicBezTo>
                <a:cubicBezTo>
                  <a:pt x="7523108" y="88160"/>
                  <a:pt x="7527536" y="75523"/>
                  <a:pt x="7527084" y="65284"/>
                </a:cubicBezTo>
                <a:cubicBezTo>
                  <a:pt x="7526858" y="60164"/>
                  <a:pt x="7527896" y="57105"/>
                  <a:pt x="7530198" y="56107"/>
                </a:cubicBezTo>
                <a:close/>
                <a:moveTo>
                  <a:pt x="6063046" y="52786"/>
                </a:moveTo>
                <a:cubicBezTo>
                  <a:pt x="6052435" y="55468"/>
                  <a:pt x="6041077" y="57268"/>
                  <a:pt x="6028975" y="58185"/>
                </a:cubicBezTo>
                <a:cubicBezTo>
                  <a:pt x="6037077" y="60179"/>
                  <a:pt x="6040454" y="63875"/>
                  <a:pt x="6039106" y="69274"/>
                </a:cubicBezTo>
                <a:cubicBezTo>
                  <a:pt x="6037758" y="74673"/>
                  <a:pt x="6037084" y="81266"/>
                  <a:pt x="6037084" y="89053"/>
                </a:cubicBezTo>
                <a:lnTo>
                  <a:pt x="6062788" y="85568"/>
                </a:lnTo>
                <a:cubicBezTo>
                  <a:pt x="6063534" y="78828"/>
                  <a:pt x="6063907" y="71923"/>
                  <a:pt x="6063907" y="64854"/>
                </a:cubicBezTo>
                <a:cubicBezTo>
                  <a:pt x="6063907" y="58386"/>
                  <a:pt x="6063620" y="54364"/>
                  <a:pt x="6063046" y="52786"/>
                </a:cubicBezTo>
                <a:close/>
                <a:moveTo>
                  <a:pt x="852476" y="43411"/>
                </a:moveTo>
                <a:cubicBezTo>
                  <a:pt x="854819" y="43308"/>
                  <a:pt x="857864" y="43716"/>
                  <a:pt x="861614" y="44634"/>
                </a:cubicBezTo>
                <a:cubicBezTo>
                  <a:pt x="875510" y="46599"/>
                  <a:pt x="884709" y="50886"/>
                  <a:pt x="889212" y="57497"/>
                </a:cubicBezTo>
                <a:cubicBezTo>
                  <a:pt x="893715" y="64108"/>
                  <a:pt x="894529" y="71948"/>
                  <a:pt x="891653" y="81019"/>
                </a:cubicBezTo>
                <a:cubicBezTo>
                  <a:pt x="888778" y="90089"/>
                  <a:pt x="883067" y="91699"/>
                  <a:pt x="874520" y="85848"/>
                </a:cubicBezTo>
                <a:cubicBezTo>
                  <a:pt x="865974" y="79997"/>
                  <a:pt x="857936" y="70747"/>
                  <a:pt x="850407" y="58099"/>
                </a:cubicBezTo>
                <a:cubicBezTo>
                  <a:pt x="844761" y="48613"/>
                  <a:pt x="845451" y="43717"/>
                  <a:pt x="852476" y="43411"/>
                </a:cubicBezTo>
                <a:close/>
                <a:moveTo>
                  <a:pt x="138102" y="43411"/>
                </a:moveTo>
                <a:cubicBezTo>
                  <a:pt x="140444" y="43308"/>
                  <a:pt x="143490" y="43716"/>
                  <a:pt x="147239" y="44634"/>
                </a:cubicBezTo>
                <a:cubicBezTo>
                  <a:pt x="161135" y="46599"/>
                  <a:pt x="170335" y="50886"/>
                  <a:pt x="174837" y="57497"/>
                </a:cubicBezTo>
                <a:cubicBezTo>
                  <a:pt x="179340" y="64108"/>
                  <a:pt x="180154" y="71948"/>
                  <a:pt x="177279" y="81019"/>
                </a:cubicBezTo>
                <a:cubicBezTo>
                  <a:pt x="174404" y="90089"/>
                  <a:pt x="168692" y="91699"/>
                  <a:pt x="160146" y="85848"/>
                </a:cubicBezTo>
                <a:cubicBezTo>
                  <a:pt x="151599" y="79997"/>
                  <a:pt x="143561" y="70747"/>
                  <a:pt x="136033" y="58099"/>
                </a:cubicBezTo>
                <a:cubicBezTo>
                  <a:pt x="130386" y="48613"/>
                  <a:pt x="131076" y="43717"/>
                  <a:pt x="138102" y="43411"/>
                </a:cubicBezTo>
                <a:close/>
                <a:moveTo>
                  <a:pt x="8160748" y="42913"/>
                </a:moveTo>
                <a:cubicBezTo>
                  <a:pt x="8158438" y="42971"/>
                  <a:pt x="8155386" y="43336"/>
                  <a:pt x="8151589" y="44010"/>
                </a:cubicBezTo>
                <a:cubicBezTo>
                  <a:pt x="8143996" y="45358"/>
                  <a:pt x="8135087" y="47423"/>
                  <a:pt x="8124862" y="50205"/>
                </a:cubicBezTo>
                <a:cubicBezTo>
                  <a:pt x="8125708" y="51553"/>
                  <a:pt x="8126906" y="58207"/>
                  <a:pt x="8128454" y="70167"/>
                </a:cubicBezTo>
                <a:cubicBezTo>
                  <a:pt x="8131280" y="70296"/>
                  <a:pt x="8136012" y="68754"/>
                  <a:pt x="8142652" y="65542"/>
                </a:cubicBezTo>
                <a:cubicBezTo>
                  <a:pt x="8149291" y="62330"/>
                  <a:pt x="8155185" y="63592"/>
                  <a:pt x="8160333" y="69328"/>
                </a:cubicBezTo>
                <a:cubicBezTo>
                  <a:pt x="8165482" y="75064"/>
                  <a:pt x="8163190" y="79362"/>
                  <a:pt x="8153460" y="82223"/>
                </a:cubicBezTo>
                <a:cubicBezTo>
                  <a:pt x="8143731" y="85084"/>
                  <a:pt x="8135998" y="86515"/>
                  <a:pt x="8130262" y="86515"/>
                </a:cubicBezTo>
                <a:lnTo>
                  <a:pt x="8132606" y="107960"/>
                </a:lnTo>
                <a:cubicBezTo>
                  <a:pt x="8149714" y="105566"/>
                  <a:pt x="8158752" y="103558"/>
                  <a:pt x="8159720" y="101937"/>
                </a:cubicBezTo>
                <a:cubicBezTo>
                  <a:pt x="8160688" y="100317"/>
                  <a:pt x="8162294" y="90480"/>
                  <a:pt x="8164538" y="72425"/>
                </a:cubicBezTo>
                <a:cubicBezTo>
                  <a:pt x="8166782" y="54371"/>
                  <a:pt x="8167084" y="44785"/>
                  <a:pt x="8165442" y="43666"/>
                </a:cubicBezTo>
                <a:cubicBezTo>
                  <a:pt x="8164621" y="43107"/>
                  <a:pt x="8163056" y="42856"/>
                  <a:pt x="8160748" y="42913"/>
                </a:cubicBezTo>
                <a:close/>
                <a:moveTo>
                  <a:pt x="1731373" y="42913"/>
                </a:moveTo>
                <a:cubicBezTo>
                  <a:pt x="1729064" y="42971"/>
                  <a:pt x="1726011" y="43336"/>
                  <a:pt x="1722215" y="44010"/>
                </a:cubicBezTo>
                <a:cubicBezTo>
                  <a:pt x="1714621" y="45358"/>
                  <a:pt x="1705712" y="47423"/>
                  <a:pt x="1695488" y="50205"/>
                </a:cubicBezTo>
                <a:cubicBezTo>
                  <a:pt x="1696334" y="51553"/>
                  <a:pt x="1697532" y="58207"/>
                  <a:pt x="1699080" y="70167"/>
                </a:cubicBezTo>
                <a:cubicBezTo>
                  <a:pt x="1701906" y="70296"/>
                  <a:pt x="1706638" y="68754"/>
                  <a:pt x="1713277" y="65542"/>
                </a:cubicBezTo>
                <a:cubicBezTo>
                  <a:pt x="1719916" y="62330"/>
                  <a:pt x="1725810" y="63592"/>
                  <a:pt x="1730959" y="69328"/>
                </a:cubicBezTo>
                <a:cubicBezTo>
                  <a:pt x="1736107" y="75064"/>
                  <a:pt x="1733816" y="79362"/>
                  <a:pt x="1724086" y="82223"/>
                </a:cubicBezTo>
                <a:cubicBezTo>
                  <a:pt x="1714356" y="85084"/>
                  <a:pt x="1706623" y="86515"/>
                  <a:pt x="1700887" y="86515"/>
                </a:cubicBezTo>
                <a:lnTo>
                  <a:pt x="1703231" y="107960"/>
                </a:lnTo>
                <a:cubicBezTo>
                  <a:pt x="1720340" y="105566"/>
                  <a:pt x="1729377" y="103558"/>
                  <a:pt x="1730346" y="101937"/>
                </a:cubicBezTo>
                <a:cubicBezTo>
                  <a:pt x="1731314" y="100317"/>
                  <a:pt x="1732919" y="90480"/>
                  <a:pt x="1735163" y="72425"/>
                </a:cubicBezTo>
                <a:cubicBezTo>
                  <a:pt x="1737408" y="54371"/>
                  <a:pt x="1737709" y="44785"/>
                  <a:pt x="1736067" y="43666"/>
                </a:cubicBezTo>
                <a:cubicBezTo>
                  <a:pt x="1735246" y="43107"/>
                  <a:pt x="1733681" y="42856"/>
                  <a:pt x="1731373" y="42913"/>
                </a:cubicBezTo>
                <a:close/>
                <a:moveTo>
                  <a:pt x="4210218" y="37104"/>
                </a:moveTo>
                <a:cubicBezTo>
                  <a:pt x="4211722" y="36802"/>
                  <a:pt x="4213666" y="36828"/>
                  <a:pt x="4216050" y="37181"/>
                </a:cubicBezTo>
                <a:cubicBezTo>
                  <a:pt x="4225587" y="38593"/>
                  <a:pt x="4233940" y="41164"/>
                  <a:pt x="4241110" y="44892"/>
                </a:cubicBezTo>
                <a:cubicBezTo>
                  <a:pt x="4248280" y="48621"/>
                  <a:pt x="4250947" y="52621"/>
                  <a:pt x="4249112" y="56895"/>
                </a:cubicBezTo>
                <a:cubicBezTo>
                  <a:pt x="4247276" y="61168"/>
                  <a:pt x="4245942" y="74139"/>
                  <a:pt x="4245111" y="95807"/>
                </a:cubicBezTo>
                <a:cubicBezTo>
                  <a:pt x="4250990" y="94258"/>
                  <a:pt x="4257787" y="91846"/>
                  <a:pt x="4265502" y="88569"/>
                </a:cubicBezTo>
                <a:cubicBezTo>
                  <a:pt x="4273217" y="85292"/>
                  <a:pt x="4279846" y="86697"/>
                  <a:pt x="4285389" y="92785"/>
                </a:cubicBezTo>
                <a:cubicBezTo>
                  <a:pt x="4290931" y="98872"/>
                  <a:pt x="4286970" y="104300"/>
                  <a:pt x="4273504" y="109068"/>
                </a:cubicBezTo>
                <a:cubicBezTo>
                  <a:pt x="4260039" y="113836"/>
                  <a:pt x="4250574" y="115317"/>
                  <a:pt x="4245111" y="113510"/>
                </a:cubicBezTo>
                <a:lnTo>
                  <a:pt x="4245111" y="163306"/>
                </a:lnTo>
                <a:cubicBezTo>
                  <a:pt x="4267180" y="154301"/>
                  <a:pt x="4280571" y="152092"/>
                  <a:pt x="4285281" y="156681"/>
                </a:cubicBezTo>
                <a:cubicBezTo>
                  <a:pt x="4289992" y="161270"/>
                  <a:pt x="4284421" y="166902"/>
                  <a:pt x="4268568" y="173578"/>
                </a:cubicBezTo>
                <a:cubicBezTo>
                  <a:pt x="4252715" y="180253"/>
                  <a:pt x="4237747" y="186674"/>
                  <a:pt x="4223665" y="192840"/>
                </a:cubicBezTo>
                <a:cubicBezTo>
                  <a:pt x="4209583" y="199006"/>
                  <a:pt x="4196956" y="205323"/>
                  <a:pt x="4185785" y="211791"/>
                </a:cubicBezTo>
                <a:cubicBezTo>
                  <a:pt x="4174614" y="218258"/>
                  <a:pt x="4166132" y="221252"/>
                  <a:pt x="4160338" y="220771"/>
                </a:cubicBezTo>
                <a:cubicBezTo>
                  <a:pt x="4154545" y="220291"/>
                  <a:pt x="4147852" y="216451"/>
                  <a:pt x="4140259" y="209252"/>
                </a:cubicBezTo>
                <a:cubicBezTo>
                  <a:pt x="4132666" y="202054"/>
                  <a:pt x="4133167" y="197569"/>
                  <a:pt x="4141765" y="195798"/>
                </a:cubicBezTo>
                <a:cubicBezTo>
                  <a:pt x="4150361" y="194027"/>
                  <a:pt x="4162712" y="190323"/>
                  <a:pt x="4178816" y="184688"/>
                </a:cubicBezTo>
                <a:cubicBezTo>
                  <a:pt x="4178816" y="170993"/>
                  <a:pt x="4177489" y="156653"/>
                  <a:pt x="4174836" y="141667"/>
                </a:cubicBezTo>
                <a:cubicBezTo>
                  <a:pt x="4172183" y="126681"/>
                  <a:pt x="4168806" y="115518"/>
                  <a:pt x="4164705" y="108175"/>
                </a:cubicBezTo>
                <a:cubicBezTo>
                  <a:pt x="4160604" y="100833"/>
                  <a:pt x="4162411" y="97639"/>
                  <a:pt x="4170126" y="98593"/>
                </a:cubicBezTo>
                <a:cubicBezTo>
                  <a:pt x="4177841" y="99546"/>
                  <a:pt x="4185517" y="101844"/>
                  <a:pt x="4193153" y="105487"/>
                </a:cubicBezTo>
                <a:cubicBezTo>
                  <a:pt x="4200789" y="109129"/>
                  <a:pt x="4203929" y="113499"/>
                  <a:pt x="4202574" y="118597"/>
                </a:cubicBezTo>
                <a:cubicBezTo>
                  <a:pt x="4201219" y="123695"/>
                  <a:pt x="4201359" y="143094"/>
                  <a:pt x="4202993" y="176793"/>
                </a:cubicBezTo>
                <a:lnTo>
                  <a:pt x="4223342" y="169846"/>
                </a:lnTo>
                <a:cubicBezTo>
                  <a:pt x="4222453" y="128173"/>
                  <a:pt x="4220904" y="99826"/>
                  <a:pt x="4218696" y="84804"/>
                </a:cubicBezTo>
                <a:cubicBezTo>
                  <a:pt x="4216488" y="69783"/>
                  <a:pt x="4213111" y="57737"/>
                  <a:pt x="4208565" y="48667"/>
                </a:cubicBezTo>
                <a:cubicBezTo>
                  <a:pt x="4205155" y="41865"/>
                  <a:pt x="4205706" y="38010"/>
                  <a:pt x="4210218" y="37104"/>
                </a:cubicBezTo>
                <a:close/>
                <a:moveTo>
                  <a:pt x="8474594" y="36439"/>
                </a:moveTo>
                <a:cubicBezTo>
                  <a:pt x="8495732" y="36439"/>
                  <a:pt x="8512277" y="42175"/>
                  <a:pt x="8524230" y="53647"/>
                </a:cubicBezTo>
                <a:cubicBezTo>
                  <a:pt x="8536182" y="65119"/>
                  <a:pt x="8542158" y="79653"/>
                  <a:pt x="8542158" y="97248"/>
                </a:cubicBezTo>
                <a:cubicBezTo>
                  <a:pt x="8542158" y="109638"/>
                  <a:pt x="8539315" y="121046"/>
                  <a:pt x="8533630" y="131471"/>
                </a:cubicBezTo>
                <a:cubicBezTo>
                  <a:pt x="8527944" y="141896"/>
                  <a:pt x="8520354" y="150909"/>
                  <a:pt x="8510861" y="158510"/>
                </a:cubicBezTo>
                <a:cubicBezTo>
                  <a:pt x="8502372" y="165336"/>
                  <a:pt x="8496467" y="172061"/>
                  <a:pt x="8493147" y="178686"/>
                </a:cubicBezTo>
                <a:cubicBezTo>
                  <a:pt x="8489828" y="185311"/>
                  <a:pt x="8488167" y="189657"/>
                  <a:pt x="8488167" y="191722"/>
                </a:cubicBezTo>
                <a:lnTo>
                  <a:pt x="8488167" y="205295"/>
                </a:lnTo>
                <a:lnTo>
                  <a:pt x="8455601" y="205295"/>
                </a:lnTo>
                <a:lnTo>
                  <a:pt x="8455601" y="187678"/>
                </a:lnTo>
                <a:cubicBezTo>
                  <a:pt x="8455601" y="179317"/>
                  <a:pt x="8457702" y="171165"/>
                  <a:pt x="8461903" y="163220"/>
                </a:cubicBezTo>
                <a:cubicBezTo>
                  <a:pt x="8466105" y="155276"/>
                  <a:pt x="8473239" y="146729"/>
                  <a:pt x="8483306" y="137580"/>
                </a:cubicBezTo>
                <a:cubicBezTo>
                  <a:pt x="8490247" y="131514"/>
                  <a:pt x="8495015" y="125244"/>
                  <a:pt x="8497610" y="118769"/>
                </a:cubicBezTo>
                <a:cubicBezTo>
                  <a:pt x="8500206" y="112295"/>
                  <a:pt x="8501504" y="106017"/>
                  <a:pt x="8501504" y="99937"/>
                </a:cubicBezTo>
                <a:cubicBezTo>
                  <a:pt x="8501504" y="89383"/>
                  <a:pt x="8499174" y="81585"/>
                  <a:pt x="8494513" y="76545"/>
                </a:cubicBezTo>
                <a:cubicBezTo>
                  <a:pt x="8489853" y="71504"/>
                  <a:pt x="8483213" y="68984"/>
                  <a:pt x="8474594" y="68984"/>
                </a:cubicBezTo>
                <a:cubicBezTo>
                  <a:pt x="8465904" y="68984"/>
                  <a:pt x="8458569" y="72372"/>
                  <a:pt x="8452589" y="79147"/>
                </a:cubicBezTo>
                <a:cubicBezTo>
                  <a:pt x="8446609" y="85923"/>
                  <a:pt x="8443620" y="98732"/>
                  <a:pt x="8443620" y="117575"/>
                </a:cubicBezTo>
                <a:lnTo>
                  <a:pt x="8404320" y="117575"/>
                </a:lnTo>
                <a:cubicBezTo>
                  <a:pt x="8405238" y="89081"/>
                  <a:pt x="8412333" y="68435"/>
                  <a:pt x="8425605" y="55637"/>
                </a:cubicBezTo>
                <a:cubicBezTo>
                  <a:pt x="8438877" y="42838"/>
                  <a:pt x="8455207" y="36439"/>
                  <a:pt x="8474594" y="36439"/>
                </a:cubicBezTo>
                <a:close/>
                <a:moveTo>
                  <a:pt x="5264670" y="36439"/>
                </a:moveTo>
                <a:cubicBezTo>
                  <a:pt x="5285807" y="36439"/>
                  <a:pt x="5302352" y="42175"/>
                  <a:pt x="5314305" y="53647"/>
                </a:cubicBezTo>
                <a:cubicBezTo>
                  <a:pt x="5326258" y="65119"/>
                  <a:pt x="5332234" y="79653"/>
                  <a:pt x="5332234" y="97248"/>
                </a:cubicBezTo>
                <a:cubicBezTo>
                  <a:pt x="5332234" y="109638"/>
                  <a:pt x="5329391" y="121046"/>
                  <a:pt x="5323705" y="131471"/>
                </a:cubicBezTo>
                <a:cubicBezTo>
                  <a:pt x="5318019" y="141896"/>
                  <a:pt x="5310430" y="150909"/>
                  <a:pt x="5300936" y="158510"/>
                </a:cubicBezTo>
                <a:cubicBezTo>
                  <a:pt x="5292447" y="165336"/>
                  <a:pt x="5286542" y="172061"/>
                  <a:pt x="5283223" y="178686"/>
                </a:cubicBezTo>
                <a:cubicBezTo>
                  <a:pt x="5279903" y="185311"/>
                  <a:pt x="5278243" y="189657"/>
                  <a:pt x="5278243" y="191722"/>
                </a:cubicBezTo>
                <a:lnTo>
                  <a:pt x="5278243" y="205295"/>
                </a:lnTo>
                <a:lnTo>
                  <a:pt x="5245676" y="205295"/>
                </a:lnTo>
                <a:lnTo>
                  <a:pt x="5245676" y="187678"/>
                </a:lnTo>
                <a:cubicBezTo>
                  <a:pt x="5245676" y="179317"/>
                  <a:pt x="5247777" y="171165"/>
                  <a:pt x="5251979" y="163220"/>
                </a:cubicBezTo>
                <a:cubicBezTo>
                  <a:pt x="5256181" y="155276"/>
                  <a:pt x="5263314" y="146729"/>
                  <a:pt x="5273381" y="137580"/>
                </a:cubicBezTo>
                <a:cubicBezTo>
                  <a:pt x="5280322" y="131514"/>
                  <a:pt x="5285090" y="125244"/>
                  <a:pt x="5287686" y="118769"/>
                </a:cubicBezTo>
                <a:cubicBezTo>
                  <a:pt x="5290281" y="112295"/>
                  <a:pt x="5291579" y="106017"/>
                  <a:pt x="5291579" y="99937"/>
                </a:cubicBezTo>
                <a:cubicBezTo>
                  <a:pt x="5291579" y="89383"/>
                  <a:pt x="5289249" y="81585"/>
                  <a:pt x="5284588" y="76545"/>
                </a:cubicBezTo>
                <a:cubicBezTo>
                  <a:pt x="5279928" y="71504"/>
                  <a:pt x="5273288" y="68984"/>
                  <a:pt x="5264670" y="68984"/>
                </a:cubicBezTo>
                <a:cubicBezTo>
                  <a:pt x="5255979" y="68984"/>
                  <a:pt x="5248644" y="72372"/>
                  <a:pt x="5242665" y="79147"/>
                </a:cubicBezTo>
                <a:cubicBezTo>
                  <a:pt x="5236685" y="85923"/>
                  <a:pt x="5233695" y="98732"/>
                  <a:pt x="5233695" y="117575"/>
                </a:cubicBezTo>
                <a:lnTo>
                  <a:pt x="5194395" y="117575"/>
                </a:lnTo>
                <a:cubicBezTo>
                  <a:pt x="5195313" y="89081"/>
                  <a:pt x="5202408" y="68435"/>
                  <a:pt x="5215680" y="55637"/>
                </a:cubicBezTo>
                <a:cubicBezTo>
                  <a:pt x="5228952" y="42838"/>
                  <a:pt x="5245282" y="36439"/>
                  <a:pt x="5264670" y="36439"/>
                </a:cubicBezTo>
                <a:close/>
                <a:moveTo>
                  <a:pt x="1351447" y="34261"/>
                </a:moveTo>
                <a:cubicBezTo>
                  <a:pt x="1353119" y="34255"/>
                  <a:pt x="1355182" y="34612"/>
                  <a:pt x="1357636" y="35331"/>
                </a:cubicBezTo>
                <a:cubicBezTo>
                  <a:pt x="1367452" y="38206"/>
                  <a:pt x="1375802" y="42490"/>
                  <a:pt x="1382685" y="48183"/>
                </a:cubicBezTo>
                <a:cubicBezTo>
                  <a:pt x="1389568" y="53876"/>
                  <a:pt x="1390662" y="60010"/>
                  <a:pt x="1385966" y="66585"/>
                </a:cubicBezTo>
                <a:cubicBezTo>
                  <a:pt x="1381269" y="73160"/>
                  <a:pt x="1376064" y="83930"/>
                  <a:pt x="1370349" y="98894"/>
                </a:cubicBezTo>
                <a:cubicBezTo>
                  <a:pt x="1364634" y="113858"/>
                  <a:pt x="1359139" y="129915"/>
                  <a:pt x="1353861" y="147066"/>
                </a:cubicBezTo>
                <a:cubicBezTo>
                  <a:pt x="1375788" y="153964"/>
                  <a:pt x="1389819" y="163403"/>
                  <a:pt x="1395957" y="175384"/>
                </a:cubicBezTo>
                <a:cubicBezTo>
                  <a:pt x="1402095" y="187366"/>
                  <a:pt x="1402554" y="198497"/>
                  <a:pt x="1397334" y="208779"/>
                </a:cubicBezTo>
                <a:cubicBezTo>
                  <a:pt x="1392114" y="219061"/>
                  <a:pt x="1383542" y="215627"/>
                  <a:pt x="1371618" y="198476"/>
                </a:cubicBezTo>
                <a:cubicBezTo>
                  <a:pt x="1359694" y="181325"/>
                  <a:pt x="1351732" y="167852"/>
                  <a:pt x="1347731" y="158058"/>
                </a:cubicBezTo>
                <a:cubicBezTo>
                  <a:pt x="1340719" y="178177"/>
                  <a:pt x="1330759" y="196995"/>
                  <a:pt x="1317853" y="214512"/>
                </a:cubicBezTo>
                <a:cubicBezTo>
                  <a:pt x="1304946" y="232028"/>
                  <a:pt x="1291048" y="244770"/>
                  <a:pt x="1276155" y="252736"/>
                </a:cubicBezTo>
                <a:cubicBezTo>
                  <a:pt x="1261263" y="260702"/>
                  <a:pt x="1259502" y="257299"/>
                  <a:pt x="1270875" y="242529"/>
                </a:cubicBezTo>
                <a:cubicBezTo>
                  <a:pt x="1282247" y="227758"/>
                  <a:pt x="1293274" y="210798"/>
                  <a:pt x="1303957" y="191646"/>
                </a:cubicBezTo>
                <a:cubicBezTo>
                  <a:pt x="1314641" y="172495"/>
                  <a:pt x="1323363" y="153681"/>
                  <a:pt x="1330125" y="135203"/>
                </a:cubicBezTo>
                <a:cubicBezTo>
                  <a:pt x="1336886" y="116726"/>
                  <a:pt x="1342056" y="99098"/>
                  <a:pt x="1345633" y="82320"/>
                </a:cubicBezTo>
                <a:cubicBezTo>
                  <a:pt x="1349212" y="65542"/>
                  <a:pt x="1349652" y="52797"/>
                  <a:pt x="1346957" y="44085"/>
                </a:cubicBezTo>
                <a:cubicBezTo>
                  <a:pt x="1344935" y="37552"/>
                  <a:pt x="1346432" y="34277"/>
                  <a:pt x="1351447" y="34261"/>
                </a:cubicBezTo>
                <a:close/>
                <a:moveTo>
                  <a:pt x="3560769" y="34255"/>
                </a:moveTo>
                <a:cubicBezTo>
                  <a:pt x="3564501" y="35022"/>
                  <a:pt x="3568106" y="36869"/>
                  <a:pt x="3571584" y="39794"/>
                </a:cubicBezTo>
                <a:cubicBezTo>
                  <a:pt x="3578538" y="45645"/>
                  <a:pt x="3577474" y="50833"/>
                  <a:pt x="3568389" y="55357"/>
                </a:cubicBezTo>
                <a:cubicBezTo>
                  <a:pt x="3559305" y="59881"/>
                  <a:pt x="3543606" y="63563"/>
                  <a:pt x="3521292" y="66402"/>
                </a:cubicBezTo>
                <a:cubicBezTo>
                  <a:pt x="3530284" y="72167"/>
                  <a:pt x="3531624" y="77469"/>
                  <a:pt x="3525315" y="82309"/>
                </a:cubicBezTo>
                <a:cubicBezTo>
                  <a:pt x="3519005" y="87149"/>
                  <a:pt x="3512319" y="93764"/>
                  <a:pt x="3505257" y="102153"/>
                </a:cubicBezTo>
                <a:cubicBezTo>
                  <a:pt x="3498194" y="110542"/>
                  <a:pt x="3492802" y="116080"/>
                  <a:pt x="3489081" y="118769"/>
                </a:cubicBezTo>
                <a:cubicBezTo>
                  <a:pt x="3485360" y="121458"/>
                  <a:pt x="3486370" y="122387"/>
                  <a:pt x="3492114" y="121555"/>
                </a:cubicBezTo>
                <a:cubicBezTo>
                  <a:pt x="3497857" y="120723"/>
                  <a:pt x="3513377" y="118658"/>
                  <a:pt x="3538673" y="115360"/>
                </a:cubicBezTo>
                <a:cubicBezTo>
                  <a:pt x="3536952" y="110384"/>
                  <a:pt x="3534722" y="103181"/>
                  <a:pt x="3531983" y="93753"/>
                </a:cubicBezTo>
                <a:cubicBezTo>
                  <a:pt x="3529244" y="84324"/>
                  <a:pt x="3532668" y="81789"/>
                  <a:pt x="3542254" y="86149"/>
                </a:cubicBezTo>
                <a:cubicBezTo>
                  <a:pt x="3551841" y="90508"/>
                  <a:pt x="3559498" y="96036"/>
                  <a:pt x="3565227" y="102733"/>
                </a:cubicBezTo>
                <a:cubicBezTo>
                  <a:pt x="3570956" y="109430"/>
                  <a:pt x="3574064" y="116514"/>
                  <a:pt x="3574552" y="123986"/>
                </a:cubicBezTo>
                <a:cubicBezTo>
                  <a:pt x="3575040" y="131457"/>
                  <a:pt x="3572397" y="137878"/>
                  <a:pt x="3566625" y="143248"/>
                </a:cubicBezTo>
                <a:cubicBezTo>
                  <a:pt x="3560853" y="148618"/>
                  <a:pt x="3553938" y="144105"/>
                  <a:pt x="3545879" y="129707"/>
                </a:cubicBezTo>
                <a:cubicBezTo>
                  <a:pt x="3530635" y="133120"/>
                  <a:pt x="3520188" y="135135"/>
                  <a:pt x="3514538" y="135752"/>
                </a:cubicBezTo>
                <a:cubicBezTo>
                  <a:pt x="3524433" y="140211"/>
                  <a:pt x="3528480" y="144933"/>
                  <a:pt x="3526681" y="149916"/>
                </a:cubicBezTo>
                <a:cubicBezTo>
                  <a:pt x="3524881" y="154899"/>
                  <a:pt x="3523981" y="162511"/>
                  <a:pt x="3523981" y="172749"/>
                </a:cubicBezTo>
                <a:cubicBezTo>
                  <a:pt x="3524999" y="172850"/>
                  <a:pt x="3530169" y="171523"/>
                  <a:pt x="3539490" y="168770"/>
                </a:cubicBezTo>
                <a:cubicBezTo>
                  <a:pt x="3548811" y="166017"/>
                  <a:pt x="3556655" y="167967"/>
                  <a:pt x="3563023" y="174621"/>
                </a:cubicBezTo>
                <a:cubicBezTo>
                  <a:pt x="3569390" y="181275"/>
                  <a:pt x="3566640" y="186240"/>
                  <a:pt x="3554773" y="189517"/>
                </a:cubicBezTo>
                <a:cubicBezTo>
                  <a:pt x="3542907" y="192793"/>
                  <a:pt x="3532105" y="195558"/>
                  <a:pt x="3522368" y="197809"/>
                </a:cubicBezTo>
                <a:cubicBezTo>
                  <a:pt x="3521651" y="209496"/>
                  <a:pt x="3521292" y="217792"/>
                  <a:pt x="3521292" y="222696"/>
                </a:cubicBezTo>
                <a:cubicBezTo>
                  <a:pt x="3525293" y="222022"/>
                  <a:pt x="3536640" y="219602"/>
                  <a:pt x="3555333" y="215437"/>
                </a:cubicBezTo>
                <a:cubicBezTo>
                  <a:pt x="3574025" y="211271"/>
                  <a:pt x="3585397" y="211604"/>
                  <a:pt x="3589448" y="216437"/>
                </a:cubicBezTo>
                <a:cubicBezTo>
                  <a:pt x="3593499" y="221270"/>
                  <a:pt x="3581360" y="227554"/>
                  <a:pt x="3553031" y="235291"/>
                </a:cubicBezTo>
                <a:cubicBezTo>
                  <a:pt x="3524702" y="243027"/>
                  <a:pt x="3502492" y="250022"/>
                  <a:pt x="3486403" y="256274"/>
                </a:cubicBezTo>
                <a:cubicBezTo>
                  <a:pt x="3470313" y="262526"/>
                  <a:pt x="3459425" y="267069"/>
                  <a:pt x="3453739" y="269901"/>
                </a:cubicBezTo>
                <a:cubicBezTo>
                  <a:pt x="3448053" y="272733"/>
                  <a:pt x="3442486" y="272109"/>
                  <a:pt x="3437037" y="268029"/>
                </a:cubicBezTo>
                <a:cubicBezTo>
                  <a:pt x="3431587" y="263950"/>
                  <a:pt x="3426916" y="257622"/>
                  <a:pt x="3423023" y="249047"/>
                </a:cubicBezTo>
                <a:cubicBezTo>
                  <a:pt x="3419129" y="240471"/>
                  <a:pt x="3423169" y="236642"/>
                  <a:pt x="3435144" y="237560"/>
                </a:cubicBezTo>
                <a:cubicBezTo>
                  <a:pt x="3447118" y="238478"/>
                  <a:pt x="3467682" y="235187"/>
                  <a:pt x="3496835" y="227687"/>
                </a:cubicBezTo>
                <a:lnTo>
                  <a:pt x="3496835" y="202606"/>
                </a:lnTo>
                <a:cubicBezTo>
                  <a:pt x="3489235" y="204384"/>
                  <a:pt x="3482656" y="205728"/>
                  <a:pt x="3477100" y="206639"/>
                </a:cubicBezTo>
                <a:cubicBezTo>
                  <a:pt x="3471543" y="207550"/>
                  <a:pt x="3465344" y="204710"/>
                  <a:pt x="3458504" y="198121"/>
                </a:cubicBezTo>
                <a:cubicBezTo>
                  <a:pt x="3451664" y="191532"/>
                  <a:pt x="3452359" y="187925"/>
                  <a:pt x="3460590" y="187301"/>
                </a:cubicBezTo>
                <a:cubicBezTo>
                  <a:pt x="3468822" y="186677"/>
                  <a:pt x="3480903" y="184372"/>
                  <a:pt x="3496835" y="180386"/>
                </a:cubicBezTo>
                <a:cubicBezTo>
                  <a:pt x="3496835" y="163407"/>
                  <a:pt x="3495172" y="150565"/>
                  <a:pt x="3491845" y="141861"/>
                </a:cubicBezTo>
                <a:cubicBezTo>
                  <a:pt x="3479197" y="147066"/>
                  <a:pt x="3469374" y="151519"/>
                  <a:pt x="3462376" y="155219"/>
                </a:cubicBezTo>
                <a:cubicBezTo>
                  <a:pt x="3455378" y="158918"/>
                  <a:pt x="3449961" y="159320"/>
                  <a:pt x="3446125" y="156423"/>
                </a:cubicBezTo>
                <a:cubicBezTo>
                  <a:pt x="3442289" y="153526"/>
                  <a:pt x="3439883" y="148554"/>
                  <a:pt x="3438908" y="141506"/>
                </a:cubicBezTo>
                <a:cubicBezTo>
                  <a:pt x="3437933" y="134457"/>
                  <a:pt x="3442328" y="129048"/>
                  <a:pt x="3452094" y="125276"/>
                </a:cubicBezTo>
                <a:cubicBezTo>
                  <a:pt x="3461859" y="121505"/>
                  <a:pt x="3471313" y="113528"/>
                  <a:pt x="3480455" y="101346"/>
                </a:cubicBezTo>
                <a:cubicBezTo>
                  <a:pt x="3489597" y="89164"/>
                  <a:pt x="3494605" y="79273"/>
                  <a:pt x="3495480" y="71672"/>
                </a:cubicBezTo>
                <a:cubicBezTo>
                  <a:pt x="3488468" y="73479"/>
                  <a:pt x="3481326" y="74146"/>
                  <a:pt x="3474056" y="73673"/>
                </a:cubicBezTo>
                <a:cubicBezTo>
                  <a:pt x="3466785" y="73200"/>
                  <a:pt x="3460214" y="70450"/>
                  <a:pt x="3454342" y="65424"/>
                </a:cubicBezTo>
                <a:cubicBezTo>
                  <a:pt x="3448469" y="60397"/>
                  <a:pt x="3449885" y="57250"/>
                  <a:pt x="3458590" y="55981"/>
                </a:cubicBezTo>
                <a:cubicBezTo>
                  <a:pt x="3467294" y="54712"/>
                  <a:pt x="3482577" y="51625"/>
                  <a:pt x="3504439" y="46720"/>
                </a:cubicBezTo>
                <a:cubicBezTo>
                  <a:pt x="3526301" y="41816"/>
                  <a:pt x="3541218" y="37973"/>
                  <a:pt x="3549191" y="35191"/>
                </a:cubicBezTo>
                <a:cubicBezTo>
                  <a:pt x="3553178" y="33800"/>
                  <a:pt x="3557037" y="33488"/>
                  <a:pt x="3560769" y="34255"/>
                </a:cubicBezTo>
                <a:close/>
                <a:moveTo>
                  <a:pt x="781166" y="32395"/>
                </a:moveTo>
                <a:cubicBezTo>
                  <a:pt x="792595" y="32395"/>
                  <a:pt x="803340" y="34417"/>
                  <a:pt x="813399" y="38461"/>
                </a:cubicBezTo>
                <a:cubicBezTo>
                  <a:pt x="823459" y="42504"/>
                  <a:pt x="827671" y="50850"/>
                  <a:pt x="826037" y="63499"/>
                </a:cubicBezTo>
                <a:cubicBezTo>
                  <a:pt x="824402" y="76147"/>
                  <a:pt x="818077" y="79606"/>
                  <a:pt x="807065" y="73877"/>
                </a:cubicBezTo>
                <a:cubicBezTo>
                  <a:pt x="796051" y="68148"/>
                  <a:pt x="785594" y="59802"/>
                  <a:pt x="775691" y="48839"/>
                </a:cubicBezTo>
                <a:cubicBezTo>
                  <a:pt x="765789" y="37876"/>
                  <a:pt x="767615" y="32395"/>
                  <a:pt x="781166" y="32395"/>
                </a:cubicBezTo>
                <a:close/>
                <a:moveTo>
                  <a:pt x="66791" y="32395"/>
                </a:moveTo>
                <a:cubicBezTo>
                  <a:pt x="78220" y="32395"/>
                  <a:pt x="88965" y="34417"/>
                  <a:pt x="99024" y="38461"/>
                </a:cubicBezTo>
                <a:cubicBezTo>
                  <a:pt x="109084" y="42504"/>
                  <a:pt x="113296" y="50850"/>
                  <a:pt x="111661" y="63499"/>
                </a:cubicBezTo>
                <a:cubicBezTo>
                  <a:pt x="110027" y="76147"/>
                  <a:pt x="103703" y="79606"/>
                  <a:pt x="92689" y="73877"/>
                </a:cubicBezTo>
                <a:cubicBezTo>
                  <a:pt x="81676" y="68148"/>
                  <a:pt x="71219" y="59802"/>
                  <a:pt x="61317" y="48839"/>
                </a:cubicBezTo>
                <a:cubicBezTo>
                  <a:pt x="51415" y="37876"/>
                  <a:pt x="53240" y="32395"/>
                  <a:pt x="66791" y="32395"/>
                </a:cubicBezTo>
                <a:close/>
                <a:moveTo>
                  <a:pt x="2918621" y="24309"/>
                </a:moveTo>
                <a:cubicBezTo>
                  <a:pt x="2922661" y="24967"/>
                  <a:pt x="2926974" y="26988"/>
                  <a:pt x="2931559" y="30373"/>
                </a:cubicBezTo>
                <a:cubicBezTo>
                  <a:pt x="2940729" y="37141"/>
                  <a:pt x="2947219" y="43921"/>
                  <a:pt x="2951026" y="50711"/>
                </a:cubicBezTo>
                <a:cubicBezTo>
                  <a:pt x="2954833" y="57501"/>
                  <a:pt x="2952499" y="61978"/>
                  <a:pt x="2944024" y="64144"/>
                </a:cubicBezTo>
                <a:cubicBezTo>
                  <a:pt x="2935549" y="66309"/>
                  <a:pt x="2923525" y="72285"/>
                  <a:pt x="2907951" y="82073"/>
                </a:cubicBezTo>
                <a:cubicBezTo>
                  <a:pt x="2892378" y="91860"/>
                  <a:pt x="2877141" y="102253"/>
                  <a:pt x="2862242" y="113252"/>
                </a:cubicBezTo>
                <a:cubicBezTo>
                  <a:pt x="2873944" y="118271"/>
                  <a:pt x="2878422" y="123179"/>
                  <a:pt x="2875675" y="127976"/>
                </a:cubicBezTo>
                <a:cubicBezTo>
                  <a:pt x="2872929" y="132773"/>
                  <a:pt x="2871122" y="141255"/>
                  <a:pt x="2870255" y="153422"/>
                </a:cubicBezTo>
                <a:cubicBezTo>
                  <a:pt x="2869387" y="165590"/>
                  <a:pt x="2869624" y="183336"/>
                  <a:pt x="2870964" y="206660"/>
                </a:cubicBezTo>
                <a:cubicBezTo>
                  <a:pt x="2872305" y="229985"/>
                  <a:pt x="2872746" y="247530"/>
                  <a:pt x="2872287" y="259296"/>
                </a:cubicBezTo>
                <a:cubicBezTo>
                  <a:pt x="2871828" y="271062"/>
                  <a:pt x="2866340" y="283678"/>
                  <a:pt x="2855821" y="297144"/>
                </a:cubicBezTo>
                <a:cubicBezTo>
                  <a:pt x="2845303" y="310609"/>
                  <a:pt x="2837107" y="312376"/>
                  <a:pt x="2831235" y="302446"/>
                </a:cubicBezTo>
                <a:cubicBezTo>
                  <a:pt x="2825363" y="292515"/>
                  <a:pt x="2816888" y="281914"/>
                  <a:pt x="2805810" y="270643"/>
                </a:cubicBezTo>
                <a:cubicBezTo>
                  <a:pt x="2794732" y="259371"/>
                  <a:pt x="2795123" y="255310"/>
                  <a:pt x="2806982" y="258457"/>
                </a:cubicBezTo>
                <a:cubicBezTo>
                  <a:pt x="2818841" y="261605"/>
                  <a:pt x="2827008" y="263046"/>
                  <a:pt x="2831482" y="262781"/>
                </a:cubicBezTo>
                <a:cubicBezTo>
                  <a:pt x="2835956" y="262516"/>
                  <a:pt x="2838803" y="259128"/>
                  <a:pt x="2840022" y="252617"/>
                </a:cubicBezTo>
                <a:cubicBezTo>
                  <a:pt x="2841241" y="246107"/>
                  <a:pt x="2842072" y="230143"/>
                  <a:pt x="2842517" y="204725"/>
                </a:cubicBezTo>
                <a:cubicBezTo>
                  <a:pt x="2842962" y="179307"/>
                  <a:pt x="2842309" y="159607"/>
                  <a:pt x="2840560" y="145625"/>
                </a:cubicBezTo>
                <a:cubicBezTo>
                  <a:pt x="2838810" y="131643"/>
                  <a:pt x="2835437" y="120745"/>
                  <a:pt x="2830439" y="112929"/>
                </a:cubicBezTo>
                <a:cubicBezTo>
                  <a:pt x="2825442" y="105114"/>
                  <a:pt x="2826069" y="101683"/>
                  <a:pt x="2832321" y="102637"/>
                </a:cubicBezTo>
                <a:cubicBezTo>
                  <a:pt x="2838573" y="103590"/>
                  <a:pt x="2844417" y="104461"/>
                  <a:pt x="2849852" y="105250"/>
                </a:cubicBezTo>
                <a:cubicBezTo>
                  <a:pt x="2871922" y="84586"/>
                  <a:pt x="2887126" y="69776"/>
                  <a:pt x="2895465" y="60820"/>
                </a:cubicBezTo>
                <a:cubicBezTo>
                  <a:pt x="2903803" y="51865"/>
                  <a:pt x="2899322" y="48961"/>
                  <a:pt x="2882021" y="52109"/>
                </a:cubicBezTo>
                <a:cubicBezTo>
                  <a:pt x="2864719" y="55256"/>
                  <a:pt x="2845145" y="59049"/>
                  <a:pt x="2823298" y="63488"/>
                </a:cubicBezTo>
                <a:cubicBezTo>
                  <a:pt x="2801450" y="67926"/>
                  <a:pt x="2787171" y="71525"/>
                  <a:pt x="2780460" y="74286"/>
                </a:cubicBezTo>
                <a:cubicBezTo>
                  <a:pt x="2773749" y="77046"/>
                  <a:pt x="2766618" y="76978"/>
                  <a:pt x="2759068" y="74082"/>
                </a:cubicBezTo>
                <a:cubicBezTo>
                  <a:pt x="2751518" y="71185"/>
                  <a:pt x="2744979" y="65983"/>
                  <a:pt x="2739450" y="58476"/>
                </a:cubicBezTo>
                <a:cubicBezTo>
                  <a:pt x="2733922" y="50969"/>
                  <a:pt x="2736970" y="47674"/>
                  <a:pt x="2748592" y="48592"/>
                </a:cubicBezTo>
                <a:cubicBezTo>
                  <a:pt x="2760215" y="49510"/>
                  <a:pt x="2777610" y="48854"/>
                  <a:pt x="2800776" y="46624"/>
                </a:cubicBezTo>
                <a:cubicBezTo>
                  <a:pt x="2823943" y="44394"/>
                  <a:pt x="2845744" y="41504"/>
                  <a:pt x="2866178" y="37955"/>
                </a:cubicBezTo>
                <a:cubicBezTo>
                  <a:pt x="2886613" y="34406"/>
                  <a:pt x="2900326" y="30563"/>
                  <a:pt x="2907317" y="26425"/>
                </a:cubicBezTo>
                <a:cubicBezTo>
                  <a:pt x="2910812" y="24357"/>
                  <a:pt x="2914580" y="23652"/>
                  <a:pt x="2918621" y="24309"/>
                </a:cubicBezTo>
                <a:close/>
                <a:moveTo>
                  <a:pt x="7467476" y="23754"/>
                </a:moveTo>
                <a:cubicBezTo>
                  <a:pt x="7469301" y="23764"/>
                  <a:pt x="7471467" y="24314"/>
                  <a:pt x="7473975" y="25404"/>
                </a:cubicBezTo>
                <a:cubicBezTo>
                  <a:pt x="7484006" y="29763"/>
                  <a:pt x="7491456" y="34847"/>
                  <a:pt x="7496324" y="40655"/>
                </a:cubicBezTo>
                <a:cubicBezTo>
                  <a:pt x="7501193" y="46462"/>
                  <a:pt x="7501204" y="51725"/>
                  <a:pt x="7496356" y="56443"/>
                </a:cubicBezTo>
                <a:cubicBezTo>
                  <a:pt x="7491510" y="61161"/>
                  <a:pt x="7482102" y="72311"/>
                  <a:pt x="7468135" y="89892"/>
                </a:cubicBezTo>
                <a:cubicBezTo>
                  <a:pt x="7454168" y="107473"/>
                  <a:pt x="7439624" y="122681"/>
                  <a:pt x="7424502" y="135515"/>
                </a:cubicBezTo>
                <a:cubicBezTo>
                  <a:pt x="7409380" y="148350"/>
                  <a:pt x="7394914" y="157341"/>
                  <a:pt x="7381104" y="162489"/>
                </a:cubicBezTo>
                <a:cubicBezTo>
                  <a:pt x="7367294" y="167637"/>
                  <a:pt x="7367922" y="163213"/>
                  <a:pt x="7382986" y="149217"/>
                </a:cubicBezTo>
                <a:cubicBezTo>
                  <a:pt x="7398051" y="135221"/>
                  <a:pt x="7414922" y="115561"/>
                  <a:pt x="7433600" y="90236"/>
                </a:cubicBezTo>
                <a:cubicBezTo>
                  <a:pt x="7452278" y="64911"/>
                  <a:pt x="7461166" y="47581"/>
                  <a:pt x="7460262" y="38245"/>
                </a:cubicBezTo>
                <a:cubicBezTo>
                  <a:pt x="7459596" y="28555"/>
                  <a:pt x="7462000" y="23725"/>
                  <a:pt x="7467476" y="23754"/>
                </a:cubicBezTo>
                <a:close/>
                <a:moveTo>
                  <a:pt x="7934424" y="23368"/>
                </a:moveTo>
                <a:cubicBezTo>
                  <a:pt x="7939670" y="24073"/>
                  <a:pt x="7946068" y="26278"/>
                  <a:pt x="7953618" y="29985"/>
                </a:cubicBezTo>
                <a:cubicBezTo>
                  <a:pt x="7968705" y="37514"/>
                  <a:pt x="7974448" y="43860"/>
                  <a:pt x="7970848" y="49022"/>
                </a:cubicBezTo>
                <a:cubicBezTo>
                  <a:pt x="7967249" y="54185"/>
                  <a:pt x="7965450" y="71156"/>
                  <a:pt x="7965450" y="99937"/>
                </a:cubicBezTo>
                <a:cubicBezTo>
                  <a:pt x="7965450" y="130424"/>
                  <a:pt x="7965664" y="154200"/>
                  <a:pt x="7966094" y="171265"/>
                </a:cubicBezTo>
                <a:cubicBezTo>
                  <a:pt x="7966525" y="188330"/>
                  <a:pt x="7967876" y="208026"/>
                  <a:pt x="7970150" y="230354"/>
                </a:cubicBezTo>
                <a:cubicBezTo>
                  <a:pt x="7972422" y="252682"/>
                  <a:pt x="7969798" y="272762"/>
                  <a:pt x="7962277" y="290594"/>
                </a:cubicBezTo>
                <a:cubicBezTo>
                  <a:pt x="7954755" y="308426"/>
                  <a:pt x="7948105" y="312588"/>
                  <a:pt x="7942326" y="303080"/>
                </a:cubicBezTo>
                <a:cubicBezTo>
                  <a:pt x="7936547" y="293573"/>
                  <a:pt x="7926782" y="282072"/>
                  <a:pt x="7913028" y="268578"/>
                </a:cubicBezTo>
                <a:cubicBezTo>
                  <a:pt x="7899276" y="255084"/>
                  <a:pt x="7896717" y="249280"/>
                  <a:pt x="7905350" y="251165"/>
                </a:cubicBezTo>
                <a:cubicBezTo>
                  <a:pt x="7913982" y="253051"/>
                  <a:pt x="7921306" y="254625"/>
                  <a:pt x="7927322" y="255887"/>
                </a:cubicBezTo>
                <a:cubicBezTo>
                  <a:pt x="7933338" y="257149"/>
                  <a:pt x="7937120" y="254374"/>
                  <a:pt x="7938669" y="247562"/>
                </a:cubicBezTo>
                <a:cubicBezTo>
                  <a:pt x="7940218" y="240751"/>
                  <a:pt x="7940992" y="224840"/>
                  <a:pt x="7940992" y="199831"/>
                </a:cubicBezTo>
                <a:cubicBezTo>
                  <a:pt x="7940992" y="173861"/>
                  <a:pt x="7940548" y="147873"/>
                  <a:pt x="7939658" y="121867"/>
                </a:cubicBezTo>
                <a:cubicBezTo>
                  <a:pt x="7938770" y="95861"/>
                  <a:pt x="7937464" y="78136"/>
                  <a:pt x="7935744" y="68693"/>
                </a:cubicBezTo>
                <a:cubicBezTo>
                  <a:pt x="7934022" y="59250"/>
                  <a:pt x="7932152" y="53113"/>
                  <a:pt x="7930130" y="50280"/>
                </a:cubicBezTo>
                <a:cubicBezTo>
                  <a:pt x="7928108" y="47448"/>
                  <a:pt x="7918180" y="47800"/>
                  <a:pt x="7900348" y="51334"/>
                </a:cubicBezTo>
                <a:cubicBezTo>
                  <a:pt x="7882516" y="54869"/>
                  <a:pt x="7868772" y="58017"/>
                  <a:pt x="7859114" y="60777"/>
                </a:cubicBezTo>
                <a:cubicBezTo>
                  <a:pt x="7849455" y="63538"/>
                  <a:pt x="7840216" y="61297"/>
                  <a:pt x="7831397" y="54055"/>
                </a:cubicBezTo>
                <a:cubicBezTo>
                  <a:pt x="7822578" y="46814"/>
                  <a:pt x="7823144" y="43193"/>
                  <a:pt x="7833096" y="43193"/>
                </a:cubicBezTo>
                <a:cubicBezTo>
                  <a:pt x="7840052" y="43193"/>
                  <a:pt x="7855159" y="41436"/>
                  <a:pt x="7878418" y="37923"/>
                </a:cubicBezTo>
                <a:cubicBezTo>
                  <a:pt x="7901679" y="34409"/>
                  <a:pt x="7916252" y="30355"/>
                  <a:pt x="7922138" y="25759"/>
                </a:cubicBezTo>
                <a:cubicBezTo>
                  <a:pt x="7925082" y="23461"/>
                  <a:pt x="7929177" y="22664"/>
                  <a:pt x="7934424" y="23368"/>
                </a:cubicBezTo>
                <a:close/>
                <a:moveTo>
                  <a:pt x="6521809" y="23199"/>
                </a:moveTo>
                <a:cubicBezTo>
                  <a:pt x="6524522" y="23117"/>
                  <a:pt x="6527372" y="23575"/>
                  <a:pt x="6530354" y="24576"/>
                </a:cubicBezTo>
                <a:cubicBezTo>
                  <a:pt x="6536320" y="26576"/>
                  <a:pt x="6542020" y="30573"/>
                  <a:pt x="6547454" y="36568"/>
                </a:cubicBezTo>
                <a:cubicBezTo>
                  <a:pt x="6552890" y="42562"/>
                  <a:pt x="6553256" y="47402"/>
                  <a:pt x="6548552" y="51087"/>
                </a:cubicBezTo>
                <a:cubicBezTo>
                  <a:pt x="6543848" y="54772"/>
                  <a:pt x="6540216" y="61319"/>
                  <a:pt x="6537657" y="70726"/>
                </a:cubicBezTo>
                <a:cubicBezTo>
                  <a:pt x="6535097" y="80133"/>
                  <a:pt x="6532853" y="88450"/>
                  <a:pt x="6530924" y="95678"/>
                </a:cubicBezTo>
                <a:cubicBezTo>
                  <a:pt x="6528995" y="102905"/>
                  <a:pt x="6523521" y="109484"/>
                  <a:pt x="6514501" y="115414"/>
                </a:cubicBezTo>
                <a:cubicBezTo>
                  <a:pt x="6505481" y="121343"/>
                  <a:pt x="6499598" y="121160"/>
                  <a:pt x="6496852" y="114865"/>
                </a:cubicBezTo>
                <a:cubicBezTo>
                  <a:pt x="6494106" y="108570"/>
                  <a:pt x="6489237" y="102020"/>
                  <a:pt x="6482246" y="95215"/>
                </a:cubicBezTo>
                <a:cubicBezTo>
                  <a:pt x="6475256" y="88411"/>
                  <a:pt x="6476070" y="85468"/>
                  <a:pt x="6484688" y="86385"/>
                </a:cubicBezTo>
                <a:cubicBezTo>
                  <a:pt x="6493306" y="87303"/>
                  <a:pt x="6498468" y="87755"/>
                  <a:pt x="6500176" y="87741"/>
                </a:cubicBezTo>
                <a:cubicBezTo>
                  <a:pt x="6501308" y="87741"/>
                  <a:pt x="6502720" y="86723"/>
                  <a:pt x="6504413" y="84686"/>
                </a:cubicBezTo>
                <a:cubicBezTo>
                  <a:pt x="6506104" y="82650"/>
                  <a:pt x="6508058" y="76849"/>
                  <a:pt x="6510274" y="67284"/>
                </a:cubicBezTo>
                <a:cubicBezTo>
                  <a:pt x="6512490" y="57719"/>
                  <a:pt x="6513328" y="52012"/>
                  <a:pt x="6512791" y="50162"/>
                </a:cubicBezTo>
                <a:cubicBezTo>
                  <a:pt x="6512253" y="48312"/>
                  <a:pt x="6510403" y="47599"/>
                  <a:pt x="6507241" y="48022"/>
                </a:cubicBezTo>
                <a:cubicBezTo>
                  <a:pt x="6504079" y="48445"/>
                  <a:pt x="6496354" y="49933"/>
                  <a:pt x="6484064" y="52485"/>
                </a:cubicBezTo>
                <a:cubicBezTo>
                  <a:pt x="6490359" y="57476"/>
                  <a:pt x="6491772" y="61910"/>
                  <a:pt x="6488302" y="65789"/>
                </a:cubicBezTo>
                <a:cubicBezTo>
                  <a:pt x="6484831" y="69668"/>
                  <a:pt x="6478342" y="79301"/>
                  <a:pt x="6468835" y="94688"/>
                </a:cubicBezTo>
                <a:cubicBezTo>
                  <a:pt x="6459328" y="110076"/>
                  <a:pt x="6446640" y="122010"/>
                  <a:pt x="6430772" y="130492"/>
                </a:cubicBezTo>
                <a:cubicBezTo>
                  <a:pt x="6414905" y="138975"/>
                  <a:pt x="6412202" y="136720"/>
                  <a:pt x="6422663" y="123727"/>
                </a:cubicBezTo>
                <a:cubicBezTo>
                  <a:pt x="6433124" y="110735"/>
                  <a:pt x="6441463" y="98023"/>
                  <a:pt x="6447679" y="85590"/>
                </a:cubicBezTo>
                <a:cubicBezTo>
                  <a:pt x="6453896" y="73157"/>
                  <a:pt x="6457872" y="63570"/>
                  <a:pt x="6459607" y="56830"/>
                </a:cubicBezTo>
                <a:cubicBezTo>
                  <a:pt x="6456495" y="58623"/>
                  <a:pt x="6453355" y="59745"/>
                  <a:pt x="6450186" y="60197"/>
                </a:cubicBezTo>
                <a:cubicBezTo>
                  <a:pt x="6447016" y="60648"/>
                  <a:pt x="6441495" y="57788"/>
                  <a:pt x="6433623" y="51614"/>
                </a:cubicBezTo>
                <a:cubicBezTo>
                  <a:pt x="6425750" y="45441"/>
                  <a:pt x="6427729" y="42060"/>
                  <a:pt x="6439559" y="41472"/>
                </a:cubicBezTo>
                <a:cubicBezTo>
                  <a:pt x="6451390" y="40884"/>
                  <a:pt x="6465543" y="38586"/>
                  <a:pt x="6482020" y="34578"/>
                </a:cubicBezTo>
                <a:cubicBezTo>
                  <a:pt x="6498498" y="30570"/>
                  <a:pt x="6509180" y="27401"/>
                  <a:pt x="6514071" y="25070"/>
                </a:cubicBezTo>
                <a:cubicBezTo>
                  <a:pt x="6516516" y="23905"/>
                  <a:pt x="6519095" y="23281"/>
                  <a:pt x="6521809" y="23199"/>
                </a:cubicBezTo>
                <a:close/>
                <a:moveTo>
                  <a:pt x="3302359" y="23199"/>
                </a:moveTo>
                <a:cubicBezTo>
                  <a:pt x="3305073" y="23117"/>
                  <a:pt x="3307922" y="23575"/>
                  <a:pt x="3310904" y="24576"/>
                </a:cubicBezTo>
                <a:cubicBezTo>
                  <a:pt x="3316870" y="26576"/>
                  <a:pt x="3322570" y="30573"/>
                  <a:pt x="3328005" y="36568"/>
                </a:cubicBezTo>
                <a:cubicBezTo>
                  <a:pt x="3333440" y="42562"/>
                  <a:pt x="3333805" y="47402"/>
                  <a:pt x="3329102" y="51087"/>
                </a:cubicBezTo>
                <a:cubicBezTo>
                  <a:pt x="3324398" y="54772"/>
                  <a:pt x="3320767" y="61319"/>
                  <a:pt x="3318207" y="70726"/>
                </a:cubicBezTo>
                <a:cubicBezTo>
                  <a:pt x="3315647" y="80133"/>
                  <a:pt x="3313403" y="88450"/>
                  <a:pt x="3311474" y="95678"/>
                </a:cubicBezTo>
                <a:cubicBezTo>
                  <a:pt x="3309545" y="102905"/>
                  <a:pt x="3304071" y="109484"/>
                  <a:pt x="3295051" y="115414"/>
                </a:cubicBezTo>
                <a:cubicBezTo>
                  <a:pt x="3286031" y="121343"/>
                  <a:pt x="3280148" y="121160"/>
                  <a:pt x="3277402" y="114865"/>
                </a:cubicBezTo>
                <a:cubicBezTo>
                  <a:pt x="3274656" y="108570"/>
                  <a:pt x="3269787" y="102020"/>
                  <a:pt x="3262796" y="95215"/>
                </a:cubicBezTo>
                <a:cubicBezTo>
                  <a:pt x="3255805" y="88411"/>
                  <a:pt x="3256619" y="85468"/>
                  <a:pt x="3265238" y="86385"/>
                </a:cubicBezTo>
                <a:cubicBezTo>
                  <a:pt x="3273856" y="87303"/>
                  <a:pt x="3279019" y="87755"/>
                  <a:pt x="3280725" y="87741"/>
                </a:cubicBezTo>
                <a:cubicBezTo>
                  <a:pt x="3281858" y="87741"/>
                  <a:pt x="3283270" y="86723"/>
                  <a:pt x="3284963" y="84686"/>
                </a:cubicBezTo>
                <a:cubicBezTo>
                  <a:pt x="3286655" y="82650"/>
                  <a:pt x="3288609" y="76849"/>
                  <a:pt x="3290824" y="67284"/>
                </a:cubicBezTo>
                <a:cubicBezTo>
                  <a:pt x="3293040" y="57719"/>
                  <a:pt x="3293879" y="52012"/>
                  <a:pt x="3293341" y="50162"/>
                </a:cubicBezTo>
                <a:cubicBezTo>
                  <a:pt x="3292803" y="48312"/>
                  <a:pt x="3290953" y="47599"/>
                  <a:pt x="3287791" y="48022"/>
                </a:cubicBezTo>
                <a:cubicBezTo>
                  <a:pt x="3284629" y="48445"/>
                  <a:pt x="3276903" y="49933"/>
                  <a:pt x="3264614" y="52485"/>
                </a:cubicBezTo>
                <a:cubicBezTo>
                  <a:pt x="3270909" y="57476"/>
                  <a:pt x="3272322" y="61910"/>
                  <a:pt x="3268852" y="65789"/>
                </a:cubicBezTo>
                <a:cubicBezTo>
                  <a:pt x="3265381" y="69668"/>
                  <a:pt x="3258892" y="79301"/>
                  <a:pt x="3249385" y="94688"/>
                </a:cubicBezTo>
                <a:cubicBezTo>
                  <a:pt x="3239877" y="110076"/>
                  <a:pt x="3227190" y="122010"/>
                  <a:pt x="3211322" y="130492"/>
                </a:cubicBezTo>
                <a:cubicBezTo>
                  <a:pt x="3195455" y="138975"/>
                  <a:pt x="3192752" y="136720"/>
                  <a:pt x="3203213" y="123727"/>
                </a:cubicBezTo>
                <a:cubicBezTo>
                  <a:pt x="3213674" y="110735"/>
                  <a:pt x="3222013" y="98023"/>
                  <a:pt x="3228229" y="85590"/>
                </a:cubicBezTo>
                <a:cubicBezTo>
                  <a:pt x="3234446" y="73157"/>
                  <a:pt x="3238421" y="63570"/>
                  <a:pt x="3240157" y="56830"/>
                </a:cubicBezTo>
                <a:cubicBezTo>
                  <a:pt x="3237045" y="58623"/>
                  <a:pt x="3233904" y="59745"/>
                  <a:pt x="3230735" y="60197"/>
                </a:cubicBezTo>
                <a:cubicBezTo>
                  <a:pt x="3227566" y="60648"/>
                  <a:pt x="3222045" y="57788"/>
                  <a:pt x="3214172" y="51614"/>
                </a:cubicBezTo>
                <a:cubicBezTo>
                  <a:pt x="3206300" y="45441"/>
                  <a:pt x="3208278" y="42060"/>
                  <a:pt x="3220109" y="41472"/>
                </a:cubicBezTo>
                <a:cubicBezTo>
                  <a:pt x="3231940" y="40884"/>
                  <a:pt x="3246094" y="38586"/>
                  <a:pt x="3262570" y="34578"/>
                </a:cubicBezTo>
                <a:cubicBezTo>
                  <a:pt x="3279047" y="30570"/>
                  <a:pt x="3289731" y="27401"/>
                  <a:pt x="3294621" y="25070"/>
                </a:cubicBezTo>
                <a:cubicBezTo>
                  <a:pt x="3297066" y="23905"/>
                  <a:pt x="3299645" y="23281"/>
                  <a:pt x="3302359" y="23199"/>
                </a:cubicBezTo>
                <a:close/>
                <a:moveTo>
                  <a:pt x="8306012" y="22973"/>
                </a:moveTo>
                <a:cubicBezTo>
                  <a:pt x="8315024" y="21138"/>
                  <a:pt x="8321954" y="23371"/>
                  <a:pt x="8326801" y="29674"/>
                </a:cubicBezTo>
                <a:cubicBezTo>
                  <a:pt x="8331648" y="35976"/>
                  <a:pt x="8328666" y="40425"/>
                  <a:pt x="8317853" y="43021"/>
                </a:cubicBezTo>
                <a:cubicBezTo>
                  <a:pt x="8307041" y="45616"/>
                  <a:pt x="8289050" y="49137"/>
                  <a:pt x="8263884" y="53582"/>
                </a:cubicBezTo>
                <a:cubicBezTo>
                  <a:pt x="8272890" y="57296"/>
                  <a:pt x="8275686" y="61634"/>
                  <a:pt x="8272272" y="66596"/>
                </a:cubicBezTo>
                <a:cubicBezTo>
                  <a:pt x="8268860" y="71558"/>
                  <a:pt x="8262464" y="79947"/>
                  <a:pt x="8253085" y="91763"/>
                </a:cubicBezTo>
                <a:cubicBezTo>
                  <a:pt x="8267985" y="88379"/>
                  <a:pt x="8278442" y="85059"/>
                  <a:pt x="8284458" y="81804"/>
                </a:cubicBezTo>
                <a:cubicBezTo>
                  <a:pt x="8290474" y="78549"/>
                  <a:pt x="8298673" y="79707"/>
                  <a:pt x="8309055" y="85278"/>
                </a:cubicBezTo>
                <a:cubicBezTo>
                  <a:pt x="8319438" y="90849"/>
                  <a:pt x="8323675" y="96069"/>
                  <a:pt x="8321768" y="100937"/>
                </a:cubicBezTo>
                <a:cubicBezTo>
                  <a:pt x="8319861" y="105806"/>
                  <a:pt x="8318283" y="110115"/>
                  <a:pt x="8317035" y="113865"/>
                </a:cubicBezTo>
                <a:cubicBezTo>
                  <a:pt x="8315788" y="117615"/>
                  <a:pt x="8315609" y="126416"/>
                  <a:pt x="8316498" y="140269"/>
                </a:cubicBezTo>
                <a:cubicBezTo>
                  <a:pt x="8317387" y="154122"/>
                  <a:pt x="8316713" y="168422"/>
                  <a:pt x="8314476" y="183171"/>
                </a:cubicBezTo>
                <a:cubicBezTo>
                  <a:pt x="8312239" y="197920"/>
                  <a:pt x="8307496" y="201645"/>
                  <a:pt x="8300247" y="194346"/>
                </a:cubicBezTo>
                <a:cubicBezTo>
                  <a:pt x="8292998" y="187047"/>
                  <a:pt x="8289825" y="181142"/>
                  <a:pt x="8290728" y="176632"/>
                </a:cubicBezTo>
                <a:cubicBezTo>
                  <a:pt x="8291632" y="172122"/>
                  <a:pt x="8292306" y="161008"/>
                  <a:pt x="8292750" y="143291"/>
                </a:cubicBezTo>
                <a:cubicBezTo>
                  <a:pt x="8293195" y="125574"/>
                  <a:pt x="8292711" y="113933"/>
                  <a:pt x="8291299" y="108369"/>
                </a:cubicBezTo>
                <a:cubicBezTo>
                  <a:pt x="8289886" y="102805"/>
                  <a:pt x="8284899" y="101285"/>
                  <a:pt x="8276338" y="103809"/>
                </a:cubicBezTo>
                <a:lnTo>
                  <a:pt x="8235554" y="111467"/>
                </a:lnTo>
                <a:cubicBezTo>
                  <a:pt x="8235554" y="124516"/>
                  <a:pt x="8235024" y="142294"/>
                  <a:pt x="8233962" y="164801"/>
                </a:cubicBezTo>
                <a:cubicBezTo>
                  <a:pt x="8232902" y="187308"/>
                  <a:pt x="8228374" y="195428"/>
                  <a:pt x="8220379" y="189162"/>
                </a:cubicBezTo>
                <a:cubicBezTo>
                  <a:pt x="8212384" y="182895"/>
                  <a:pt x="8208842" y="176248"/>
                  <a:pt x="8209753" y="169222"/>
                </a:cubicBezTo>
                <a:cubicBezTo>
                  <a:pt x="8210664" y="162195"/>
                  <a:pt x="8211564" y="151569"/>
                  <a:pt x="8212452" y="137343"/>
                </a:cubicBezTo>
                <a:cubicBezTo>
                  <a:pt x="8213342" y="123118"/>
                  <a:pt x="8211986" y="112642"/>
                  <a:pt x="8208387" y="105917"/>
                </a:cubicBezTo>
                <a:cubicBezTo>
                  <a:pt x="8204788" y="99191"/>
                  <a:pt x="8206616" y="95829"/>
                  <a:pt x="8213872" y="95829"/>
                </a:cubicBezTo>
                <a:cubicBezTo>
                  <a:pt x="8218806" y="95829"/>
                  <a:pt x="8222695" y="96051"/>
                  <a:pt x="8225542" y="96495"/>
                </a:cubicBezTo>
                <a:cubicBezTo>
                  <a:pt x="8228388" y="96940"/>
                  <a:pt x="8232250" y="96624"/>
                  <a:pt x="8237124" y="95549"/>
                </a:cubicBezTo>
                <a:cubicBezTo>
                  <a:pt x="8243162" y="74325"/>
                  <a:pt x="8245678" y="61871"/>
                  <a:pt x="8244674" y="58185"/>
                </a:cubicBezTo>
                <a:cubicBezTo>
                  <a:pt x="8239039" y="59949"/>
                  <a:pt x="8233694" y="61064"/>
                  <a:pt x="8228639" y="61530"/>
                </a:cubicBezTo>
                <a:cubicBezTo>
                  <a:pt x="8223584" y="61996"/>
                  <a:pt x="8217146" y="59516"/>
                  <a:pt x="8209323" y="54088"/>
                </a:cubicBezTo>
                <a:cubicBezTo>
                  <a:pt x="8201500" y="48660"/>
                  <a:pt x="8203518" y="45053"/>
                  <a:pt x="8215378" y="43268"/>
                </a:cubicBezTo>
                <a:cubicBezTo>
                  <a:pt x="8227238" y="41483"/>
                  <a:pt x="8238336" y="39238"/>
                  <a:pt x="8248676" y="36535"/>
                </a:cubicBezTo>
                <a:cubicBezTo>
                  <a:pt x="8259015" y="33832"/>
                  <a:pt x="8268903" y="31355"/>
                  <a:pt x="8278338" y="29104"/>
                </a:cubicBezTo>
                <a:cubicBezTo>
                  <a:pt x="8287774" y="26852"/>
                  <a:pt x="8296999" y="24809"/>
                  <a:pt x="8306012" y="22973"/>
                </a:cubicBezTo>
                <a:close/>
                <a:moveTo>
                  <a:pt x="1876637" y="22973"/>
                </a:moveTo>
                <a:cubicBezTo>
                  <a:pt x="1885650" y="21138"/>
                  <a:pt x="1892580" y="23371"/>
                  <a:pt x="1897427" y="29674"/>
                </a:cubicBezTo>
                <a:cubicBezTo>
                  <a:pt x="1902274" y="35976"/>
                  <a:pt x="1899291" y="40425"/>
                  <a:pt x="1888479" y="43021"/>
                </a:cubicBezTo>
                <a:cubicBezTo>
                  <a:pt x="1877666" y="45616"/>
                  <a:pt x="1859676" y="49137"/>
                  <a:pt x="1834509" y="53582"/>
                </a:cubicBezTo>
                <a:cubicBezTo>
                  <a:pt x="1843515" y="57296"/>
                  <a:pt x="1846312" y="61634"/>
                  <a:pt x="1842898" y="66596"/>
                </a:cubicBezTo>
                <a:cubicBezTo>
                  <a:pt x="1839485" y="71558"/>
                  <a:pt x="1833089" y="79947"/>
                  <a:pt x="1823711" y="91763"/>
                </a:cubicBezTo>
                <a:cubicBezTo>
                  <a:pt x="1838610" y="88379"/>
                  <a:pt x="1849068" y="85059"/>
                  <a:pt x="1855084" y="81804"/>
                </a:cubicBezTo>
                <a:cubicBezTo>
                  <a:pt x="1861100" y="78549"/>
                  <a:pt x="1869298" y="79707"/>
                  <a:pt x="1879681" y="85278"/>
                </a:cubicBezTo>
                <a:cubicBezTo>
                  <a:pt x="1890063" y="90849"/>
                  <a:pt x="1894301" y="96069"/>
                  <a:pt x="1892393" y="100937"/>
                </a:cubicBezTo>
                <a:cubicBezTo>
                  <a:pt x="1890486" y="105806"/>
                  <a:pt x="1888909" y="110115"/>
                  <a:pt x="1887661" y="113865"/>
                </a:cubicBezTo>
                <a:cubicBezTo>
                  <a:pt x="1886414" y="117615"/>
                  <a:pt x="1886235" y="126416"/>
                  <a:pt x="1887123" y="140269"/>
                </a:cubicBezTo>
                <a:cubicBezTo>
                  <a:pt x="1888012" y="154121"/>
                  <a:pt x="1887339" y="168422"/>
                  <a:pt x="1885101" y="183171"/>
                </a:cubicBezTo>
                <a:cubicBezTo>
                  <a:pt x="1882864" y="197920"/>
                  <a:pt x="1878121" y="201645"/>
                  <a:pt x="1870872" y="194346"/>
                </a:cubicBezTo>
                <a:cubicBezTo>
                  <a:pt x="1863624" y="187047"/>
                  <a:pt x="1860450" y="181142"/>
                  <a:pt x="1861354" y="176632"/>
                </a:cubicBezTo>
                <a:cubicBezTo>
                  <a:pt x="1862257" y="172122"/>
                  <a:pt x="1862931" y="161008"/>
                  <a:pt x="1863376" y="143291"/>
                </a:cubicBezTo>
                <a:cubicBezTo>
                  <a:pt x="1863821" y="125574"/>
                  <a:pt x="1863336" y="113933"/>
                  <a:pt x="1861924" y="108369"/>
                </a:cubicBezTo>
                <a:cubicBezTo>
                  <a:pt x="1860512" y="102805"/>
                  <a:pt x="1855525" y="101285"/>
                  <a:pt x="1846964" y="103809"/>
                </a:cubicBezTo>
                <a:lnTo>
                  <a:pt x="1806180" y="111467"/>
                </a:lnTo>
                <a:cubicBezTo>
                  <a:pt x="1806180" y="124516"/>
                  <a:pt x="1805649" y="142294"/>
                  <a:pt x="1804588" y="164801"/>
                </a:cubicBezTo>
                <a:cubicBezTo>
                  <a:pt x="1803527" y="187308"/>
                  <a:pt x="1798999" y="195428"/>
                  <a:pt x="1791005" y="189162"/>
                </a:cubicBezTo>
                <a:cubicBezTo>
                  <a:pt x="1783010" y="182895"/>
                  <a:pt x="1779468" y="176248"/>
                  <a:pt x="1780379" y="169222"/>
                </a:cubicBezTo>
                <a:cubicBezTo>
                  <a:pt x="1781289" y="162195"/>
                  <a:pt x="1782189" y="151569"/>
                  <a:pt x="1783078" y="137343"/>
                </a:cubicBezTo>
                <a:cubicBezTo>
                  <a:pt x="1783967" y="123118"/>
                  <a:pt x="1782612" y="112642"/>
                  <a:pt x="1779012" y="105917"/>
                </a:cubicBezTo>
                <a:cubicBezTo>
                  <a:pt x="1775414" y="99191"/>
                  <a:pt x="1777241" y="95829"/>
                  <a:pt x="1784498" y="95829"/>
                </a:cubicBezTo>
                <a:cubicBezTo>
                  <a:pt x="1789431" y="95829"/>
                  <a:pt x="1793321" y="96051"/>
                  <a:pt x="1796167" y="96495"/>
                </a:cubicBezTo>
                <a:cubicBezTo>
                  <a:pt x="1799013" y="96940"/>
                  <a:pt x="1802875" y="96624"/>
                  <a:pt x="1807751" y="95549"/>
                </a:cubicBezTo>
                <a:cubicBezTo>
                  <a:pt x="1813788" y="74325"/>
                  <a:pt x="1816305" y="61871"/>
                  <a:pt x="1815300" y="58185"/>
                </a:cubicBezTo>
                <a:cubicBezTo>
                  <a:pt x="1809665" y="59949"/>
                  <a:pt x="1804320" y="61064"/>
                  <a:pt x="1799265" y="61530"/>
                </a:cubicBezTo>
                <a:cubicBezTo>
                  <a:pt x="1794209" y="61996"/>
                  <a:pt x="1787771" y="59516"/>
                  <a:pt x="1779948" y="54088"/>
                </a:cubicBezTo>
                <a:cubicBezTo>
                  <a:pt x="1772126" y="48660"/>
                  <a:pt x="1774144" y="45053"/>
                  <a:pt x="1786003" y="43268"/>
                </a:cubicBezTo>
                <a:cubicBezTo>
                  <a:pt x="1797863" y="41483"/>
                  <a:pt x="1808962" y="39238"/>
                  <a:pt x="1819302" y="36535"/>
                </a:cubicBezTo>
                <a:cubicBezTo>
                  <a:pt x="1829641" y="33832"/>
                  <a:pt x="1839529" y="31355"/>
                  <a:pt x="1848964" y="29104"/>
                </a:cubicBezTo>
                <a:cubicBezTo>
                  <a:pt x="1858400" y="26852"/>
                  <a:pt x="1867625" y="24809"/>
                  <a:pt x="1876637" y="22973"/>
                </a:cubicBezTo>
                <a:close/>
                <a:moveTo>
                  <a:pt x="6100044" y="22306"/>
                </a:moveTo>
                <a:cubicBezTo>
                  <a:pt x="6108491" y="20915"/>
                  <a:pt x="6116080" y="23561"/>
                  <a:pt x="6122813" y="30244"/>
                </a:cubicBezTo>
                <a:cubicBezTo>
                  <a:pt x="6129546" y="36926"/>
                  <a:pt x="6127165" y="41673"/>
                  <a:pt x="6115672" y="44483"/>
                </a:cubicBezTo>
                <a:cubicBezTo>
                  <a:pt x="6104178" y="47294"/>
                  <a:pt x="6092380" y="49173"/>
                  <a:pt x="6080276" y="50119"/>
                </a:cubicBezTo>
                <a:cubicBezTo>
                  <a:pt x="6091074" y="53848"/>
                  <a:pt x="6095986" y="58350"/>
                  <a:pt x="6095011" y="63628"/>
                </a:cubicBezTo>
                <a:cubicBezTo>
                  <a:pt x="6094036" y="68905"/>
                  <a:pt x="6091820" y="74684"/>
                  <a:pt x="6088364" y="80965"/>
                </a:cubicBezTo>
                <a:cubicBezTo>
                  <a:pt x="6106576" y="79244"/>
                  <a:pt x="6118461" y="77462"/>
                  <a:pt x="6124018" y="75620"/>
                </a:cubicBezTo>
                <a:cubicBezTo>
                  <a:pt x="6129574" y="73777"/>
                  <a:pt x="6137100" y="76014"/>
                  <a:pt x="6146593" y="82331"/>
                </a:cubicBezTo>
                <a:cubicBezTo>
                  <a:pt x="6156086" y="88648"/>
                  <a:pt x="6161353" y="93706"/>
                  <a:pt x="6162392" y="97506"/>
                </a:cubicBezTo>
                <a:cubicBezTo>
                  <a:pt x="6163432" y="101306"/>
                  <a:pt x="6161496" y="104745"/>
                  <a:pt x="6156584" y="107821"/>
                </a:cubicBezTo>
                <a:cubicBezTo>
                  <a:pt x="6151673" y="110896"/>
                  <a:pt x="6146726" y="115948"/>
                  <a:pt x="6141742" y="122975"/>
                </a:cubicBezTo>
                <a:cubicBezTo>
                  <a:pt x="6136759" y="130001"/>
                  <a:pt x="6130163" y="138057"/>
                  <a:pt x="6121953" y="147141"/>
                </a:cubicBezTo>
                <a:cubicBezTo>
                  <a:pt x="6113743" y="156226"/>
                  <a:pt x="6108943" y="156717"/>
                  <a:pt x="6107551" y="148615"/>
                </a:cubicBezTo>
                <a:cubicBezTo>
                  <a:pt x="6086916" y="151311"/>
                  <a:pt x="6065678" y="153648"/>
                  <a:pt x="6043838" y="155627"/>
                </a:cubicBezTo>
                <a:cubicBezTo>
                  <a:pt x="6049230" y="156832"/>
                  <a:pt x="6051166" y="159209"/>
                  <a:pt x="6049646" y="162758"/>
                </a:cubicBezTo>
                <a:cubicBezTo>
                  <a:pt x="6048126" y="166307"/>
                  <a:pt x="6044390" y="171889"/>
                  <a:pt x="6038439" y="179504"/>
                </a:cubicBezTo>
                <a:lnTo>
                  <a:pt x="6067972" y="178493"/>
                </a:lnTo>
                <a:cubicBezTo>
                  <a:pt x="6067972" y="174205"/>
                  <a:pt x="6068937" y="171050"/>
                  <a:pt x="6070866" y="169028"/>
                </a:cubicBezTo>
                <a:cubicBezTo>
                  <a:pt x="6072795" y="167006"/>
                  <a:pt x="6079839" y="168698"/>
                  <a:pt x="6092000" y="174105"/>
                </a:cubicBezTo>
                <a:cubicBezTo>
                  <a:pt x="6125183" y="171452"/>
                  <a:pt x="6147808" y="169211"/>
                  <a:pt x="6159875" y="167383"/>
                </a:cubicBezTo>
                <a:cubicBezTo>
                  <a:pt x="6171943" y="165554"/>
                  <a:pt x="6183562" y="166798"/>
                  <a:pt x="6194733" y="171115"/>
                </a:cubicBezTo>
                <a:cubicBezTo>
                  <a:pt x="6205904" y="175431"/>
                  <a:pt x="6213691" y="181759"/>
                  <a:pt x="6218093" y="190097"/>
                </a:cubicBezTo>
                <a:cubicBezTo>
                  <a:pt x="6222495" y="198436"/>
                  <a:pt x="6213999" y="201032"/>
                  <a:pt x="6192604" y="197884"/>
                </a:cubicBezTo>
                <a:cubicBezTo>
                  <a:pt x="6171208" y="194737"/>
                  <a:pt x="6153533" y="193163"/>
                  <a:pt x="6139581" y="193163"/>
                </a:cubicBezTo>
                <a:lnTo>
                  <a:pt x="6096646" y="193163"/>
                </a:lnTo>
                <a:cubicBezTo>
                  <a:pt x="6091770" y="207775"/>
                  <a:pt x="6085410" y="220517"/>
                  <a:pt x="6077566" y="231387"/>
                </a:cubicBezTo>
                <a:cubicBezTo>
                  <a:pt x="6120214" y="249656"/>
                  <a:pt x="6144825" y="264688"/>
                  <a:pt x="6151400" y="276483"/>
                </a:cubicBezTo>
                <a:cubicBezTo>
                  <a:pt x="6157976" y="288278"/>
                  <a:pt x="6160327" y="298036"/>
                  <a:pt x="6158456" y="305758"/>
                </a:cubicBezTo>
                <a:cubicBezTo>
                  <a:pt x="6156584" y="313481"/>
                  <a:pt x="6149052" y="312387"/>
                  <a:pt x="6135859" y="302478"/>
                </a:cubicBezTo>
                <a:cubicBezTo>
                  <a:pt x="6122666" y="292569"/>
                  <a:pt x="6112237" y="284632"/>
                  <a:pt x="6104572" y="278666"/>
                </a:cubicBezTo>
                <a:cubicBezTo>
                  <a:pt x="6096908" y="272701"/>
                  <a:pt x="6083553" y="262196"/>
                  <a:pt x="6064509" y="247154"/>
                </a:cubicBezTo>
                <a:cubicBezTo>
                  <a:pt x="6056006" y="257393"/>
                  <a:pt x="6046391" y="265312"/>
                  <a:pt x="6035664" y="270912"/>
                </a:cubicBezTo>
                <a:cubicBezTo>
                  <a:pt x="6024938" y="276512"/>
                  <a:pt x="6013895" y="280900"/>
                  <a:pt x="6002539" y="284076"/>
                </a:cubicBezTo>
                <a:cubicBezTo>
                  <a:pt x="5991181" y="287252"/>
                  <a:pt x="5980375" y="289766"/>
                  <a:pt x="5970122" y="291615"/>
                </a:cubicBezTo>
                <a:cubicBezTo>
                  <a:pt x="5959869" y="293465"/>
                  <a:pt x="5949092" y="293605"/>
                  <a:pt x="5937792" y="292035"/>
                </a:cubicBezTo>
                <a:cubicBezTo>
                  <a:pt x="5926492" y="290465"/>
                  <a:pt x="5930238" y="286887"/>
                  <a:pt x="5949031" y="281301"/>
                </a:cubicBezTo>
                <a:cubicBezTo>
                  <a:pt x="5967824" y="275716"/>
                  <a:pt x="5985563" y="269191"/>
                  <a:pt x="6002248" y="261727"/>
                </a:cubicBezTo>
                <a:cubicBezTo>
                  <a:pt x="6018933" y="254263"/>
                  <a:pt x="6032738" y="245985"/>
                  <a:pt x="6043666" y="236893"/>
                </a:cubicBezTo>
                <a:cubicBezTo>
                  <a:pt x="6023231" y="230182"/>
                  <a:pt x="6009798" y="226220"/>
                  <a:pt x="6003366" y="225009"/>
                </a:cubicBezTo>
                <a:cubicBezTo>
                  <a:pt x="5996935" y="223797"/>
                  <a:pt x="5994898" y="220925"/>
                  <a:pt x="5997257" y="216394"/>
                </a:cubicBezTo>
                <a:cubicBezTo>
                  <a:pt x="5999617" y="211862"/>
                  <a:pt x="6003391" y="206363"/>
                  <a:pt x="6008582" y="199895"/>
                </a:cubicBezTo>
                <a:cubicBezTo>
                  <a:pt x="5972015" y="206205"/>
                  <a:pt x="5949250" y="210482"/>
                  <a:pt x="5940288" y="212726"/>
                </a:cubicBezTo>
                <a:cubicBezTo>
                  <a:pt x="5931325" y="214971"/>
                  <a:pt x="5922018" y="212189"/>
                  <a:pt x="5912367" y="204380"/>
                </a:cubicBezTo>
                <a:cubicBezTo>
                  <a:pt x="5902716" y="196572"/>
                  <a:pt x="5900669" y="192292"/>
                  <a:pt x="5906226" y="191539"/>
                </a:cubicBezTo>
                <a:cubicBezTo>
                  <a:pt x="5911782" y="190786"/>
                  <a:pt x="5918031" y="190176"/>
                  <a:pt x="5924972" y="189710"/>
                </a:cubicBezTo>
                <a:cubicBezTo>
                  <a:pt x="5931913" y="189244"/>
                  <a:pt x="5943113" y="188352"/>
                  <a:pt x="5958571" y="187032"/>
                </a:cubicBezTo>
                <a:cubicBezTo>
                  <a:pt x="5974030" y="185713"/>
                  <a:pt x="5992765" y="183784"/>
                  <a:pt x="6014777" y="181246"/>
                </a:cubicBezTo>
                <a:cubicBezTo>
                  <a:pt x="6016943" y="175768"/>
                  <a:pt x="6018925" y="170760"/>
                  <a:pt x="6020725" y="166221"/>
                </a:cubicBezTo>
                <a:cubicBezTo>
                  <a:pt x="6022525" y="161682"/>
                  <a:pt x="6024478" y="159413"/>
                  <a:pt x="6026586" y="159413"/>
                </a:cubicBezTo>
                <a:lnTo>
                  <a:pt x="6001140" y="161822"/>
                </a:lnTo>
                <a:cubicBezTo>
                  <a:pt x="5996795" y="172807"/>
                  <a:pt x="5990285" y="168530"/>
                  <a:pt x="5981608" y="148991"/>
                </a:cubicBezTo>
                <a:cubicBezTo>
                  <a:pt x="5972933" y="129453"/>
                  <a:pt x="5966261" y="115478"/>
                  <a:pt x="5961593" y="107068"/>
                </a:cubicBezTo>
                <a:cubicBezTo>
                  <a:pt x="5956926" y="98657"/>
                  <a:pt x="5959302" y="94904"/>
                  <a:pt x="5968724" y="95807"/>
                </a:cubicBezTo>
                <a:cubicBezTo>
                  <a:pt x="5978145" y="96710"/>
                  <a:pt x="5985656" y="96954"/>
                  <a:pt x="5991256" y="96538"/>
                </a:cubicBezTo>
                <a:cubicBezTo>
                  <a:pt x="5996856" y="96123"/>
                  <a:pt x="6004876" y="94810"/>
                  <a:pt x="6015315" y="92602"/>
                </a:cubicBezTo>
                <a:cubicBezTo>
                  <a:pt x="6013637" y="72296"/>
                  <a:pt x="6012060" y="61720"/>
                  <a:pt x="6010583" y="60874"/>
                </a:cubicBezTo>
                <a:cubicBezTo>
                  <a:pt x="6003083" y="61778"/>
                  <a:pt x="5996149" y="59232"/>
                  <a:pt x="5989782" y="53238"/>
                </a:cubicBezTo>
                <a:cubicBezTo>
                  <a:pt x="5983415" y="47244"/>
                  <a:pt x="5986617" y="43411"/>
                  <a:pt x="5999387" y="41741"/>
                </a:cubicBezTo>
                <a:cubicBezTo>
                  <a:pt x="6012157" y="40070"/>
                  <a:pt x="6023941" y="38109"/>
                  <a:pt x="6034739" y="35858"/>
                </a:cubicBezTo>
                <a:cubicBezTo>
                  <a:pt x="6045537" y="33606"/>
                  <a:pt x="6057010" y="31133"/>
                  <a:pt x="6069155" y="28437"/>
                </a:cubicBezTo>
                <a:cubicBezTo>
                  <a:pt x="6081302" y="25741"/>
                  <a:pt x="6091598" y="23697"/>
                  <a:pt x="6100044" y="22306"/>
                </a:cubicBezTo>
                <a:close/>
                <a:moveTo>
                  <a:pt x="1445957" y="20973"/>
                </a:moveTo>
                <a:cubicBezTo>
                  <a:pt x="1447599" y="20824"/>
                  <a:pt x="1449647" y="21107"/>
                  <a:pt x="1452099" y="21822"/>
                </a:cubicBezTo>
                <a:cubicBezTo>
                  <a:pt x="1461908" y="24683"/>
                  <a:pt x="1470257" y="28935"/>
                  <a:pt x="1477148" y="34578"/>
                </a:cubicBezTo>
                <a:cubicBezTo>
                  <a:pt x="1484038" y="40221"/>
                  <a:pt x="1485866" y="45813"/>
                  <a:pt x="1482632" y="51356"/>
                </a:cubicBezTo>
                <a:cubicBezTo>
                  <a:pt x="1479399" y="56898"/>
                  <a:pt x="1475983" y="68220"/>
                  <a:pt x="1472383" y="85321"/>
                </a:cubicBezTo>
                <a:cubicBezTo>
                  <a:pt x="1468784" y="102421"/>
                  <a:pt x="1464374" y="121182"/>
                  <a:pt x="1459154" y="141602"/>
                </a:cubicBezTo>
                <a:cubicBezTo>
                  <a:pt x="1481238" y="175030"/>
                  <a:pt x="1499579" y="198372"/>
                  <a:pt x="1514177" y="211629"/>
                </a:cubicBezTo>
                <a:cubicBezTo>
                  <a:pt x="1528776" y="224887"/>
                  <a:pt x="1545525" y="235968"/>
                  <a:pt x="1564425" y="244874"/>
                </a:cubicBezTo>
                <a:cubicBezTo>
                  <a:pt x="1583326" y="253779"/>
                  <a:pt x="1585341" y="258859"/>
                  <a:pt x="1570470" y="260114"/>
                </a:cubicBezTo>
                <a:cubicBezTo>
                  <a:pt x="1555599" y="261368"/>
                  <a:pt x="1540545" y="261759"/>
                  <a:pt x="1525309" y="261286"/>
                </a:cubicBezTo>
                <a:cubicBezTo>
                  <a:pt x="1510072" y="260813"/>
                  <a:pt x="1497525" y="252119"/>
                  <a:pt x="1487666" y="235205"/>
                </a:cubicBezTo>
                <a:cubicBezTo>
                  <a:pt x="1477807" y="218290"/>
                  <a:pt x="1466124" y="192575"/>
                  <a:pt x="1452615" y="158058"/>
                </a:cubicBezTo>
                <a:cubicBezTo>
                  <a:pt x="1441287" y="192733"/>
                  <a:pt x="1428280" y="219481"/>
                  <a:pt x="1413596" y="238302"/>
                </a:cubicBezTo>
                <a:cubicBezTo>
                  <a:pt x="1398911" y="257124"/>
                  <a:pt x="1382108" y="271177"/>
                  <a:pt x="1363186" y="280462"/>
                </a:cubicBezTo>
                <a:cubicBezTo>
                  <a:pt x="1344264" y="289748"/>
                  <a:pt x="1343170" y="285438"/>
                  <a:pt x="1359905" y="267535"/>
                </a:cubicBezTo>
                <a:cubicBezTo>
                  <a:pt x="1376640" y="249631"/>
                  <a:pt x="1391289" y="228343"/>
                  <a:pt x="1403851" y="203670"/>
                </a:cubicBezTo>
                <a:cubicBezTo>
                  <a:pt x="1416413" y="178998"/>
                  <a:pt x="1425595" y="155541"/>
                  <a:pt x="1431395" y="133300"/>
                </a:cubicBezTo>
                <a:cubicBezTo>
                  <a:pt x="1437196" y="111058"/>
                  <a:pt x="1441218" y="91684"/>
                  <a:pt x="1443463" y="75179"/>
                </a:cubicBezTo>
                <a:cubicBezTo>
                  <a:pt x="1445706" y="58673"/>
                  <a:pt x="1445255" y="44939"/>
                  <a:pt x="1442108" y="33976"/>
                </a:cubicBezTo>
                <a:cubicBezTo>
                  <a:pt x="1439746" y="25753"/>
                  <a:pt x="1441030" y="21419"/>
                  <a:pt x="1445957" y="20973"/>
                </a:cubicBezTo>
                <a:close/>
                <a:moveTo>
                  <a:pt x="7758488" y="20639"/>
                </a:moveTo>
                <a:cubicBezTo>
                  <a:pt x="7763686" y="19456"/>
                  <a:pt x="7771054" y="21195"/>
                  <a:pt x="7780590" y="25855"/>
                </a:cubicBezTo>
                <a:cubicBezTo>
                  <a:pt x="7790600" y="29856"/>
                  <a:pt x="7798716" y="35800"/>
                  <a:pt x="7804940" y="43688"/>
                </a:cubicBezTo>
                <a:cubicBezTo>
                  <a:pt x="7811164" y="51575"/>
                  <a:pt x="7811984" y="59336"/>
                  <a:pt x="7807402" y="66972"/>
                </a:cubicBezTo>
                <a:cubicBezTo>
                  <a:pt x="7802821" y="74609"/>
                  <a:pt x="7796902" y="75975"/>
                  <a:pt x="7789646" y="71070"/>
                </a:cubicBezTo>
                <a:cubicBezTo>
                  <a:pt x="7782390" y="66166"/>
                  <a:pt x="7774083" y="56830"/>
                  <a:pt x="7764726" y="43064"/>
                </a:cubicBezTo>
                <a:cubicBezTo>
                  <a:pt x="7755369" y="29297"/>
                  <a:pt x="7753290" y="21822"/>
                  <a:pt x="7758488" y="20639"/>
                </a:cubicBezTo>
                <a:close/>
                <a:moveTo>
                  <a:pt x="8168480" y="20478"/>
                </a:moveTo>
                <a:cubicBezTo>
                  <a:pt x="8171046" y="20134"/>
                  <a:pt x="8173548" y="20327"/>
                  <a:pt x="8175982" y="21059"/>
                </a:cubicBezTo>
                <a:cubicBezTo>
                  <a:pt x="8180850" y="22521"/>
                  <a:pt x="8187271" y="25415"/>
                  <a:pt x="8195244" y="29738"/>
                </a:cubicBezTo>
                <a:cubicBezTo>
                  <a:pt x="8203218" y="34062"/>
                  <a:pt x="8205548" y="38217"/>
                  <a:pt x="8202235" y="42203"/>
                </a:cubicBezTo>
                <a:cubicBezTo>
                  <a:pt x="8198922" y="46190"/>
                  <a:pt x="8196223" y="51930"/>
                  <a:pt x="8194136" y="59422"/>
                </a:cubicBezTo>
                <a:cubicBezTo>
                  <a:pt x="8192050" y="66915"/>
                  <a:pt x="8189390" y="77599"/>
                  <a:pt x="8186156" y="91473"/>
                </a:cubicBezTo>
                <a:cubicBezTo>
                  <a:pt x="8182922" y="105347"/>
                  <a:pt x="8178965" y="115188"/>
                  <a:pt x="8174282" y="120996"/>
                </a:cubicBezTo>
                <a:cubicBezTo>
                  <a:pt x="8169600" y="126803"/>
                  <a:pt x="8164864" y="125663"/>
                  <a:pt x="8160074" y="117575"/>
                </a:cubicBezTo>
                <a:lnTo>
                  <a:pt x="8132434" y="123663"/>
                </a:lnTo>
                <a:cubicBezTo>
                  <a:pt x="8131459" y="129499"/>
                  <a:pt x="8128462" y="132418"/>
                  <a:pt x="8123442" y="132418"/>
                </a:cubicBezTo>
                <a:cubicBezTo>
                  <a:pt x="8119270" y="132418"/>
                  <a:pt x="8116186" y="126459"/>
                  <a:pt x="8114193" y="114542"/>
                </a:cubicBezTo>
                <a:cubicBezTo>
                  <a:pt x="8112200" y="102626"/>
                  <a:pt x="8109444" y="89626"/>
                  <a:pt x="8105922" y="75544"/>
                </a:cubicBezTo>
                <a:cubicBezTo>
                  <a:pt x="8102402" y="61462"/>
                  <a:pt x="8099028" y="51424"/>
                  <a:pt x="8095802" y="45430"/>
                </a:cubicBezTo>
                <a:cubicBezTo>
                  <a:pt x="8092576" y="39436"/>
                  <a:pt x="8095035" y="36439"/>
                  <a:pt x="8103180" y="36439"/>
                </a:cubicBezTo>
                <a:lnTo>
                  <a:pt x="8116688" y="36439"/>
                </a:lnTo>
                <a:cubicBezTo>
                  <a:pt x="8119815" y="36439"/>
                  <a:pt x="8126562" y="34929"/>
                  <a:pt x="8136930" y="31911"/>
                </a:cubicBezTo>
                <a:cubicBezTo>
                  <a:pt x="8147298" y="28892"/>
                  <a:pt x="8155182" y="25963"/>
                  <a:pt x="8160580" y="23124"/>
                </a:cubicBezTo>
                <a:cubicBezTo>
                  <a:pt x="8163280" y="21704"/>
                  <a:pt x="8165913" y="20822"/>
                  <a:pt x="8168480" y="20478"/>
                </a:cubicBezTo>
                <a:close/>
                <a:moveTo>
                  <a:pt x="1739105" y="20478"/>
                </a:moveTo>
                <a:cubicBezTo>
                  <a:pt x="1741672" y="20134"/>
                  <a:pt x="1744173" y="20327"/>
                  <a:pt x="1746607" y="21059"/>
                </a:cubicBezTo>
                <a:cubicBezTo>
                  <a:pt x="1751476" y="22521"/>
                  <a:pt x="1757896" y="25415"/>
                  <a:pt x="1765870" y="29738"/>
                </a:cubicBezTo>
                <a:cubicBezTo>
                  <a:pt x="1773843" y="34062"/>
                  <a:pt x="1776174" y="38217"/>
                  <a:pt x="1772861" y="42203"/>
                </a:cubicBezTo>
                <a:cubicBezTo>
                  <a:pt x="1769548" y="46190"/>
                  <a:pt x="1766849" y="51930"/>
                  <a:pt x="1764762" y="59422"/>
                </a:cubicBezTo>
                <a:cubicBezTo>
                  <a:pt x="1762676" y="66915"/>
                  <a:pt x="1760015" y="77599"/>
                  <a:pt x="1756781" y="91473"/>
                </a:cubicBezTo>
                <a:cubicBezTo>
                  <a:pt x="1753548" y="105347"/>
                  <a:pt x="1749590" y="115188"/>
                  <a:pt x="1744908" y="120996"/>
                </a:cubicBezTo>
                <a:cubicBezTo>
                  <a:pt x="1740226" y="126803"/>
                  <a:pt x="1735490" y="125663"/>
                  <a:pt x="1730701" y="117575"/>
                </a:cubicBezTo>
                <a:lnTo>
                  <a:pt x="1703060" y="123663"/>
                </a:lnTo>
                <a:cubicBezTo>
                  <a:pt x="1702084" y="129499"/>
                  <a:pt x="1699087" y="132418"/>
                  <a:pt x="1694069" y="132418"/>
                </a:cubicBezTo>
                <a:cubicBezTo>
                  <a:pt x="1689895" y="132418"/>
                  <a:pt x="1686812" y="126459"/>
                  <a:pt x="1684819" y="114542"/>
                </a:cubicBezTo>
                <a:cubicBezTo>
                  <a:pt x="1682826" y="102626"/>
                  <a:pt x="1680069" y="89626"/>
                  <a:pt x="1676548" y="75544"/>
                </a:cubicBezTo>
                <a:cubicBezTo>
                  <a:pt x="1673028" y="61462"/>
                  <a:pt x="1669654" y="51424"/>
                  <a:pt x="1666428" y="45430"/>
                </a:cubicBezTo>
                <a:cubicBezTo>
                  <a:pt x="1663201" y="39436"/>
                  <a:pt x="1665661" y="36439"/>
                  <a:pt x="1673806" y="36439"/>
                </a:cubicBezTo>
                <a:lnTo>
                  <a:pt x="1687314" y="36439"/>
                </a:lnTo>
                <a:cubicBezTo>
                  <a:pt x="1690440" y="36439"/>
                  <a:pt x="1697187" y="34929"/>
                  <a:pt x="1707555" y="31911"/>
                </a:cubicBezTo>
                <a:cubicBezTo>
                  <a:pt x="1717923" y="28892"/>
                  <a:pt x="1725807" y="25963"/>
                  <a:pt x="1731206" y="23124"/>
                </a:cubicBezTo>
                <a:cubicBezTo>
                  <a:pt x="1733905" y="21704"/>
                  <a:pt x="1736539" y="20822"/>
                  <a:pt x="1739105" y="20478"/>
                </a:cubicBezTo>
                <a:close/>
                <a:moveTo>
                  <a:pt x="4655971" y="19128"/>
                </a:moveTo>
                <a:cubicBezTo>
                  <a:pt x="4659684" y="18981"/>
                  <a:pt x="4663709" y="19367"/>
                  <a:pt x="4668046" y="20284"/>
                </a:cubicBezTo>
                <a:cubicBezTo>
                  <a:pt x="4677095" y="21288"/>
                  <a:pt x="4685377" y="24296"/>
                  <a:pt x="4692891" y="29308"/>
                </a:cubicBezTo>
                <a:cubicBezTo>
                  <a:pt x="4700405" y="34320"/>
                  <a:pt x="4704162" y="41666"/>
                  <a:pt x="4704162" y="51345"/>
                </a:cubicBezTo>
                <a:cubicBezTo>
                  <a:pt x="4704162" y="63104"/>
                  <a:pt x="4698161" y="66646"/>
                  <a:pt x="4686158" y="61971"/>
                </a:cubicBezTo>
                <a:cubicBezTo>
                  <a:pt x="4674155" y="57296"/>
                  <a:pt x="4662880" y="49933"/>
                  <a:pt x="4652333" y="39880"/>
                </a:cubicBezTo>
                <a:cubicBezTo>
                  <a:pt x="4641786" y="29828"/>
                  <a:pt x="4639599" y="23590"/>
                  <a:pt x="4645773" y="21166"/>
                </a:cubicBezTo>
                <a:cubicBezTo>
                  <a:pt x="4648860" y="19954"/>
                  <a:pt x="4652259" y="19275"/>
                  <a:pt x="4655971" y="19128"/>
                </a:cubicBezTo>
                <a:close/>
                <a:moveTo>
                  <a:pt x="6763519" y="18674"/>
                </a:moveTo>
                <a:cubicBezTo>
                  <a:pt x="6764958" y="18439"/>
                  <a:pt x="6766824" y="18560"/>
                  <a:pt x="6769118" y="19037"/>
                </a:cubicBezTo>
                <a:cubicBezTo>
                  <a:pt x="6778296" y="20944"/>
                  <a:pt x="6786420" y="23697"/>
                  <a:pt x="6793490" y="27297"/>
                </a:cubicBezTo>
                <a:cubicBezTo>
                  <a:pt x="6800560" y="30896"/>
                  <a:pt x="6803402" y="35736"/>
                  <a:pt x="6802018" y="41816"/>
                </a:cubicBezTo>
                <a:cubicBezTo>
                  <a:pt x="6800635" y="47896"/>
                  <a:pt x="6799509" y="56759"/>
                  <a:pt x="6798642" y="68403"/>
                </a:cubicBezTo>
                <a:cubicBezTo>
                  <a:pt x="6797774" y="80047"/>
                  <a:pt x="6797340" y="88286"/>
                  <a:pt x="6797340" y="93118"/>
                </a:cubicBezTo>
                <a:cubicBezTo>
                  <a:pt x="6803951" y="91569"/>
                  <a:pt x="6810052" y="88931"/>
                  <a:pt x="6815645" y="85202"/>
                </a:cubicBezTo>
                <a:cubicBezTo>
                  <a:pt x="6821238" y="81474"/>
                  <a:pt x="6830836" y="83686"/>
                  <a:pt x="6844437" y="91838"/>
                </a:cubicBezTo>
                <a:cubicBezTo>
                  <a:pt x="6858038" y="99991"/>
                  <a:pt x="6862290" y="106465"/>
                  <a:pt x="6857192" y="111262"/>
                </a:cubicBezTo>
                <a:cubicBezTo>
                  <a:pt x="6852094" y="116059"/>
                  <a:pt x="6846096" y="130704"/>
                  <a:pt x="6839199" y="155197"/>
                </a:cubicBezTo>
                <a:cubicBezTo>
                  <a:pt x="6854514" y="153505"/>
                  <a:pt x="6865922" y="151508"/>
                  <a:pt x="6873422" y="149206"/>
                </a:cubicBezTo>
                <a:cubicBezTo>
                  <a:pt x="6880922" y="146905"/>
                  <a:pt x="6888100" y="146492"/>
                  <a:pt x="6894954" y="147970"/>
                </a:cubicBezTo>
                <a:cubicBezTo>
                  <a:pt x="6901808" y="149447"/>
                  <a:pt x="6907727" y="154197"/>
                  <a:pt x="6912710" y="162220"/>
                </a:cubicBezTo>
                <a:cubicBezTo>
                  <a:pt x="6917694" y="170243"/>
                  <a:pt x="6912958" y="174255"/>
                  <a:pt x="6898503" y="174255"/>
                </a:cubicBezTo>
                <a:cubicBezTo>
                  <a:pt x="6887102" y="174255"/>
                  <a:pt x="6871730" y="175381"/>
                  <a:pt x="6852384" y="177632"/>
                </a:cubicBezTo>
                <a:cubicBezTo>
                  <a:pt x="6833040" y="179884"/>
                  <a:pt x="6813344" y="182106"/>
                  <a:pt x="6793296" y="184300"/>
                </a:cubicBezTo>
                <a:cubicBezTo>
                  <a:pt x="6802832" y="195658"/>
                  <a:pt x="6814918" y="209098"/>
                  <a:pt x="6829552" y="224622"/>
                </a:cubicBezTo>
                <a:cubicBezTo>
                  <a:pt x="6844186" y="240145"/>
                  <a:pt x="6856777" y="250760"/>
                  <a:pt x="6867324" y="256468"/>
                </a:cubicBezTo>
                <a:cubicBezTo>
                  <a:pt x="6877871" y="262175"/>
                  <a:pt x="6888418" y="267094"/>
                  <a:pt x="6898966" y="271224"/>
                </a:cubicBezTo>
                <a:cubicBezTo>
                  <a:pt x="6909512" y="275354"/>
                  <a:pt x="6913722" y="278885"/>
                  <a:pt x="6911592" y="281817"/>
                </a:cubicBezTo>
                <a:cubicBezTo>
                  <a:pt x="6909462" y="284750"/>
                  <a:pt x="6902630" y="286453"/>
                  <a:pt x="6891093" y="286926"/>
                </a:cubicBezTo>
                <a:cubicBezTo>
                  <a:pt x="6879556" y="287399"/>
                  <a:pt x="6867138" y="286693"/>
                  <a:pt x="6853837" y="284807"/>
                </a:cubicBezTo>
                <a:cubicBezTo>
                  <a:pt x="6840536" y="282922"/>
                  <a:pt x="6829666" y="275174"/>
                  <a:pt x="6821228" y="261566"/>
                </a:cubicBezTo>
                <a:cubicBezTo>
                  <a:pt x="6812788" y="247957"/>
                  <a:pt x="6806382" y="237660"/>
                  <a:pt x="6802008" y="230677"/>
                </a:cubicBezTo>
                <a:lnTo>
                  <a:pt x="6786821" y="197207"/>
                </a:lnTo>
                <a:cubicBezTo>
                  <a:pt x="6782778" y="220122"/>
                  <a:pt x="6773554" y="239485"/>
                  <a:pt x="6759148" y="255295"/>
                </a:cubicBezTo>
                <a:cubicBezTo>
                  <a:pt x="6744744" y="271105"/>
                  <a:pt x="6727460" y="282248"/>
                  <a:pt x="6707298" y="288722"/>
                </a:cubicBezTo>
                <a:cubicBezTo>
                  <a:pt x="6687136" y="295197"/>
                  <a:pt x="6684612" y="292974"/>
                  <a:pt x="6699726" y="282054"/>
                </a:cubicBezTo>
                <a:cubicBezTo>
                  <a:pt x="6714841" y="271134"/>
                  <a:pt x="6728356" y="258174"/>
                  <a:pt x="6740274" y="243174"/>
                </a:cubicBezTo>
                <a:cubicBezTo>
                  <a:pt x="6752190" y="228174"/>
                  <a:pt x="6760816" y="209704"/>
                  <a:pt x="6766150" y="187764"/>
                </a:cubicBezTo>
                <a:cubicBezTo>
                  <a:pt x="6753932" y="190460"/>
                  <a:pt x="6742614" y="192933"/>
                  <a:pt x="6732196" y="195185"/>
                </a:cubicBezTo>
                <a:cubicBezTo>
                  <a:pt x="6721778" y="197436"/>
                  <a:pt x="6712456" y="194260"/>
                  <a:pt x="6704232" y="185656"/>
                </a:cubicBezTo>
                <a:lnTo>
                  <a:pt x="6699986" y="178110"/>
                </a:lnTo>
                <a:lnTo>
                  <a:pt x="6688348" y="201498"/>
                </a:lnTo>
                <a:cubicBezTo>
                  <a:pt x="6676244" y="223919"/>
                  <a:pt x="6668834" y="241633"/>
                  <a:pt x="6666116" y="254639"/>
                </a:cubicBezTo>
                <a:cubicBezTo>
                  <a:pt x="6663399" y="267646"/>
                  <a:pt x="6657892" y="270245"/>
                  <a:pt x="6649596" y="262437"/>
                </a:cubicBezTo>
                <a:cubicBezTo>
                  <a:pt x="6641300" y="254628"/>
                  <a:pt x="6635256" y="245257"/>
                  <a:pt x="6631464" y="234323"/>
                </a:cubicBezTo>
                <a:cubicBezTo>
                  <a:pt x="6627670" y="223388"/>
                  <a:pt x="6629807" y="217423"/>
                  <a:pt x="6637874" y="216426"/>
                </a:cubicBezTo>
                <a:cubicBezTo>
                  <a:pt x="6645940" y="215429"/>
                  <a:pt x="6656763" y="204742"/>
                  <a:pt x="6670344" y="184365"/>
                </a:cubicBezTo>
                <a:cubicBezTo>
                  <a:pt x="6702824" y="145130"/>
                  <a:pt x="6716970" y="132572"/>
                  <a:pt x="6712784" y="146690"/>
                </a:cubicBezTo>
                <a:cubicBezTo>
                  <a:pt x="6710690" y="153749"/>
                  <a:pt x="6707606" y="161845"/>
                  <a:pt x="6703534" y="170980"/>
                </a:cubicBezTo>
                <a:lnTo>
                  <a:pt x="6701142" y="175788"/>
                </a:lnTo>
                <a:lnTo>
                  <a:pt x="6707890" y="174126"/>
                </a:lnTo>
                <a:cubicBezTo>
                  <a:pt x="6718552" y="175044"/>
                  <a:pt x="6738911" y="172577"/>
                  <a:pt x="6768968" y="166727"/>
                </a:cubicBezTo>
                <a:cubicBezTo>
                  <a:pt x="6770688" y="142692"/>
                  <a:pt x="6771549" y="127205"/>
                  <a:pt x="6771549" y="120264"/>
                </a:cubicBezTo>
                <a:cubicBezTo>
                  <a:pt x="6770890" y="121168"/>
                  <a:pt x="6766286" y="122745"/>
                  <a:pt x="6757740" y="124997"/>
                </a:cubicBezTo>
                <a:cubicBezTo>
                  <a:pt x="6749192" y="127248"/>
                  <a:pt x="6741259" y="124297"/>
                  <a:pt x="6733938" y="116145"/>
                </a:cubicBezTo>
                <a:cubicBezTo>
                  <a:pt x="6726618" y="107993"/>
                  <a:pt x="6726930" y="104139"/>
                  <a:pt x="6734874" y="104583"/>
                </a:cubicBezTo>
                <a:cubicBezTo>
                  <a:pt x="6742818" y="105028"/>
                  <a:pt x="6755044" y="103744"/>
                  <a:pt x="6771549" y="100733"/>
                </a:cubicBezTo>
                <a:cubicBezTo>
                  <a:pt x="6771549" y="91426"/>
                  <a:pt x="6771108" y="79746"/>
                  <a:pt x="6770226" y="65693"/>
                </a:cubicBezTo>
                <a:cubicBezTo>
                  <a:pt x="6769344" y="51639"/>
                  <a:pt x="6766644" y="39873"/>
                  <a:pt x="6762128" y="30394"/>
                </a:cubicBezTo>
                <a:cubicBezTo>
                  <a:pt x="6758740" y="23285"/>
                  <a:pt x="6759204" y="19378"/>
                  <a:pt x="6763519" y="18674"/>
                </a:cubicBezTo>
                <a:close/>
                <a:moveTo>
                  <a:pt x="3924229" y="17518"/>
                </a:moveTo>
                <a:cubicBezTo>
                  <a:pt x="3927492" y="17408"/>
                  <a:pt x="3931358" y="18198"/>
                  <a:pt x="3935829" y="19886"/>
                </a:cubicBezTo>
                <a:cubicBezTo>
                  <a:pt x="3944770" y="23263"/>
                  <a:pt x="3951499" y="27361"/>
                  <a:pt x="3956016" y="32180"/>
                </a:cubicBezTo>
                <a:lnTo>
                  <a:pt x="3957091" y="44177"/>
                </a:lnTo>
                <a:lnTo>
                  <a:pt x="3958768" y="42535"/>
                </a:lnTo>
                <a:cubicBezTo>
                  <a:pt x="3959857" y="42206"/>
                  <a:pt x="3961352" y="42218"/>
                  <a:pt x="3963254" y="42569"/>
                </a:cubicBezTo>
                <a:cubicBezTo>
                  <a:pt x="3970862" y="43974"/>
                  <a:pt x="3975881" y="44874"/>
                  <a:pt x="3978311" y="45269"/>
                </a:cubicBezTo>
                <a:cubicBezTo>
                  <a:pt x="3980742" y="45663"/>
                  <a:pt x="3985026" y="45451"/>
                  <a:pt x="3991164" y="44634"/>
                </a:cubicBezTo>
                <a:cubicBezTo>
                  <a:pt x="3997302" y="43817"/>
                  <a:pt x="4003722" y="42153"/>
                  <a:pt x="4010426" y="39644"/>
                </a:cubicBezTo>
                <a:cubicBezTo>
                  <a:pt x="4017131" y="37134"/>
                  <a:pt x="4022103" y="33943"/>
                  <a:pt x="4025344" y="30071"/>
                </a:cubicBezTo>
                <a:cubicBezTo>
                  <a:pt x="4028585" y="26200"/>
                  <a:pt x="4034281" y="26207"/>
                  <a:pt x="4042434" y="30093"/>
                </a:cubicBezTo>
                <a:cubicBezTo>
                  <a:pt x="4050586" y="33979"/>
                  <a:pt x="4057573" y="39031"/>
                  <a:pt x="4063395" y="45247"/>
                </a:cubicBezTo>
                <a:cubicBezTo>
                  <a:pt x="4069217" y="51463"/>
                  <a:pt x="4067604" y="56418"/>
                  <a:pt x="4058556" y="60111"/>
                </a:cubicBezTo>
                <a:cubicBezTo>
                  <a:pt x="4049507" y="63803"/>
                  <a:pt x="4035583" y="79696"/>
                  <a:pt x="4016783" y="107788"/>
                </a:cubicBezTo>
                <a:cubicBezTo>
                  <a:pt x="4037992" y="123218"/>
                  <a:pt x="4053193" y="139760"/>
                  <a:pt x="4062384" y="157413"/>
                </a:cubicBezTo>
                <a:cubicBezTo>
                  <a:pt x="4071577" y="175065"/>
                  <a:pt x="4071505" y="193084"/>
                  <a:pt x="4062169" y="211468"/>
                </a:cubicBezTo>
                <a:cubicBezTo>
                  <a:pt x="4052834" y="229852"/>
                  <a:pt x="4044208" y="233215"/>
                  <a:pt x="4036292" y="221556"/>
                </a:cubicBezTo>
                <a:cubicBezTo>
                  <a:pt x="4028377" y="209898"/>
                  <a:pt x="4017944" y="198623"/>
                  <a:pt x="4004995" y="187731"/>
                </a:cubicBezTo>
                <a:cubicBezTo>
                  <a:pt x="3992046" y="176840"/>
                  <a:pt x="3992774" y="172968"/>
                  <a:pt x="4007178" y="176116"/>
                </a:cubicBezTo>
                <a:cubicBezTo>
                  <a:pt x="4021583" y="179263"/>
                  <a:pt x="4029908" y="180780"/>
                  <a:pt x="4032152" y="180665"/>
                </a:cubicBezTo>
                <a:cubicBezTo>
                  <a:pt x="4034396" y="180551"/>
                  <a:pt x="4034428" y="175668"/>
                  <a:pt x="4032249" y="166017"/>
                </a:cubicBezTo>
                <a:cubicBezTo>
                  <a:pt x="4030069" y="156366"/>
                  <a:pt x="4025756" y="146812"/>
                  <a:pt x="4019310" y="137354"/>
                </a:cubicBezTo>
                <a:cubicBezTo>
                  <a:pt x="4012864" y="127897"/>
                  <a:pt x="4007207" y="121333"/>
                  <a:pt x="4002338" y="117661"/>
                </a:cubicBezTo>
                <a:cubicBezTo>
                  <a:pt x="3997470" y="113990"/>
                  <a:pt x="3996387" y="109592"/>
                  <a:pt x="3999090" y="104465"/>
                </a:cubicBezTo>
                <a:cubicBezTo>
                  <a:pt x="4001794" y="99338"/>
                  <a:pt x="4006067" y="89849"/>
                  <a:pt x="4011911" y="75996"/>
                </a:cubicBezTo>
                <a:cubicBezTo>
                  <a:pt x="4017754" y="62143"/>
                  <a:pt x="4020694" y="55260"/>
                  <a:pt x="4020730" y="55346"/>
                </a:cubicBezTo>
                <a:cubicBezTo>
                  <a:pt x="4020766" y="55432"/>
                  <a:pt x="4018457" y="56138"/>
                  <a:pt x="4013803" y="57465"/>
                </a:cubicBezTo>
                <a:cubicBezTo>
                  <a:pt x="4009150" y="58791"/>
                  <a:pt x="4002048" y="60559"/>
                  <a:pt x="3992497" y="62767"/>
                </a:cubicBezTo>
                <a:lnTo>
                  <a:pt x="3992497" y="153928"/>
                </a:lnTo>
                <a:cubicBezTo>
                  <a:pt x="3992497" y="199587"/>
                  <a:pt x="3992028" y="236151"/>
                  <a:pt x="3991089" y="263620"/>
                </a:cubicBezTo>
                <a:cubicBezTo>
                  <a:pt x="3990149" y="291088"/>
                  <a:pt x="3986489" y="309544"/>
                  <a:pt x="3980108" y="318987"/>
                </a:cubicBezTo>
                <a:cubicBezTo>
                  <a:pt x="3973726" y="328430"/>
                  <a:pt x="3969442" y="320633"/>
                  <a:pt x="3967255" y="295595"/>
                </a:cubicBezTo>
                <a:cubicBezTo>
                  <a:pt x="3965068" y="270557"/>
                  <a:pt x="3964426" y="242712"/>
                  <a:pt x="3965330" y="212060"/>
                </a:cubicBezTo>
                <a:cubicBezTo>
                  <a:pt x="3966233" y="181407"/>
                  <a:pt x="3966911" y="149880"/>
                  <a:pt x="3967363" y="117479"/>
                </a:cubicBezTo>
                <a:cubicBezTo>
                  <a:pt x="3967814" y="85077"/>
                  <a:pt x="3965341" y="64140"/>
                  <a:pt x="3959942" y="54669"/>
                </a:cubicBezTo>
                <a:cubicBezTo>
                  <a:pt x="3958592" y="52301"/>
                  <a:pt x="3957648" y="50273"/>
                  <a:pt x="3957112" y="48584"/>
                </a:cubicBezTo>
                <a:lnTo>
                  <a:pt x="3957000" y="47436"/>
                </a:lnTo>
                <a:lnTo>
                  <a:pt x="3954856" y="51492"/>
                </a:lnTo>
                <a:cubicBezTo>
                  <a:pt x="3952643" y="57136"/>
                  <a:pt x="3951208" y="65687"/>
                  <a:pt x="3950552" y="77147"/>
                </a:cubicBezTo>
                <a:cubicBezTo>
                  <a:pt x="3949678" y="92426"/>
                  <a:pt x="3949011" y="110481"/>
                  <a:pt x="3948552" y="131310"/>
                </a:cubicBezTo>
                <a:cubicBezTo>
                  <a:pt x="3948093" y="152139"/>
                  <a:pt x="3946473" y="170200"/>
                  <a:pt x="3943691" y="185494"/>
                </a:cubicBezTo>
                <a:cubicBezTo>
                  <a:pt x="3940909" y="200788"/>
                  <a:pt x="3934602" y="213537"/>
                  <a:pt x="3924772" y="223740"/>
                </a:cubicBezTo>
                <a:cubicBezTo>
                  <a:pt x="3914942" y="233943"/>
                  <a:pt x="3907890" y="234072"/>
                  <a:pt x="3903617" y="224127"/>
                </a:cubicBezTo>
                <a:cubicBezTo>
                  <a:pt x="3899344" y="214182"/>
                  <a:pt x="3893038" y="205158"/>
                  <a:pt x="3884699" y="197056"/>
                </a:cubicBezTo>
                <a:cubicBezTo>
                  <a:pt x="3876360" y="188954"/>
                  <a:pt x="3878124" y="186025"/>
                  <a:pt x="3889990" y="188269"/>
                </a:cubicBezTo>
                <a:cubicBezTo>
                  <a:pt x="3901857" y="190513"/>
                  <a:pt x="3908432" y="191435"/>
                  <a:pt x="3909715" y="191033"/>
                </a:cubicBezTo>
                <a:cubicBezTo>
                  <a:pt x="3910999" y="190632"/>
                  <a:pt x="3912716" y="186348"/>
                  <a:pt x="3914867" y="178181"/>
                </a:cubicBezTo>
                <a:cubicBezTo>
                  <a:pt x="3917018" y="170014"/>
                  <a:pt x="3918993" y="157811"/>
                  <a:pt x="3920793" y="141570"/>
                </a:cubicBezTo>
                <a:cubicBezTo>
                  <a:pt x="3922593" y="125330"/>
                  <a:pt x="3923718" y="106211"/>
                  <a:pt x="3924170" y="84213"/>
                </a:cubicBezTo>
                <a:cubicBezTo>
                  <a:pt x="3924622" y="62215"/>
                  <a:pt x="3924080" y="49900"/>
                  <a:pt x="3922546" y="47269"/>
                </a:cubicBezTo>
                <a:cubicBezTo>
                  <a:pt x="3921012" y="44638"/>
                  <a:pt x="3917842" y="43978"/>
                  <a:pt x="3913038" y="45290"/>
                </a:cubicBezTo>
                <a:cubicBezTo>
                  <a:pt x="3908235" y="46602"/>
                  <a:pt x="3902326" y="48061"/>
                  <a:pt x="3895314" y="49667"/>
                </a:cubicBezTo>
                <a:cubicBezTo>
                  <a:pt x="3900706" y="54328"/>
                  <a:pt x="3902481" y="58881"/>
                  <a:pt x="3900638" y="63326"/>
                </a:cubicBezTo>
                <a:cubicBezTo>
                  <a:pt x="3898795" y="67772"/>
                  <a:pt x="3897465" y="72303"/>
                  <a:pt x="3896647" y="76921"/>
                </a:cubicBezTo>
                <a:cubicBezTo>
                  <a:pt x="3900261" y="76118"/>
                  <a:pt x="3904151" y="75240"/>
                  <a:pt x="3908317" y="74286"/>
                </a:cubicBezTo>
                <a:cubicBezTo>
                  <a:pt x="3912483" y="73332"/>
                  <a:pt x="3916079" y="74809"/>
                  <a:pt x="3919104" y="78717"/>
                </a:cubicBezTo>
                <a:cubicBezTo>
                  <a:pt x="3922130" y="82625"/>
                  <a:pt x="3921230" y="86654"/>
                  <a:pt x="3916405" y="90806"/>
                </a:cubicBezTo>
                <a:cubicBezTo>
                  <a:pt x="3911579" y="94957"/>
                  <a:pt x="3904427" y="98223"/>
                  <a:pt x="3894948" y="100604"/>
                </a:cubicBezTo>
                <a:cubicBezTo>
                  <a:pt x="3894231" y="107702"/>
                  <a:pt x="3892998" y="114650"/>
                  <a:pt x="3891248" y="121447"/>
                </a:cubicBezTo>
                <a:cubicBezTo>
                  <a:pt x="3892052" y="120687"/>
                  <a:pt x="3895332" y="119149"/>
                  <a:pt x="3901089" y="116833"/>
                </a:cubicBezTo>
                <a:cubicBezTo>
                  <a:pt x="3906847" y="114517"/>
                  <a:pt x="3911823" y="115485"/>
                  <a:pt x="3916018" y="119737"/>
                </a:cubicBezTo>
                <a:cubicBezTo>
                  <a:pt x="3920212" y="123989"/>
                  <a:pt x="3920162" y="128227"/>
                  <a:pt x="3915867" y="132450"/>
                </a:cubicBezTo>
                <a:cubicBezTo>
                  <a:pt x="3911572" y="136673"/>
                  <a:pt x="3902312" y="140871"/>
                  <a:pt x="3888086" y="145044"/>
                </a:cubicBezTo>
                <a:cubicBezTo>
                  <a:pt x="3885606" y="160790"/>
                  <a:pt x="3879260" y="178403"/>
                  <a:pt x="3869050" y="197884"/>
                </a:cubicBezTo>
                <a:cubicBezTo>
                  <a:pt x="3858840" y="217365"/>
                  <a:pt x="3845790" y="231569"/>
                  <a:pt x="3829901" y="240496"/>
                </a:cubicBezTo>
                <a:cubicBezTo>
                  <a:pt x="3814012" y="249423"/>
                  <a:pt x="3810632" y="248061"/>
                  <a:pt x="3819759" y="236409"/>
                </a:cubicBezTo>
                <a:cubicBezTo>
                  <a:pt x="3828887" y="224758"/>
                  <a:pt x="3836999" y="212063"/>
                  <a:pt x="3844098" y="198325"/>
                </a:cubicBezTo>
                <a:cubicBezTo>
                  <a:pt x="3851196" y="184587"/>
                  <a:pt x="3857413" y="168913"/>
                  <a:pt x="3862747" y="151304"/>
                </a:cubicBezTo>
                <a:cubicBezTo>
                  <a:pt x="3861571" y="153111"/>
                  <a:pt x="3859349" y="154014"/>
                  <a:pt x="3856079" y="154014"/>
                </a:cubicBezTo>
                <a:cubicBezTo>
                  <a:pt x="3852379" y="154014"/>
                  <a:pt x="3848066" y="151623"/>
                  <a:pt x="3843141" y="146840"/>
                </a:cubicBezTo>
                <a:cubicBezTo>
                  <a:pt x="3838215" y="142058"/>
                  <a:pt x="3838598" y="138717"/>
                  <a:pt x="3844291" y="136816"/>
                </a:cubicBezTo>
                <a:cubicBezTo>
                  <a:pt x="3849985" y="134916"/>
                  <a:pt x="3857148" y="132403"/>
                  <a:pt x="3865780" y="129277"/>
                </a:cubicBezTo>
                <a:cubicBezTo>
                  <a:pt x="3867358" y="122107"/>
                  <a:pt x="3868598" y="113704"/>
                  <a:pt x="3869501" y="104067"/>
                </a:cubicBezTo>
                <a:cubicBezTo>
                  <a:pt x="3862590" y="105874"/>
                  <a:pt x="3856362" y="104357"/>
                  <a:pt x="3850820" y="99518"/>
                </a:cubicBezTo>
                <a:cubicBezTo>
                  <a:pt x="3845277" y="94678"/>
                  <a:pt x="3845872" y="91315"/>
                  <a:pt x="3852605" y="89429"/>
                </a:cubicBezTo>
                <a:cubicBezTo>
                  <a:pt x="3859338" y="87543"/>
                  <a:pt x="3865472" y="85561"/>
                  <a:pt x="3871007" y="83482"/>
                </a:cubicBezTo>
                <a:cubicBezTo>
                  <a:pt x="3872700" y="69557"/>
                  <a:pt x="3872879" y="60028"/>
                  <a:pt x="3871545" y="54894"/>
                </a:cubicBezTo>
                <a:cubicBezTo>
                  <a:pt x="3867917" y="54163"/>
                  <a:pt x="3864196" y="51130"/>
                  <a:pt x="3860381" y="45796"/>
                </a:cubicBezTo>
                <a:cubicBezTo>
                  <a:pt x="3856567" y="40461"/>
                  <a:pt x="3858732" y="37794"/>
                  <a:pt x="3866877" y="37794"/>
                </a:cubicBezTo>
                <a:cubicBezTo>
                  <a:pt x="3872613" y="37794"/>
                  <a:pt x="3881250" y="35872"/>
                  <a:pt x="3892786" y="32029"/>
                </a:cubicBezTo>
                <a:cubicBezTo>
                  <a:pt x="3904323" y="28186"/>
                  <a:pt x="3912146" y="24357"/>
                  <a:pt x="3916254" y="20542"/>
                </a:cubicBezTo>
                <a:cubicBezTo>
                  <a:pt x="3918308" y="18635"/>
                  <a:pt x="3920967" y="17627"/>
                  <a:pt x="3924229" y="17518"/>
                </a:cubicBezTo>
                <a:close/>
                <a:moveTo>
                  <a:pt x="7078678" y="17211"/>
                </a:moveTo>
                <a:cubicBezTo>
                  <a:pt x="7082178" y="17453"/>
                  <a:pt x="7087654" y="19840"/>
                  <a:pt x="7095103" y="24371"/>
                </a:cubicBezTo>
                <a:cubicBezTo>
                  <a:pt x="7110002" y="33434"/>
                  <a:pt x="7115269" y="40192"/>
                  <a:pt x="7110902" y="44645"/>
                </a:cubicBezTo>
                <a:cubicBezTo>
                  <a:pt x="7106536" y="49097"/>
                  <a:pt x="7099681" y="58888"/>
                  <a:pt x="7090339" y="74017"/>
                </a:cubicBezTo>
                <a:cubicBezTo>
                  <a:pt x="7080996" y="89146"/>
                  <a:pt x="7072488" y="102748"/>
                  <a:pt x="7064816" y="114822"/>
                </a:cubicBezTo>
                <a:cubicBezTo>
                  <a:pt x="7073808" y="124272"/>
                  <a:pt x="7077856" y="136408"/>
                  <a:pt x="7076960" y="151228"/>
                </a:cubicBezTo>
                <a:cubicBezTo>
                  <a:pt x="7076063" y="166049"/>
                  <a:pt x="7075614" y="190797"/>
                  <a:pt x="7075614" y="225471"/>
                </a:cubicBezTo>
                <a:cubicBezTo>
                  <a:pt x="7075614" y="260504"/>
                  <a:pt x="7072715" y="281423"/>
                  <a:pt x="7066914" y="288228"/>
                </a:cubicBezTo>
                <a:cubicBezTo>
                  <a:pt x="7061113" y="295032"/>
                  <a:pt x="7055686" y="292383"/>
                  <a:pt x="7050630" y="280279"/>
                </a:cubicBezTo>
                <a:cubicBezTo>
                  <a:pt x="7045576" y="268176"/>
                  <a:pt x="7044403" y="258880"/>
                  <a:pt x="7047114" y="252391"/>
                </a:cubicBezTo>
                <a:cubicBezTo>
                  <a:pt x="7049824" y="245902"/>
                  <a:pt x="7052076" y="224743"/>
                  <a:pt x="7053868" y="188914"/>
                </a:cubicBezTo>
                <a:cubicBezTo>
                  <a:pt x="7055660" y="153085"/>
                  <a:pt x="7055202" y="132905"/>
                  <a:pt x="7052491" y="128374"/>
                </a:cubicBezTo>
                <a:cubicBezTo>
                  <a:pt x="7033548" y="151232"/>
                  <a:pt x="7015092" y="167745"/>
                  <a:pt x="6997124" y="177912"/>
                </a:cubicBezTo>
                <a:cubicBezTo>
                  <a:pt x="6979156" y="188079"/>
                  <a:pt x="6977883" y="184630"/>
                  <a:pt x="6993306" y="167565"/>
                </a:cubicBezTo>
                <a:cubicBezTo>
                  <a:pt x="7008728" y="150501"/>
                  <a:pt x="7024499" y="129213"/>
                  <a:pt x="7040618" y="103701"/>
                </a:cubicBezTo>
                <a:cubicBezTo>
                  <a:pt x="7056736" y="78190"/>
                  <a:pt x="7066570" y="60372"/>
                  <a:pt x="7070119" y="50248"/>
                </a:cubicBezTo>
                <a:cubicBezTo>
                  <a:pt x="7073668" y="40124"/>
                  <a:pt x="7074995" y="31014"/>
                  <a:pt x="7074098" y="22919"/>
                </a:cubicBezTo>
                <a:cubicBezTo>
                  <a:pt x="7073650" y="18872"/>
                  <a:pt x="7075176" y="16969"/>
                  <a:pt x="7078678" y="17211"/>
                </a:cubicBezTo>
                <a:close/>
                <a:moveTo>
                  <a:pt x="949856" y="15434"/>
                </a:moveTo>
                <a:cubicBezTo>
                  <a:pt x="952530" y="15803"/>
                  <a:pt x="955668" y="16567"/>
                  <a:pt x="959271" y="17725"/>
                </a:cubicBezTo>
                <a:cubicBezTo>
                  <a:pt x="971130" y="21682"/>
                  <a:pt x="978842" y="26149"/>
                  <a:pt x="982405" y="31125"/>
                </a:cubicBezTo>
                <a:cubicBezTo>
                  <a:pt x="985969" y="36102"/>
                  <a:pt x="984281" y="39973"/>
                  <a:pt x="977340" y="42741"/>
                </a:cubicBezTo>
                <a:cubicBezTo>
                  <a:pt x="970400" y="45509"/>
                  <a:pt x="961136" y="52238"/>
                  <a:pt x="949548" y="62928"/>
                </a:cubicBezTo>
                <a:cubicBezTo>
                  <a:pt x="937962" y="73619"/>
                  <a:pt x="927458" y="81123"/>
                  <a:pt x="918036" y="85439"/>
                </a:cubicBezTo>
                <a:cubicBezTo>
                  <a:pt x="908615" y="89755"/>
                  <a:pt x="906621" y="87737"/>
                  <a:pt x="912056" y="79384"/>
                </a:cubicBezTo>
                <a:cubicBezTo>
                  <a:pt x="917491" y="71031"/>
                  <a:pt x="923342" y="61502"/>
                  <a:pt x="929608" y="50797"/>
                </a:cubicBezTo>
                <a:cubicBezTo>
                  <a:pt x="935875" y="40092"/>
                  <a:pt x="938782" y="30745"/>
                  <a:pt x="938331" y="22758"/>
                </a:cubicBezTo>
                <a:cubicBezTo>
                  <a:pt x="937992" y="16767"/>
                  <a:pt x="941834" y="14326"/>
                  <a:pt x="949856" y="15434"/>
                </a:cubicBezTo>
                <a:close/>
                <a:moveTo>
                  <a:pt x="235481" y="15434"/>
                </a:moveTo>
                <a:cubicBezTo>
                  <a:pt x="238155" y="15803"/>
                  <a:pt x="241293" y="16567"/>
                  <a:pt x="244896" y="17725"/>
                </a:cubicBezTo>
                <a:cubicBezTo>
                  <a:pt x="256756" y="21682"/>
                  <a:pt x="264467" y="26149"/>
                  <a:pt x="268030" y="31125"/>
                </a:cubicBezTo>
                <a:cubicBezTo>
                  <a:pt x="271594" y="36102"/>
                  <a:pt x="269906" y="39973"/>
                  <a:pt x="262965" y="42741"/>
                </a:cubicBezTo>
                <a:cubicBezTo>
                  <a:pt x="256025" y="45509"/>
                  <a:pt x="246761" y="52238"/>
                  <a:pt x="235174" y="62928"/>
                </a:cubicBezTo>
                <a:cubicBezTo>
                  <a:pt x="223587" y="73619"/>
                  <a:pt x="213083" y="81123"/>
                  <a:pt x="203661" y="85439"/>
                </a:cubicBezTo>
                <a:cubicBezTo>
                  <a:pt x="194240" y="89755"/>
                  <a:pt x="192246" y="87737"/>
                  <a:pt x="197681" y="79384"/>
                </a:cubicBezTo>
                <a:cubicBezTo>
                  <a:pt x="203116" y="71031"/>
                  <a:pt x="208967" y="61502"/>
                  <a:pt x="215233" y="50797"/>
                </a:cubicBezTo>
                <a:cubicBezTo>
                  <a:pt x="221500" y="40092"/>
                  <a:pt x="224408" y="30745"/>
                  <a:pt x="223956" y="22758"/>
                </a:cubicBezTo>
                <a:cubicBezTo>
                  <a:pt x="223617" y="16767"/>
                  <a:pt x="227459" y="14326"/>
                  <a:pt x="235481" y="15434"/>
                </a:cubicBezTo>
                <a:close/>
                <a:moveTo>
                  <a:pt x="3648852" y="14308"/>
                </a:moveTo>
                <a:cubicBezTo>
                  <a:pt x="3650655" y="14083"/>
                  <a:pt x="3653002" y="14326"/>
                  <a:pt x="3655893" y="15036"/>
                </a:cubicBezTo>
                <a:cubicBezTo>
                  <a:pt x="3667459" y="17875"/>
                  <a:pt x="3676668" y="21740"/>
                  <a:pt x="3683523" y="26630"/>
                </a:cubicBezTo>
                <a:cubicBezTo>
                  <a:pt x="3690550" y="31090"/>
                  <a:pt x="3692246" y="36335"/>
                  <a:pt x="3688610" y="42365"/>
                </a:cubicBezTo>
                <a:cubicBezTo>
                  <a:pt x="3684975" y="48395"/>
                  <a:pt x="3682713" y="63990"/>
                  <a:pt x="3681824" y="89150"/>
                </a:cubicBezTo>
                <a:cubicBezTo>
                  <a:pt x="3680935" y="114309"/>
                  <a:pt x="3680716" y="140147"/>
                  <a:pt x="3681168" y="166662"/>
                </a:cubicBezTo>
                <a:cubicBezTo>
                  <a:pt x="3681620" y="193177"/>
                  <a:pt x="3682297" y="215537"/>
                  <a:pt x="3683201" y="233742"/>
                </a:cubicBezTo>
                <a:cubicBezTo>
                  <a:pt x="3684104" y="251947"/>
                  <a:pt x="3683387" y="266678"/>
                  <a:pt x="3681050" y="277935"/>
                </a:cubicBezTo>
                <a:cubicBezTo>
                  <a:pt x="3678712" y="289192"/>
                  <a:pt x="3673994" y="298348"/>
                  <a:pt x="3666896" y="305404"/>
                </a:cubicBezTo>
                <a:cubicBezTo>
                  <a:pt x="3659797" y="312459"/>
                  <a:pt x="3653627" y="310315"/>
                  <a:pt x="3648386" y="298972"/>
                </a:cubicBezTo>
                <a:cubicBezTo>
                  <a:pt x="3643145" y="287629"/>
                  <a:pt x="3634795" y="275680"/>
                  <a:pt x="3623337" y="263125"/>
                </a:cubicBezTo>
                <a:cubicBezTo>
                  <a:pt x="3611879" y="250570"/>
                  <a:pt x="3612758" y="246092"/>
                  <a:pt x="3625972" y="249692"/>
                </a:cubicBezTo>
                <a:cubicBezTo>
                  <a:pt x="3639187" y="253291"/>
                  <a:pt x="3646683" y="255177"/>
                  <a:pt x="3648461" y="255349"/>
                </a:cubicBezTo>
                <a:cubicBezTo>
                  <a:pt x="3650240" y="255521"/>
                  <a:pt x="3651731" y="252789"/>
                  <a:pt x="3652936" y="247154"/>
                </a:cubicBezTo>
                <a:cubicBezTo>
                  <a:pt x="3654140" y="241518"/>
                  <a:pt x="3654968" y="225245"/>
                  <a:pt x="3655420" y="198336"/>
                </a:cubicBezTo>
                <a:cubicBezTo>
                  <a:pt x="3655872" y="171427"/>
                  <a:pt x="3656098" y="139530"/>
                  <a:pt x="3656098" y="102647"/>
                </a:cubicBezTo>
                <a:cubicBezTo>
                  <a:pt x="3656098" y="65621"/>
                  <a:pt x="3653172" y="41053"/>
                  <a:pt x="3647321" y="28942"/>
                </a:cubicBezTo>
                <a:cubicBezTo>
                  <a:pt x="3642933" y="19859"/>
                  <a:pt x="3643443" y="14981"/>
                  <a:pt x="3648852" y="14308"/>
                </a:cubicBezTo>
                <a:close/>
                <a:moveTo>
                  <a:pt x="4560036" y="14294"/>
                </a:moveTo>
                <a:cubicBezTo>
                  <a:pt x="4561862" y="14665"/>
                  <a:pt x="4564030" y="15453"/>
                  <a:pt x="4566539" y="16660"/>
                </a:cubicBezTo>
                <a:cubicBezTo>
                  <a:pt x="4576577" y="21485"/>
                  <a:pt x="4583353" y="25834"/>
                  <a:pt x="4586867" y="29706"/>
                </a:cubicBezTo>
                <a:cubicBezTo>
                  <a:pt x="4590380" y="33578"/>
                  <a:pt x="4590427" y="37675"/>
                  <a:pt x="4587007" y="41999"/>
                </a:cubicBezTo>
                <a:cubicBezTo>
                  <a:pt x="4583586" y="46323"/>
                  <a:pt x="4578105" y="55805"/>
                  <a:pt x="4570562" y="70446"/>
                </a:cubicBezTo>
                <a:cubicBezTo>
                  <a:pt x="4563019" y="85088"/>
                  <a:pt x="4555813" y="98790"/>
                  <a:pt x="4548944" y="111553"/>
                </a:cubicBezTo>
                <a:cubicBezTo>
                  <a:pt x="4562438" y="120357"/>
                  <a:pt x="4568271" y="128384"/>
                  <a:pt x="4566443" y="135633"/>
                </a:cubicBezTo>
                <a:cubicBezTo>
                  <a:pt x="4564614" y="142882"/>
                  <a:pt x="4563255" y="161722"/>
                  <a:pt x="4562366" y="192152"/>
                </a:cubicBezTo>
                <a:cubicBezTo>
                  <a:pt x="4561477" y="222582"/>
                  <a:pt x="4560803" y="244891"/>
                  <a:pt x="4560344" y="259081"/>
                </a:cubicBezTo>
                <a:cubicBezTo>
                  <a:pt x="4559885" y="273271"/>
                  <a:pt x="4557147" y="285177"/>
                  <a:pt x="4552127" y="294799"/>
                </a:cubicBezTo>
                <a:cubicBezTo>
                  <a:pt x="4547108" y="304421"/>
                  <a:pt x="4541695" y="302733"/>
                  <a:pt x="4535887" y="289733"/>
                </a:cubicBezTo>
                <a:cubicBezTo>
                  <a:pt x="4530079" y="276734"/>
                  <a:pt x="4528527" y="266990"/>
                  <a:pt x="4531230" y="260501"/>
                </a:cubicBezTo>
                <a:cubicBezTo>
                  <a:pt x="4533933" y="254012"/>
                  <a:pt x="4536185" y="240209"/>
                  <a:pt x="4537985" y="219093"/>
                </a:cubicBezTo>
                <a:cubicBezTo>
                  <a:pt x="4539784" y="197977"/>
                  <a:pt x="4540684" y="177604"/>
                  <a:pt x="4540684" y="157972"/>
                </a:cubicBezTo>
                <a:cubicBezTo>
                  <a:pt x="4540684" y="138483"/>
                  <a:pt x="4539981" y="127262"/>
                  <a:pt x="4538576" y="124308"/>
                </a:cubicBezTo>
                <a:cubicBezTo>
                  <a:pt x="4531549" y="135694"/>
                  <a:pt x="4523415" y="146700"/>
                  <a:pt x="4514173" y="157327"/>
                </a:cubicBezTo>
                <a:cubicBezTo>
                  <a:pt x="4504930" y="167953"/>
                  <a:pt x="4494214" y="176582"/>
                  <a:pt x="4482025" y="183214"/>
                </a:cubicBezTo>
                <a:cubicBezTo>
                  <a:pt x="4469836" y="189847"/>
                  <a:pt x="4469886" y="185297"/>
                  <a:pt x="4482176" y="169566"/>
                </a:cubicBezTo>
                <a:cubicBezTo>
                  <a:pt x="4494465" y="153835"/>
                  <a:pt x="4507744" y="133264"/>
                  <a:pt x="4522013" y="107853"/>
                </a:cubicBezTo>
                <a:cubicBezTo>
                  <a:pt x="4536282" y="82442"/>
                  <a:pt x="4545208" y="63957"/>
                  <a:pt x="4548793" y="52399"/>
                </a:cubicBezTo>
                <a:cubicBezTo>
                  <a:pt x="4552378" y="40841"/>
                  <a:pt x="4553723" y="30788"/>
                  <a:pt x="4552827" y="22242"/>
                </a:cubicBezTo>
                <a:cubicBezTo>
                  <a:pt x="4552154" y="15832"/>
                  <a:pt x="4554557" y="13183"/>
                  <a:pt x="4560036" y="14294"/>
                </a:cubicBezTo>
                <a:close/>
                <a:moveTo>
                  <a:pt x="7173017" y="13603"/>
                </a:moveTo>
                <a:cubicBezTo>
                  <a:pt x="7176064" y="13978"/>
                  <a:pt x="7179788" y="14842"/>
                  <a:pt x="7184188" y="16197"/>
                </a:cubicBezTo>
                <a:cubicBezTo>
                  <a:pt x="7201790" y="21618"/>
                  <a:pt x="7208566" y="28770"/>
                  <a:pt x="7204516" y="37654"/>
                </a:cubicBezTo>
                <a:cubicBezTo>
                  <a:pt x="7200464" y="46538"/>
                  <a:pt x="7198438" y="74469"/>
                  <a:pt x="7198438" y="121447"/>
                </a:cubicBezTo>
                <a:cubicBezTo>
                  <a:pt x="7214270" y="119683"/>
                  <a:pt x="7226628" y="117912"/>
                  <a:pt x="7235512" y="116134"/>
                </a:cubicBezTo>
                <a:cubicBezTo>
                  <a:pt x="7244396" y="114356"/>
                  <a:pt x="7252856" y="112549"/>
                  <a:pt x="7260894" y="110714"/>
                </a:cubicBezTo>
                <a:cubicBezTo>
                  <a:pt x="7268932" y="108878"/>
                  <a:pt x="7276729" y="112711"/>
                  <a:pt x="7284286" y="122211"/>
                </a:cubicBezTo>
                <a:cubicBezTo>
                  <a:pt x="7291844" y="131711"/>
                  <a:pt x="7287047" y="136462"/>
                  <a:pt x="7269896" y="136462"/>
                </a:cubicBezTo>
                <a:cubicBezTo>
                  <a:pt x="7255756" y="136462"/>
                  <a:pt x="7231938" y="138139"/>
                  <a:pt x="7198438" y="141495"/>
                </a:cubicBezTo>
                <a:cubicBezTo>
                  <a:pt x="7198438" y="197924"/>
                  <a:pt x="7197492" y="241055"/>
                  <a:pt x="7195599" y="270890"/>
                </a:cubicBezTo>
                <a:cubicBezTo>
                  <a:pt x="7193706" y="300725"/>
                  <a:pt x="7189182" y="315926"/>
                  <a:pt x="7182026" y="316492"/>
                </a:cubicBezTo>
                <a:cubicBezTo>
                  <a:pt x="7174871" y="317059"/>
                  <a:pt x="7171292" y="302916"/>
                  <a:pt x="7171292" y="274063"/>
                </a:cubicBezTo>
                <a:lnTo>
                  <a:pt x="7171292" y="145905"/>
                </a:lnTo>
                <a:cubicBezTo>
                  <a:pt x="7149066" y="151153"/>
                  <a:pt x="7133725" y="154717"/>
                  <a:pt x="7125272" y="156595"/>
                </a:cubicBezTo>
                <a:cubicBezTo>
                  <a:pt x="7116818" y="158474"/>
                  <a:pt x="7107078" y="155115"/>
                  <a:pt x="7096050" y="146518"/>
                </a:cubicBezTo>
                <a:cubicBezTo>
                  <a:pt x="7085022" y="137921"/>
                  <a:pt x="7087180" y="133622"/>
                  <a:pt x="7102524" y="133622"/>
                </a:cubicBezTo>
                <a:cubicBezTo>
                  <a:pt x="7114771" y="133622"/>
                  <a:pt x="7137694" y="130682"/>
                  <a:pt x="7171292" y="124803"/>
                </a:cubicBezTo>
                <a:cubicBezTo>
                  <a:pt x="7171292" y="94861"/>
                  <a:pt x="7171070" y="73056"/>
                  <a:pt x="7170626" y="59390"/>
                </a:cubicBezTo>
                <a:cubicBezTo>
                  <a:pt x="7170182" y="45724"/>
                  <a:pt x="7167930" y="33753"/>
                  <a:pt x="7163872" y="23479"/>
                </a:cubicBezTo>
                <a:cubicBezTo>
                  <a:pt x="7160828" y="15773"/>
                  <a:pt x="7163876" y="12481"/>
                  <a:pt x="7173017" y="13603"/>
                </a:cubicBezTo>
                <a:close/>
                <a:moveTo>
                  <a:pt x="2422710" y="13490"/>
                </a:moveTo>
                <a:cubicBezTo>
                  <a:pt x="2426209" y="13294"/>
                  <a:pt x="2431796" y="15803"/>
                  <a:pt x="2439472" y="21016"/>
                </a:cubicBezTo>
                <a:cubicBezTo>
                  <a:pt x="2454823" y="31441"/>
                  <a:pt x="2460541" y="38876"/>
                  <a:pt x="2456626" y="43322"/>
                </a:cubicBezTo>
                <a:cubicBezTo>
                  <a:pt x="2452711" y="47767"/>
                  <a:pt x="2447954" y="54278"/>
                  <a:pt x="2442354" y="62853"/>
                </a:cubicBezTo>
                <a:cubicBezTo>
                  <a:pt x="2436754" y="71429"/>
                  <a:pt x="2428175" y="85547"/>
                  <a:pt x="2416617" y="105207"/>
                </a:cubicBezTo>
                <a:cubicBezTo>
                  <a:pt x="2427415" y="114915"/>
                  <a:pt x="2431688" y="123111"/>
                  <a:pt x="2429437" y="129793"/>
                </a:cubicBezTo>
                <a:cubicBezTo>
                  <a:pt x="2427186" y="136476"/>
                  <a:pt x="2426060" y="148120"/>
                  <a:pt x="2426060" y="164726"/>
                </a:cubicBezTo>
                <a:cubicBezTo>
                  <a:pt x="2426060" y="179941"/>
                  <a:pt x="2425597" y="199648"/>
                  <a:pt x="2424673" y="223847"/>
                </a:cubicBezTo>
                <a:cubicBezTo>
                  <a:pt x="2423748" y="248046"/>
                  <a:pt x="2420872" y="265853"/>
                  <a:pt x="2416047" y="277268"/>
                </a:cubicBezTo>
                <a:cubicBezTo>
                  <a:pt x="2411221" y="288683"/>
                  <a:pt x="2405582" y="287898"/>
                  <a:pt x="2399129" y="274913"/>
                </a:cubicBezTo>
                <a:cubicBezTo>
                  <a:pt x="2392676" y="261928"/>
                  <a:pt x="2391030" y="251284"/>
                  <a:pt x="2394192" y="242981"/>
                </a:cubicBezTo>
                <a:cubicBezTo>
                  <a:pt x="2397354" y="234678"/>
                  <a:pt x="2399606" y="222216"/>
                  <a:pt x="2400947" y="205596"/>
                </a:cubicBezTo>
                <a:cubicBezTo>
                  <a:pt x="2402288" y="188975"/>
                  <a:pt x="2402958" y="172205"/>
                  <a:pt x="2402958" y="155283"/>
                </a:cubicBezTo>
                <a:cubicBezTo>
                  <a:pt x="2402958" y="137802"/>
                  <a:pt x="2402750" y="126581"/>
                  <a:pt x="2402334" y="121619"/>
                </a:cubicBezTo>
                <a:cubicBezTo>
                  <a:pt x="2394805" y="134339"/>
                  <a:pt x="2386693" y="144592"/>
                  <a:pt x="2377995" y="152379"/>
                </a:cubicBezTo>
                <a:cubicBezTo>
                  <a:pt x="2369298" y="160166"/>
                  <a:pt x="2358012" y="167558"/>
                  <a:pt x="2344138" y="174556"/>
                </a:cubicBezTo>
                <a:cubicBezTo>
                  <a:pt x="2330264" y="181554"/>
                  <a:pt x="2329507" y="178055"/>
                  <a:pt x="2341869" y="164059"/>
                </a:cubicBezTo>
                <a:cubicBezTo>
                  <a:pt x="2354230" y="150063"/>
                  <a:pt x="2365953" y="135529"/>
                  <a:pt x="2377038" y="120458"/>
                </a:cubicBezTo>
                <a:cubicBezTo>
                  <a:pt x="2388123" y="105386"/>
                  <a:pt x="2398140" y="88042"/>
                  <a:pt x="2407088" y="68424"/>
                </a:cubicBezTo>
                <a:cubicBezTo>
                  <a:pt x="2416036" y="48807"/>
                  <a:pt x="2419833" y="33395"/>
                  <a:pt x="2418478" y="22188"/>
                </a:cubicBezTo>
                <a:cubicBezTo>
                  <a:pt x="2417800" y="16585"/>
                  <a:pt x="2419211" y="13685"/>
                  <a:pt x="2422710" y="13490"/>
                </a:cubicBezTo>
                <a:close/>
                <a:moveTo>
                  <a:pt x="5755212" y="11648"/>
                </a:moveTo>
                <a:cubicBezTo>
                  <a:pt x="5765767" y="12214"/>
                  <a:pt x="5769427" y="15767"/>
                  <a:pt x="5766194" y="22306"/>
                </a:cubicBezTo>
                <a:cubicBezTo>
                  <a:pt x="5762960" y="28845"/>
                  <a:pt x="5741632" y="35886"/>
                  <a:pt x="5702211" y="43429"/>
                </a:cubicBezTo>
                <a:cubicBezTo>
                  <a:pt x="5704835" y="44677"/>
                  <a:pt x="5706388" y="46968"/>
                  <a:pt x="5706868" y="50302"/>
                </a:cubicBezTo>
                <a:cubicBezTo>
                  <a:pt x="5707348" y="53636"/>
                  <a:pt x="5707144" y="58458"/>
                  <a:pt x="5706255" y="64768"/>
                </a:cubicBezTo>
                <a:cubicBezTo>
                  <a:pt x="5726805" y="61168"/>
                  <a:pt x="5744024" y="58289"/>
                  <a:pt x="5757912" y="56131"/>
                </a:cubicBezTo>
                <a:cubicBezTo>
                  <a:pt x="5771801" y="53973"/>
                  <a:pt x="5782419" y="51274"/>
                  <a:pt x="5789769" y="48033"/>
                </a:cubicBezTo>
                <a:cubicBezTo>
                  <a:pt x="5797119" y="44792"/>
                  <a:pt x="5804134" y="44867"/>
                  <a:pt x="5810817" y="48258"/>
                </a:cubicBezTo>
                <a:cubicBezTo>
                  <a:pt x="5817499" y="51650"/>
                  <a:pt x="5826487" y="58483"/>
                  <a:pt x="5837780" y="68758"/>
                </a:cubicBezTo>
                <a:cubicBezTo>
                  <a:pt x="5849073" y="79033"/>
                  <a:pt x="5848449" y="84991"/>
                  <a:pt x="5835909" y="86633"/>
                </a:cubicBezTo>
                <a:cubicBezTo>
                  <a:pt x="5823368" y="88275"/>
                  <a:pt x="5810971" y="92943"/>
                  <a:pt x="5798717" y="100636"/>
                </a:cubicBezTo>
                <a:cubicBezTo>
                  <a:pt x="5786463" y="108330"/>
                  <a:pt x="5782376" y="107792"/>
                  <a:pt x="5786456" y="99023"/>
                </a:cubicBezTo>
                <a:cubicBezTo>
                  <a:pt x="5790536" y="90254"/>
                  <a:pt x="5793909" y="83277"/>
                  <a:pt x="5796577" y="78093"/>
                </a:cubicBezTo>
                <a:cubicBezTo>
                  <a:pt x="5799244" y="72909"/>
                  <a:pt x="5795111" y="70762"/>
                  <a:pt x="5784176" y="71651"/>
                </a:cubicBezTo>
                <a:cubicBezTo>
                  <a:pt x="5773242" y="72540"/>
                  <a:pt x="5747720" y="76398"/>
                  <a:pt x="5707610" y="83223"/>
                </a:cubicBezTo>
                <a:cubicBezTo>
                  <a:pt x="5707610" y="102110"/>
                  <a:pt x="5707112" y="118249"/>
                  <a:pt x="5706115" y="131643"/>
                </a:cubicBezTo>
                <a:cubicBezTo>
                  <a:pt x="5705119" y="145037"/>
                  <a:pt x="5701863" y="152340"/>
                  <a:pt x="5696350" y="153551"/>
                </a:cubicBezTo>
                <a:cubicBezTo>
                  <a:pt x="5690836" y="154763"/>
                  <a:pt x="5687032" y="149809"/>
                  <a:pt x="5684938" y="138688"/>
                </a:cubicBezTo>
                <a:cubicBezTo>
                  <a:pt x="5682845" y="127567"/>
                  <a:pt x="5681798" y="110176"/>
                  <a:pt x="5681798" y="86515"/>
                </a:cubicBezTo>
                <a:cubicBezTo>
                  <a:pt x="5639667" y="93713"/>
                  <a:pt x="5616084" y="96868"/>
                  <a:pt x="5611050" y="95979"/>
                </a:cubicBezTo>
                <a:cubicBezTo>
                  <a:pt x="5608699" y="110391"/>
                  <a:pt x="5603554" y="123215"/>
                  <a:pt x="5595617" y="134450"/>
                </a:cubicBezTo>
                <a:cubicBezTo>
                  <a:pt x="5587680" y="145686"/>
                  <a:pt x="5580710" y="148038"/>
                  <a:pt x="5574709" y="141506"/>
                </a:cubicBezTo>
                <a:cubicBezTo>
                  <a:pt x="5568707" y="134974"/>
                  <a:pt x="5568421" y="126993"/>
                  <a:pt x="5573848" y="117565"/>
                </a:cubicBezTo>
                <a:cubicBezTo>
                  <a:pt x="5579276" y="108136"/>
                  <a:pt x="5583811" y="98872"/>
                  <a:pt x="5587453" y="89773"/>
                </a:cubicBezTo>
                <a:cubicBezTo>
                  <a:pt x="5591096" y="80675"/>
                  <a:pt x="5594649" y="74458"/>
                  <a:pt x="5598112" y="71124"/>
                </a:cubicBezTo>
                <a:cubicBezTo>
                  <a:pt x="5601575" y="67790"/>
                  <a:pt x="5605745" y="70167"/>
                  <a:pt x="5610620" y="78255"/>
                </a:cubicBezTo>
                <a:cubicBezTo>
                  <a:pt x="5633206" y="78326"/>
                  <a:pt x="5656480" y="75465"/>
                  <a:pt x="5680443" y="69672"/>
                </a:cubicBezTo>
                <a:cubicBezTo>
                  <a:pt x="5680443" y="64180"/>
                  <a:pt x="5679711" y="56300"/>
                  <a:pt x="5678249" y="46032"/>
                </a:cubicBezTo>
                <a:cubicBezTo>
                  <a:pt x="5662905" y="46032"/>
                  <a:pt x="5650888" y="43601"/>
                  <a:pt x="5642198" y="38740"/>
                </a:cubicBezTo>
                <a:cubicBezTo>
                  <a:pt x="5633507" y="33879"/>
                  <a:pt x="5634966" y="30480"/>
                  <a:pt x="5646575" y="28544"/>
                </a:cubicBezTo>
                <a:cubicBezTo>
                  <a:pt x="5658183" y="26608"/>
                  <a:pt x="5671219" y="24328"/>
                  <a:pt x="5685681" y="21704"/>
                </a:cubicBezTo>
                <a:cubicBezTo>
                  <a:pt x="5700142" y="19080"/>
                  <a:pt x="5712708" y="16606"/>
                  <a:pt x="5723377" y="14283"/>
                </a:cubicBezTo>
                <a:cubicBezTo>
                  <a:pt x="5734046" y="11960"/>
                  <a:pt x="5744658" y="11081"/>
                  <a:pt x="5755212" y="11648"/>
                </a:cubicBezTo>
                <a:close/>
                <a:moveTo>
                  <a:pt x="4291692" y="11573"/>
                </a:moveTo>
                <a:cubicBezTo>
                  <a:pt x="4299457" y="13007"/>
                  <a:pt x="4306906" y="15574"/>
                  <a:pt x="4314041" y="19273"/>
                </a:cubicBezTo>
                <a:cubicBezTo>
                  <a:pt x="4321175" y="22973"/>
                  <a:pt x="4323379" y="28078"/>
                  <a:pt x="4320655" y="34589"/>
                </a:cubicBezTo>
                <a:cubicBezTo>
                  <a:pt x="4317930" y="41099"/>
                  <a:pt x="4316145" y="65105"/>
                  <a:pt x="4315299" y="106605"/>
                </a:cubicBezTo>
                <a:cubicBezTo>
                  <a:pt x="4319372" y="102862"/>
                  <a:pt x="4326452" y="96391"/>
                  <a:pt x="4336541" y="87192"/>
                </a:cubicBezTo>
                <a:cubicBezTo>
                  <a:pt x="4346629" y="77993"/>
                  <a:pt x="4352207" y="69930"/>
                  <a:pt x="4353276" y="63004"/>
                </a:cubicBezTo>
                <a:cubicBezTo>
                  <a:pt x="4354344" y="56077"/>
                  <a:pt x="4358832" y="54084"/>
                  <a:pt x="4366741" y="57024"/>
                </a:cubicBezTo>
                <a:cubicBezTo>
                  <a:pt x="4374649" y="59964"/>
                  <a:pt x="4382225" y="65083"/>
                  <a:pt x="4389466" y="72382"/>
                </a:cubicBezTo>
                <a:cubicBezTo>
                  <a:pt x="4396708" y="79681"/>
                  <a:pt x="4394733" y="84941"/>
                  <a:pt x="4383541" y="88160"/>
                </a:cubicBezTo>
                <a:cubicBezTo>
                  <a:pt x="4372348" y="91379"/>
                  <a:pt x="4349536" y="102884"/>
                  <a:pt x="4315105" y="122673"/>
                </a:cubicBezTo>
                <a:cubicBezTo>
                  <a:pt x="4314302" y="137085"/>
                  <a:pt x="4315342" y="148618"/>
                  <a:pt x="4318224" y="157273"/>
                </a:cubicBezTo>
                <a:cubicBezTo>
                  <a:pt x="4321107" y="165927"/>
                  <a:pt x="4332127" y="170444"/>
                  <a:pt x="4351286" y="170824"/>
                </a:cubicBezTo>
                <a:cubicBezTo>
                  <a:pt x="4370444" y="171204"/>
                  <a:pt x="4382999" y="170036"/>
                  <a:pt x="4388950" y="167318"/>
                </a:cubicBezTo>
                <a:cubicBezTo>
                  <a:pt x="4394901" y="164601"/>
                  <a:pt x="4401437" y="155828"/>
                  <a:pt x="4408557" y="141000"/>
                </a:cubicBezTo>
                <a:cubicBezTo>
                  <a:pt x="4415677" y="126172"/>
                  <a:pt x="4419237" y="127334"/>
                  <a:pt x="4419237" y="144485"/>
                </a:cubicBezTo>
                <a:cubicBezTo>
                  <a:pt x="4419237" y="157850"/>
                  <a:pt x="4420810" y="168587"/>
                  <a:pt x="4423958" y="176697"/>
                </a:cubicBezTo>
                <a:cubicBezTo>
                  <a:pt x="4427106" y="184806"/>
                  <a:pt x="4422255" y="191151"/>
                  <a:pt x="4409406" y="195733"/>
                </a:cubicBezTo>
                <a:cubicBezTo>
                  <a:pt x="4396558" y="200315"/>
                  <a:pt x="4379400" y="202373"/>
                  <a:pt x="4357932" y="201907"/>
                </a:cubicBezTo>
                <a:cubicBezTo>
                  <a:pt x="4336465" y="201441"/>
                  <a:pt x="4320598" y="196809"/>
                  <a:pt x="4310330" y="188011"/>
                </a:cubicBezTo>
                <a:cubicBezTo>
                  <a:pt x="4300062" y="179213"/>
                  <a:pt x="4294695" y="164586"/>
                  <a:pt x="4294230" y="144130"/>
                </a:cubicBezTo>
                <a:cubicBezTo>
                  <a:pt x="4293763" y="123674"/>
                  <a:pt x="4293530" y="101292"/>
                  <a:pt x="4293530" y="76985"/>
                </a:cubicBezTo>
                <a:cubicBezTo>
                  <a:pt x="4293530" y="52507"/>
                  <a:pt x="4291283" y="35126"/>
                  <a:pt x="4286787" y="24844"/>
                </a:cubicBezTo>
                <a:cubicBezTo>
                  <a:pt x="4282292" y="14563"/>
                  <a:pt x="4283926" y="10139"/>
                  <a:pt x="4291692" y="11573"/>
                </a:cubicBezTo>
                <a:close/>
                <a:moveTo>
                  <a:pt x="2508264" y="5687"/>
                </a:moveTo>
                <a:cubicBezTo>
                  <a:pt x="2511876" y="5215"/>
                  <a:pt x="2517744" y="7098"/>
                  <a:pt x="2525868" y="11336"/>
                </a:cubicBezTo>
                <a:cubicBezTo>
                  <a:pt x="2542115" y="19811"/>
                  <a:pt x="2547862" y="26985"/>
                  <a:pt x="2543108" y="32857"/>
                </a:cubicBezTo>
                <a:cubicBezTo>
                  <a:pt x="2538355" y="38729"/>
                  <a:pt x="2533407" y="46362"/>
                  <a:pt x="2528266" y="55755"/>
                </a:cubicBezTo>
                <a:cubicBezTo>
                  <a:pt x="2523125" y="65148"/>
                  <a:pt x="2513800" y="79861"/>
                  <a:pt x="2500292" y="99894"/>
                </a:cubicBezTo>
                <a:cubicBezTo>
                  <a:pt x="2502501" y="99894"/>
                  <a:pt x="2510004" y="98345"/>
                  <a:pt x="2522803" y="95248"/>
                </a:cubicBezTo>
                <a:cubicBezTo>
                  <a:pt x="2535601" y="92150"/>
                  <a:pt x="2546360" y="89078"/>
                  <a:pt x="2555079" y="86031"/>
                </a:cubicBezTo>
                <a:cubicBezTo>
                  <a:pt x="2563797" y="82983"/>
                  <a:pt x="2570900" y="79577"/>
                  <a:pt x="2576385" y="75813"/>
                </a:cubicBezTo>
                <a:cubicBezTo>
                  <a:pt x="2581870" y="72049"/>
                  <a:pt x="2588746" y="71852"/>
                  <a:pt x="2597013" y="75222"/>
                </a:cubicBezTo>
                <a:cubicBezTo>
                  <a:pt x="2605280" y="78592"/>
                  <a:pt x="2613723" y="84105"/>
                  <a:pt x="2622342" y="91763"/>
                </a:cubicBezTo>
                <a:cubicBezTo>
                  <a:pt x="2630960" y="99421"/>
                  <a:pt x="2629099" y="105336"/>
                  <a:pt x="2616760" y="109509"/>
                </a:cubicBezTo>
                <a:cubicBezTo>
                  <a:pt x="2604420" y="113682"/>
                  <a:pt x="2591571" y="121917"/>
                  <a:pt x="2578213" y="134214"/>
                </a:cubicBezTo>
                <a:cubicBezTo>
                  <a:pt x="2564855" y="146510"/>
                  <a:pt x="2561328" y="144173"/>
                  <a:pt x="2567630" y="127201"/>
                </a:cubicBezTo>
                <a:cubicBezTo>
                  <a:pt x="2573933" y="110230"/>
                  <a:pt x="2576940" y="101457"/>
                  <a:pt x="2576654" y="100883"/>
                </a:cubicBezTo>
                <a:cubicBezTo>
                  <a:pt x="2576367" y="100310"/>
                  <a:pt x="2573829" y="100686"/>
                  <a:pt x="2569039" y="102013"/>
                </a:cubicBezTo>
                <a:cubicBezTo>
                  <a:pt x="2564249" y="103339"/>
                  <a:pt x="2552426" y="106247"/>
                  <a:pt x="2533568" y="110735"/>
                </a:cubicBezTo>
                <a:lnTo>
                  <a:pt x="2522921" y="114736"/>
                </a:lnTo>
                <a:cubicBezTo>
                  <a:pt x="2516740" y="116500"/>
                  <a:pt x="2511255" y="118088"/>
                  <a:pt x="2506465" y="119501"/>
                </a:cubicBezTo>
                <a:cubicBezTo>
                  <a:pt x="2501676" y="120913"/>
                  <a:pt x="2496664" y="118916"/>
                  <a:pt x="2491430" y="113510"/>
                </a:cubicBezTo>
                <a:cubicBezTo>
                  <a:pt x="2482998" y="126287"/>
                  <a:pt x="2472217" y="136680"/>
                  <a:pt x="2459089" y="144689"/>
                </a:cubicBezTo>
                <a:cubicBezTo>
                  <a:pt x="2445960" y="152698"/>
                  <a:pt x="2443053" y="150902"/>
                  <a:pt x="2450367" y="139301"/>
                </a:cubicBezTo>
                <a:cubicBezTo>
                  <a:pt x="2457680" y="127700"/>
                  <a:pt x="2466019" y="114542"/>
                  <a:pt x="2475383" y="99829"/>
                </a:cubicBezTo>
                <a:cubicBezTo>
                  <a:pt x="2484747" y="85116"/>
                  <a:pt x="2492340" y="69751"/>
                  <a:pt x="2498163" y="53733"/>
                </a:cubicBezTo>
                <a:cubicBezTo>
                  <a:pt x="2503985" y="37715"/>
                  <a:pt x="2505996" y="24525"/>
                  <a:pt x="2504196" y="14165"/>
                </a:cubicBezTo>
                <a:cubicBezTo>
                  <a:pt x="2503296" y="8984"/>
                  <a:pt x="2504652" y="6158"/>
                  <a:pt x="2508264" y="5687"/>
                </a:cubicBezTo>
                <a:close/>
                <a:moveTo>
                  <a:pt x="6338802" y="5509"/>
                </a:moveTo>
                <a:cubicBezTo>
                  <a:pt x="6342396" y="5206"/>
                  <a:pt x="6348011" y="7199"/>
                  <a:pt x="6355648" y="11487"/>
                </a:cubicBezTo>
                <a:cubicBezTo>
                  <a:pt x="6367478" y="19173"/>
                  <a:pt x="6371185" y="25282"/>
                  <a:pt x="6366768" y="29813"/>
                </a:cubicBezTo>
                <a:cubicBezTo>
                  <a:pt x="6362351" y="34345"/>
                  <a:pt x="6356006" y="39694"/>
                  <a:pt x="6347731" y="45860"/>
                </a:cubicBezTo>
                <a:cubicBezTo>
                  <a:pt x="6365427" y="44211"/>
                  <a:pt x="6376710" y="41777"/>
                  <a:pt x="6381578" y="38557"/>
                </a:cubicBezTo>
                <a:cubicBezTo>
                  <a:pt x="6386447" y="35338"/>
                  <a:pt x="6392158" y="34972"/>
                  <a:pt x="6398711" y="37460"/>
                </a:cubicBezTo>
                <a:cubicBezTo>
                  <a:pt x="6405265" y="39948"/>
                  <a:pt x="6411004" y="44369"/>
                  <a:pt x="6415930" y="50721"/>
                </a:cubicBezTo>
                <a:cubicBezTo>
                  <a:pt x="6420856" y="57074"/>
                  <a:pt x="6420218" y="61423"/>
                  <a:pt x="6414016" y="63767"/>
                </a:cubicBezTo>
                <a:cubicBezTo>
                  <a:pt x="6407814" y="66112"/>
                  <a:pt x="6401425" y="69041"/>
                  <a:pt x="6394850" y="72554"/>
                </a:cubicBezTo>
                <a:cubicBezTo>
                  <a:pt x="6388275" y="76068"/>
                  <a:pt x="6376168" y="83819"/>
                  <a:pt x="6358530" y="95807"/>
                </a:cubicBezTo>
                <a:cubicBezTo>
                  <a:pt x="6368295" y="94172"/>
                  <a:pt x="6375218" y="92416"/>
                  <a:pt x="6379298" y="90537"/>
                </a:cubicBezTo>
                <a:cubicBezTo>
                  <a:pt x="6383378" y="88658"/>
                  <a:pt x="6387655" y="88730"/>
                  <a:pt x="6392129" y="90752"/>
                </a:cubicBezTo>
                <a:cubicBezTo>
                  <a:pt x="6396603" y="92774"/>
                  <a:pt x="6401572" y="96216"/>
                  <a:pt x="6407036" y="101077"/>
                </a:cubicBezTo>
                <a:cubicBezTo>
                  <a:pt x="6412499" y="105938"/>
                  <a:pt x="6413410" y="110427"/>
                  <a:pt x="6409768" y="114542"/>
                </a:cubicBezTo>
                <a:cubicBezTo>
                  <a:pt x="6406125" y="118658"/>
                  <a:pt x="6404093" y="126266"/>
                  <a:pt x="6403669" y="137365"/>
                </a:cubicBezTo>
                <a:cubicBezTo>
                  <a:pt x="6403246" y="148464"/>
                  <a:pt x="6403934" y="169146"/>
                  <a:pt x="6405734" y="199411"/>
                </a:cubicBezTo>
                <a:cubicBezTo>
                  <a:pt x="6407534" y="229676"/>
                  <a:pt x="6407735" y="249254"/>
                  <a:pt x="6406337" y="258145"/>
                </a:cubicBezTo>
                <a:cubicBezTo>
                  <a:pt x="6404938" y="267036"/>
                  <a:pt x="6400949" y="275748"/>
                  <a:pt x="6394366" y="284280"/>
                </a:cubicBezTo>
                <a:cubicBezTo>
                  <a:pt x="6387784" y="292813"/>
                  <a:pt x="6382507" y="292791"/>
                  <a:pt x="6378535" y="284216"/>
                </a:cubicBezTo>
                <a:cubicBezTo>
                  <a:pt x="6374562" y="275640"/>
                  <a:pt x="6367959" y="267065"/>
                  <a:pt x="6358723" y="258490"/>
                </a:cubicBezTo>
                <a:cubicBezTo>
                  <a:pt x="6349488" y="249914"/>
                  <a:pt x="6350062" y="246752"/>
                  <a:pt x="6360445" y="249003"/>
                </a:cubicBezTo>
                <a:cubicBezTo>
                  <a:pt x="6370827" y="251255"/>
                  <a:pt x="6376910" y="251793"/>
                  <a:pt x="6378696" y="250617"/>
                </a:cubicBezTo>
                <a:cubicBezTo>
                  <a:pt x="6380481" y="249441"/>
                  <a:pt x="6381589" y="243404"/>
                  <a:pt x="6382019" y="232505"/>
                </a:cubicBezTo>
                <a:cubicBezTo>
                  <a:pt x="6382235" y="227056"/>
                  <a:pt x="6382287" y="218607"/>
                  <a:pt x="6382178" y="207158"/>
                </a:cubicBezTo>
                <a:lnTo>
                  <a:pt x="6382040" y="197787"/>
                </a:lnTo>
                <a:lnTo>
                  <a:pt x="6375620" y="200777"/>
                </a:lnTo>
                <a:cubicBezTo>
                  <a:pt x="6367209" y="201996"/>
                  <a:pt x="6361900" y="202821"/>
                  <a:pt x="6359691" y="203251"/>
                </a:cubicBezTo>
                <a:cubicBezTo>
                  <a:pt x="6358860" y="225823"/>
                  <a:pt x="6355863" y="242382"/>
                  <a:pt x="6350700" y="252929"/>
                </a:cubicBezTo>
                <a:cubicBezTo>
                  <a:pt x="6345538" y="263476"/>
                  <a:pt x="6341928" y="262304"/>
                  <a:pt x="6339870" y="249412"/>
                </a:cubicBezTo>
                <a:cubicBezTo>
                  <a:pt x="6337812" y="236520"/>
                  <a:pt x="6336783" y="222266"/>
                  <a:pt x="6336783" y="206650"/>
                </a:cubicBezTo>
                <a:cubicBezTo>
                  <a:pt x="6329010" y="207553"/>
                  <a:pt x="6322568" y="206133"/>
                  <a:pt x="6317456" y="202391"/>
                </a:cubicBezTo>
                <a:lnTo>
                  <a:pt x="6316162" y="195176"/>
                </a:lnTo>
                <a:lnTo>
                  <a:pt x="6309702" y="235076"/>
                </a:lnTo>
                <a:cubicBezTo>
                  <a:pt x="6305113" y="253481"/>
                  <a:pt x="6295881" y="268642"/>
                  <a:pt x="6282007" y="280559"/>
                </a:cubicBezTo>
                <a:cubicBezTo>
                  <a:pt x="6268133" y="292476"/>
                  <a:pt x="6265469" y="290250"/>
                  <a:pt x="6274016" y="273880"/>
                </a:cubicBezTo>
                <a:cubicBezTo>
                  <a:pt x="6282563" y="257511"/>
                  <a:pt x="6288636" y="237180"/>
                  <a:pt x="6292235" y="212888"/>
                </a:cubicBezTo>
                <a:cubicBezTo>
                  <a:pt x="6295835" y="188595"/>
                  <a:pt x="6297634" y="167142"/>
                  <a:pt x="6297634" y="148529"/>
                </a:cubicBezTo>
                <a:cubicBezTo>
                  <a:pt x="6297634" y="129514"/>
                  <a:pt x="6296286" y="116876"/>
                  <a:pt x="6293590" y="110617"/>
                </a:cubicBezTo>
                <a:lnTo>
                  <a:pt x="6293080" y="105087"/>
                </a:lnTo>
                <a:lnTo>
                  <a:pt x="6281448" y="112391"/>
                </a:lnTo>
                <a:cubicBezTo>
                  <a:pt x="6269739" y="118543"/>
                  <a:pt x="6268717" y="115747"/>
                  <a:pt x="6278382" y="104002"/>
                </a:cubicBezTo>
                <a:cubicBezTo>
                  <a:pt x="6288048" y="92258"/>
                  <a:pt x="6299972" y="76652"/>
                  <a:pt x="6314154" y="57185"/>
                </a:cubicBezTo>
                <a:cubicBezTo>
                  <a:pt x="6328337" y="37718"/>
                  <a:pt x="6334980" y="23091"/>
                  <a:pt x="6334083" y="13304"/>
                </a:cubicBezTo>
                <a:cubicBezTo>
                  <a:pt x="6333635" y="8411"/>
                  <a:pt x="6335208" y="5812"/>
                  <a:pt x="6338802" y="5509"/>
                </a:cubicBezTo>
                <a:close/>
                <a:moveTo>
                  <a:pt x="3119352" y="5509"/>
                </a:moveTo>
                <a:cubicBezTo>
                  <a:pt x="3122946" y="5206"/>
                  <a:pt x="3128561" y="7199"/>
                  <a:pt x="3136197" y="11487"/>
                </a:cubicBezTo>
                <a:cubicBezTo>
                  <a:pt x="3148028" y="19173"/>
                  <a:pt x="3151735" y="25282"/>
                  <a:pt x="3147318" y="29813"/>
                </a:cubicBezTo>
                <a:cubicBezTo>
                  <a:pt x="3142902" y="34345"/>
                  <a:pt x="3136556" y="39694"/>
                  <a:pt x="3128282" y="45860"/>
                </a:cubicBezTo>
                <a:cubicBezTo>
                  <a:pt x="3145977" y="44211"/>
                  <a:pt x="3157259" y="41777"/>
                  <a:pt x="3162128" y="38557"/>
                </a:cubicBezTo>
                <a:cubicBezTo>
                  <a:pt x="3166997" y="35338"/>
                  <a:pt x="3172707" y="34972"/>
                  <a:pt x="3179261" y="37460"/>
                </a:cubicBezTo>
                <a:cubicBezTo>
                  <a:pt x="3185814" y="39948"/>
                  <a:pt x="3191554" y="44369"/>
                  <a:pt x="3196480" y="50721"/>
                </a:cubicBezTo>
                <a:cubicBezTo>
                  <a:pt x="3201406" y="57074"/>
                  <a:pt x="3200768" y="61423"/>
                  <a:pt x="3194566" y="63767"/>
                </a:cubicBezTo>
                <a:cubicBezTo>
                  <a:pt x="3188363" y="66112"/>
                  <a:pt x="3181975" y="69041"/>
                  <a:pt x="3175400" y="72554"/>
                </a:cubicBezTo>
                <a:cubicBezTo>
                  <a:pt x="3168825" y="76068"/>
                  <a:pt x="3156718" y="83819"/>
                  <a:pt x="3139080" y="95807"/>
                </a:cubicBezTo>
                <a:cubicBezTo>
                  <a:pt x="3148845" y="94172"/>
                  <a:pt x="3155768" y="92416"/>
                  <a:pt x="3159848" y="90537"/>
                </a:cubicBezTo>
                <a:cubicBezTo>
                  <a:pt x="3163928" y="88658"/>
                  <a:pt x="3168205" y="88730"/>
                  <a:pt x="3172679" y="90752"/>
                </a:cubicBezTo>
                <a:cubicBezTo>
                  <a:pt x="3177153" y="92774"/>
                  <a:pt x="3182122" y="96216"/>
                  <a:pt x="3187586" y="101077"/>
                </a:cubicBezTo>
                <a:cubicBezTo>
                  <a:pt x="3193049" y="105938"/>
                  <a:pt x="3193960" y="110427"/>
                  <a:pt x="3190317" y="114542"/>
                </a:cubicBezTo>
                <a:cubicBezTo>
                  <a:pt x="3186675" y="118658"/>
                  <a:pt x="3184642" y="126266"/>
                  <a:pt x="3184219" y="137365"/>
                </a:cubicBezTo>
                <a:cubicBezTo>
                  <a:pt x="3183796" y="148464"/>
                  <a:pt x="3184484" y="169146"/>
                  <a:pt x="3186284" y="199411"/>
                </a:cubicBezTo>
                <a:cubicBezTo>
                  <a:pt x="3188084" y="229676"/>
                  <a:pt x="3188285" y="249254"/>
                  <a:pt x="3186886" y="258145"/>
                </a:cubicBezTo>
                <a:cubicBezTo>
                  <a:pt x="3185488" y="267036"/>
                  <a:pt x="3181498" y="275748"/>
                  <a:pt x="3174916" y="284280"/>
                </a:cubicBezTo>
                <a:cubicBezTo>
                  <a:pt x="3168334" y="292813"/>
                  <a:pt x="3163057" y="292791"/>
                  <a:pt x="3159084" y="284216"/>
                </a:cubicBezTo>
                <a:cubicBezTo>
                  <a:pt x="3155112" y="275640"/>
                  <a:pt x="3148508" y="267065"/>
                  <a:pt x="3139273" y="258490"/>
                </a:cubicBezTo>
                <a:cubicBezTo>
                  <a:pt x="3130038" y="249914"/>
                  <a:pt x="3130612" y="246752"/>
                  <a:pt x="3140994" y="249003"/>
                </a:cubicBezTo>
                <a:cubicBezTo>
                  <a:pt x="3151376" y="251255"/>
                  <a:pt x="3157460" y="251793"/>
                  <a:pt x="3159246" y="250617"/>
                </a:cubicBezTo>
                <a:cubicBezTo>
                  <a:pt x="3161031" y="249441"/>
                  <a:pt x="3162139" y="243404"/>
                  <a:pt x="3162569" y="232505"/>
                </a:cubicBezTo>
                <a:cubicBezTo>
                  <a:pt x="3162784" y="227056"/>
                  <a:pt x="3162837" y="218607"/>
                  <a:pt x="3162728" y="207158"/>
                </a:cubicBezTo>
                <a:lnTo>
                  <a:pt x="3162590" y="197787"/>
                </a:lnTo>
                <a:lnTo>
                  <a:pt x="3156170" y="200777"/>
                </a:lnTo>
                <a:cubicBezTo>
                  <a:pt x="3147759" y="201996"/>
                  <a:pt x="3142450" y="202821"/>
                  <a:pt x="3140241" y="203251"/>
                </a:cubicBezTo>
                <a:cubicBezTo>
                  <a:pt x="3139409" y="225823"/>
                  <a:pt x="3136412" y="242382"/>
                  <a:pt x="3131250" y="252929"/>
                </a:cubicBezTo>
                <a:cubicBezTo>
                  <a:pt x="3126088" y="263476"/>
                  <a:pt x="3122477" y="262304"/>
                  <a:pt x="3120420" y="249412"/>
                </a:cubicBezTo>
                <a:cubicBezTo>
                  <a:pt x="3118362" y="236520"/>
                  <a:pt x="3117333" y="222266"/>
                  <a:pt x="3117333" y="206650"/>
                </a:cubicBezTo>
                <a:cubicBezTo>
                  <a:pt x="3109561" y="207553"/>
                  <a:pt x="3103118" y="206133"/>
                  <a:pt x="3098006" y="202391"/>
                </a:cubicBezTo>
                <a:lnTo>
                  <a:pt x="3096713" y="195176"/>
                </a:lnTo>
                <a:lnTo>
                  <a:pt x="3090251" y="235076"/>
                </a:lnTo>
                <a:cubicBezTo>
                  <a:pt x="3085662" y="253481"/>
                  <a:pt x="3076431" y="268642"/>
                  <a:pt x="3062557" y="280559"/>
                </a:cubicBezTo>
                <a:cubicBezTo>
                  <a:pt x="3048683" y="292476"/>
                  <a:pt x="3046019" y="290250"/>
                  <a:pt x="3054566" y="273880"/>
                </a:cubicBezTo>
                <a:cubicBezTo>
                  <a:pt x="3063112" y="257511"/>
                  <a:pt x="3069185" y="237180"/>
                  <a:pt x="3072785" y="212888"/>
                </a:cubicBezTo>
                <a:cubicBezTo>
                  <a:pt x="3076384" y="188595"/>
                  <a:pt x="3078184" y="167142"/>
                  <a:pt x="3078184" y="148529"/>
                </a:cubicBezTo>
                <a:cubicBezTo>
                  <a:pt x="3078184" y="129514"/>
                  <a:pt x="3076836" y="116876"/>
                  <a:pt x="3074140" y="110617"/>
                </a:cubicBezTo>
                <a:lnTo>
                  <a:pt x="3073629" y="105087"/>
                </a:lnTo>
                <a:lnTo>
                  <a:pt x="3061998" y="112391"/>
                </a:lnTo>
                <a:cubicBezTo>
                  <a:pt x="3050289" y="118543"/>
                  <a:pt x="3049267" y="115747"/>
                  <a:pt x="3058932" y="104002"/>
                </a:cubicBezTo>
                <a:cubicBezTo>
                  <a:pt x="3068598" y="92258"/>
                  <a:pt x="3080521" y="76652"/>
                  <a:pt x="3094704" y="57185"/>
                </a:cubicBezTo>
                <a:cubicBezTo>
                  <a:pt x="3108887" y="37718"/>
                  <a:pt x="3115529" y="23091"/>
                  <a:pt x="3114633" y="13304"/>
                </a:cubicBezTo>
                <a:cubicBezTo>
                  <a:pt x="3114185" y="8411"/>
                  <a:pt x="3115758" y="5812"/>
                  <a:pt x="3119352" y="5509"/>
                </a:cubicBezTo>
                <a:close/>
                <a:moveTo>
                  <a:pt x="2110235" y="2495"/>
                </a:moveTo>
                <a:cubicBezTo>
                  <a:pt x="2111917" y="2226"/>
                  <a:pt x="2114121" y="2327"/>
                  <a:pt x="2116850" y="2796"/>
                </a:cubicBezTo>
                <a:cubicBezTo>
                  <a:pt x="2127763" y="4675"/>
                  <a:pt x="2137686" y="7984"/>
                  <a:pt x="2146620" y="12723"/>
                </a:cubicBezTo>
                <a:cubicBezTo>
                  <a:pt x="2155554" y="17463"/>
                  <a:pt x="2157977" y="22650"/>
                  <a:pt x="2153890" y="28286"/>
                </a:cubicBezTo>
                <a:cubicBezTo>
                  <a:pt x="2149803" y="33922"/>
                  <a:pt x="2147351" y="50578"/>
                  <a:pt x="2146534" y="78255"/>
                </a:cubicBezTo>
                <a:cubicBezTo>
                  <a:pt x="2175974" y="73910"/>
                  <a:pt x="2194803" y="69450"/>
                  <a:pt x="2203019" y="64875"/>
                </a:cubicBezTo>
                <a:cubicBezTo>
                  <a:pt x="2211237" y="60301"/>
                  <a:pt x="2218966" y="60193"/>
                  <a:pt x="2226208" y="64553"/>
                </a:cubicBezTo>
                <a:cubicBezTo>
                  <a:pt x="2233450" y="68912"/>
                  <a:pt x="2240878" y="73967"/>
                  <a:pt x="2248492" y="79717"/>
                </a:cubicBezTo>
                <a:cubicBezTo>
                  <a:pt x="2256107" y="85468"/>
                  <a:pt x="2256645" y="90949"/>
                  <a:pt x="2250106" y="96162"/>
                </a:cubicBezTo>
                <a:cubicBezTo>
                  <a:pt x="2243567" y="101375"/>
                  <a:pt x="2235587" y="117776"/>
                  <a:pt x="2226165" y="145367"/>
                </a:cubicBezTo>
                <a:cubicBezTo>
                  <a:pt x="2239659" y="159807"/>
                  <a:pt x="2237236" y="167558"/>
                  <a:pt x="2218895" y="168619"/>
                </a:cubicBezTo>
                <a:cubicBezTo>
                  <a:pt x="2200554" y="169681"/>
                  <a:pt x="2175982" y="171875"/>
                  <a:pt x="2145178" y="175202"/>
                </a:cubicBezTo>
                <a:cubicBezTo>
                  <a:pt x="2145178" y="241167"/>
                  <a:pt x="2144207" y="281670"/>
                  <a:pt x="2142264" y="296713"/>
                </a:cubicBezTo>
                <a:cubicBezTo>
                  <a:pt x="2140321" y="311756"/>
                  <a:pt x="2136284" y="319855"/>
                  <a:pt x="2130154" y="321009"/>
                </a:cubicBezTo>
                <a:cubicBezTo>
                  <a:pt x="2124023" y="322164"/>
                  <a:pt x="2120467" y="312900"/>
                  <a:pt x="2119484" y="293218"/>
                </a:cubicBezTo>
                <a:cubicBezTo>
                  <a:pt x="2118502" y="273536"/>
                  <a:pt x="2118011" y="234785"/>
                  <a:pt x="2118011" y="176965"/>
                </a:cubicBezTo>
                <a:cubicBezTo>
                  <a:pt x="2104202" y="177826"/>
                  <a:pt x="2086133" y="179912"/>
                  <a:pt x="2063805" y="183225"/>
                </a:cubicBezTo>
                <a:cubicBezTo>
                  <a:pt x="2063060" y="190639"/>
                  <a:pt x="2061583" y="196171"/>
                  <a:pt x="2059374" y="199820"/>
                </a:cubicBezTo>
                <a:cubicBezTo>
                  <a:pt x="2057166" y="203470"/>
                  <a:pt x="2054072" y="204086"/>
                  <a:pt x="2050092" y="201670"/>
                </a:cubicBezTo>
                <a:cubicBezTo>
                  <a:pt x="2046112" y="199254"/>
                  <a:pt x="2043209" y="193245"/>
                  <a:pt x="2041380" y="183644"/>
                </a:cubicBezTo>
                <a:cubicBezTo>
                  <a:pt x="2039553" y="174044"/>
                  <a:pt x="2036609" y="159761"/>
                  <a:pt x="2032551" y="140796"/>
                </a:cubicBezTo>
                <a:cubicBezTo>
                  <a:pt x="2028492" y="121831"/>
                  <a:pt x="2023950" y="107795"/>
                  <a:pt x="2018924" y="98689"/>
                </a:cubicBezTo>
                <a:cubicBezTo>
                  <a:pt x="2013898" y="89583"/>
                  <a:pt x="2015464" y="85030"/>
                  <a:pt x="2023624" y="85030"/>
                </a:cubicBezTo>
                <a:cubicBezTo>
                  <a:pt x="2029504" y="85030"/>
                  <a:pt x="2035329" y="85701"/>
                  <a:pt x="2041101" y="87042"/>
                </a:cubicBezTo>
                <a:cubicBezTo>
                  <a:pt x="2046873" y="88382"/>
                  <a:pt x="2057359" y="88404"/>
                  <a:pt x="2072560" y="87106"/>
                </a:cubicBezTo>
                <a:cubicBezTo>
                  <a:pt x="2087760" y="85808"/>
                  <a:pt x="2102910" y="83969"/>
                  <a:pt x="2118011" y="81589"/>
                </a:cubicBezTo>
                <a:cubicBezTo>
                  <a:pt x="2118011" y="47043"/>
                  <a:pt x="2115089" y="24805"/>
                  <a:pt x="2109245" y="14874"/>
                </a:cubicBezTo>
                <a:cubicBezTo>
                  <a:pt x="2104863" y="7427"/>
                  <a:pt x="2105193" y="3300"/>
                  <a:pt x="2110235" y="2495"/>
                </a:cubicBezTo>
                <a:close/>
                <a:moveTo>
                  <a:pt x="4962110" y="0"/>
                </a:moveTo>
                <a:cubicBezTo>
                  <a:pt x="4965107" y="0"/>
                  <a:pt x="4973291" y="1646"/>
                  <a:pt x="4986663" y="4937"/>
                </a:cubicBezTo>
                <a:cubicBezTo>
                  <a:pt x="5000036" y="8228"/>
                  <a:pt x="5001348" y="14362"/>
                  <a:pt x="4990600" y="23339"/>
                </a:cubicBezTo>
                <a:cubicBezTo>
                  <a:pt x="4979852" y="32316"/>
                  <a:pt x="4966777" y="46125"/>
                  <a:pt x="4951376" y="64768"/>
                </a:cubicBezTo>
                <a:cubicBezTo>
                  <a:pt x="4967294" y="62258"/>
                  <a:pt x="4982688" y="57805"/>
                  <a:pt x="4997559" y="51410"/>
                </a:cubicBezTo>
                <a:cubicBezTo>
                  <a:pt x="5012430" y="45014"/>
                  <a:pt x="5023170" y="43010"/>
                  <a:pt x="5029781" y="45398"/>
                </a:cubicBezTo>
                <a:cubicBezTo>
                  <a:pt x="5036392" y="47785"/>
                  <a:pt x="5044100" y="51564"/>
                  <a:pt x="5052905" y="56734"/>
                </a:cubicBezTo>
                <a:cubicBezTo>
                  <a:pt x="5061710" y="61903"/>
                  <a:pt x="5064050" y="67309"/>
                  <a:pt x="5059927" y="72952"/>
                </a:cubicBezTo>
                <a:cubicBezTo>
                  <a:pt x="5055805" y="78595"/>
                  <a:pt x="5052869" y="88630"/>
                  <a:pt x="5051119" y="103056"/>
                </a:cubicBezTo>
                <a:cubicBezTo>
                  <a:pt x="5049370" y="117482"/>
                  <a:pt x="5047578" y="133403"/>
                  <a:pt x="5045742" y="150820"/>
                </a:cubicBezTo>
                <a:cubicBezTo>
                  <a:pt x="5043906" y="168236"/>
                  <a:pt x="5039665" y="181447"/>
                  <a:pt x="5033018" y="190452"/>
                </a:cubicBezTo>
                <a:cubicBezTo>
                  <a:pt x="5026371" y="199458"/>
                  <a:pt x="5021475" y="200179"/>
                  <a:pt x="5018327" y="192614"/>
                </a:cubicBezTo>
                <a:cubicBezTo>
                  <a:pt x="5015179" y="185050"/>
                  <a:pt x="5012329" y="178930"/>
                  <a:pt x="5009776" y="174255"/>
                </a:cubicBezTo>
                <a:cubicBezTo>
                  <a:pt x="4988238" y="176951"/>
                  <a:pt x="4968584" y="179511"/>
                  <a:pt x="4950817" y="181934"/>
                </a:cubicBezTo>
                <a:cubicBezTo>
                  <a:pt x="4947189" y="198411"/>
                  <a:pt x="4942077" y="202312"/>
                  <a:pt x="4935480" y="193636"/>
                </a:cubicBezTo>
                <a:cubicBezTo>
                  <a:pt x="4928884" y="184960"/>
                  <a:pt x="4926033" y="175503"/>
                  <a:pt x="4926929" y="165264"/>
                </a:cubicBezTo>
                <a:cubicBezTo>
                  <a:pt x="4927826" y="155025"/>
                  <a:pt x="4927392" y="139394"/>
                  <a:pt x="4925628" y="118371"/>
                </a:cubicBezTo>
                <a:cubicBezTo>
                  <a:pt x="4923864" y="97349"/>
                  <a:pt x="4920939" y="84116"/>
                  <a:pt x="4916852" y="78674"/>
                </a:cubicBezTo>
                <a:cubicBezTo>
                  <a:pt x="4912765" y="73232"/>
                  <a:pt x="4912959" y="69554"/>
                  <a:pt x="4917433" y="67639"/>
                </a:cubicBezTo>
                <a:cubicBezTo>
                  <a:pt x="4921907" y="65725"/>
                  <a:pt x="4927435" y="65664"/>
                  <a:pt x="4934017" y="67456"/>
                </a:cubicBezTo>
                <a:cubicBezTo>
                  <a:pt x="4939366" y="58781"/>
                  <a:pt x="4944697" y="48312"/>
                  <a:pt x="4950010" y="36051"/>
                </a:cubicBezTo>
                <a:cubicBezTo>
                  <a:pt x="4955323" y="23790"/>
                  <a:pt x="4957302" y="14717"/>
                  <a:pt x="4955947" y="8830"/>
                </a:cubicBezTo>
                <a:cubicBezTo>
                  <a:pt x="4954591" y="2943"/>
                  <a:pt x="4956646" y="0"/>
                  <a:pt x="49621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5007574" y="3359299"/>
            <a:ext cx="4752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任意多边形 49"/>
          <p:cNvSpPr/>
          <p:nvPr/>
        </p:nvSpPr>
        <p:spPr>
          <a:xfrm>
            <a:off x="6094613" y="4164268"/>
            <a:ext cx="1001178" cy="228025"/>
          </a:xfrm>
          <a:custGeom>
            <a:avLst/>
            <a:gdLst>
              <a:gd name="connsiteX0" fmla="*/ 0 w 1296297"/>
              <a:gd name="connsiteY0" fmla="*/ 245902 h 332077"/>
              <a:gd name="connsiteX1" fmla="*/ 10758 w 1296297"/>
              <a:gd name="connsiteY1" fmla="*/ 219008 h 332077"/>
              <a:gd name="connsiteX2" fmla="*/ 37652 w 1296297"/>
              <a:gd name="connsiteY2" fmla="*/ 186735 h 332077"/>
              <a:gd name="connsiteX3" fmla="*/ 53788 w 1296297"/>
              <a:gd name="connsiteY3" fmla="*/ 181356 h 332077"/>
              <a:gd name="connsiteX4" fmla="*/ 69925 w 1296297"/>
              <a:gd name="connsiteY4" fmla="*/ 170598 h 332077"/>
              <a:gd name="connsiteX5" fmla="*/ 86061 w 1296297"/>
              <a:gd name="connsiteY5" fmla="*/ 138325 h 332077"/>
              <a:gd name="connsiteX6" fmla="*/ 75304 w 1296297"/>
              <a:gd name="connsiteY6" fmla="*/ 111431 h 332077"/>
              <a:gd name="connsiteX7" fmla="*/ 59167 w 1296297"/>
              <a:gd name="connsiteY7" fmla="*/ 73779 h 332077"/>
              <a:gd name="connsiteX8" fmla="*/ 69925 w 1296297"/>
              <a:gd name="connsiteY8" fmla="*/ 57643 h 332077"/>
              <a:gd name="connsiteX9" fmla="*/ 75304 w 1296297"/>
              <a:gd name="connsiteY9" fmla="*/ 41507 h 332077"/>
              <a:gd name="connsiteX10" fmla="*/ 91440 w 1296297"/>
              <a:gd name="connsiteY10" fmla="*/ 25370 h 332077"/>
              <a:gd name="connsiteX11" fmla="*/ 123713 w 1296297"/>
              <a:gd name="connsiteY11" fmla="*/ 9234 h 332077"/>
              <a:gd name="connsiteX12" fmla="*/ 129092 w 1296297"/>
              <a:gd name="connsiteY12" fmla="*/ 25370 h 332077"/>
              <a:gd name="connsiteX13" fmla="*/ 166744 w 1296297"/>
              <a:gd name="connsiteY13" fmla="*/ 63022 h 332077"/>
              <a:gd name="connsiteX14" fmla="*/ 193638 w 1296297"/>
              <a:gd name="connsiteY14" fmla="*/ 89916 h 332077"/>
              <a:gd name="connsiteX15" fmla="*/ 236668 w 1296297"/>
              <a:gd name="connsiteY15" fmla="*/ 100674 h 332077"/>
              <a:gd name="connsiteX16" fmla="*/ 344245 w 1296297"/>
              <a:gd name="connsiteY16" fmla="*/ 116810 h 332077"/>
              <a:gd name="connsiteX17" fmla="*/ 376518 w 1296297"/>
              <a:gd name="connsiteY17" fmla="*/ 106052 h 332077"/>
              <a:gd name="connsiteX18" fmla="*/ 392654 w 1296297"/>
              <a:gd name="connsiteY18" fmla="*/ 100674 h 332077"/>
              <a:gd name="connsiteX19" fmla="*/ 414170 w 1296297"/>
              <a:gd name="connsiteY19" fmla="*/ 95295 h 332077"/>
              <a:gd name="connsiteX20" fmla="*/ 510988 w 1296297"/>
              <a:gd name="connsiteY20" fmla="*/ 100674 h 332077"/>
              <a:gd name="connsiteX21" fmla="*/ 527125 w 1296297"/>
              <a:gd name="connsiteY21" fmla="*/ 116810 h 332077"/>
              <a:gd name="connsiteX22" fmla="*/ 580913 w 1296297"/>
              <a:gd name="connsiteY22" fmla="*/ 149083 h 332077"/>
              <a:gd name="connsiteX23" fmla="*/ 597050 w 1296297"/>
              <a:gd name="connsiteY23" fmla="*/ 165219 h 332077"/>
              <a:gd name="connsiteX24" fmla="*/ 613186 w 1296297"/>
              <a:gd name="connsiteY24" fmla="*/ 170598 h 332077"/>
              <a:gd name="connsiteX25" fmla="*/ 629322 w 1296297"/>
              <a:gd name="connsiteY25" fmla="*/ 181356 h 332077"/>
              <a:gd name="connsiteX26" fmla="*/ 672353 w 1296297"/>
              <a:gd name="connsiteY26" fmla="*/ 192114 h 332077"/>
              <a:gd name="connsiteX27" fmla="*/ 688490 w 1296297"/>
              <a:gd name="connsiteY27" fmla="*/ 197492 h 332077"/>
              <a:gd name="connsiteX28" fmla="*/ 710005 w 1296297"/>
              <a:gd name="connsiteY28" fmla="*/ 202871 h 332077"/>
              <a:gd name="connsiteX29" fmla="*/ 742278 w 1296297"/>
              <a:gd name="connsiteY29" fmla="*/ 197492 h 332077"/>
              <a:gd name="connsiteX30" fmla="*/ 774551 w 1296297"/>
              <a:gd name="connsiteY30" fmla="*/ 186735 h 332077"/>
              <a:gd name="connsiteX31" fmla="*/ 801445 w 1296297"/>
              <a:gd name="connsiteY31" fmla="*/ 159841 h 332077"/>
              <a:gd name="connsiteX32" fmla="*/ 833718 w 1296297"/>
              <a:gd name="connsiteY32" fmla="*/ 132947 h 332077"/>
              <a:gd name="connsiteX33" fmla="*/ 844475 w 1296297"/>
              <a:gd name="connsiteY33" fmla="*/ 116810 h 332077"/>
              <a:gd name="connsiteX34" fmla="*/ 941294 w 1296297"/>
              <a:gd name="connsiteY34" fmla="*/ 127568 h 332077"/>
              <a:gd name="connsiteX35" fmla="*/ 1005840 w 1296297"/>
              <a:gd name="connsiteY35" fmla="*/ 132947 h 332077"/>
              <a:gd name="connsiteX36" fmla="*/ 1043492 w 1296297"/>
              <a:gd name="connsiteY36" fmla="*/ 170598 h 332077"/>
              <a:gd name="connsiteX37" fmla="*/ 1043492 w 1296297"/>
              <a:gd name="connsiteY37" fmla="*/ 170598 h 332077"/>
              <a:gd name="connsiteX38" fmla="*/ 1081144 w 1296297"/>
              <a:gd name="connsiteY38" fmla="*/ 192114 h 332077"/>
              <a:gd name="connsiteX39" fmla="*/ 1097280 w 1296297"/>
              <a:gd name="connsiteY39" fmla="*/ 197492 h 332077"/>
              <a:gd name="connsiteX40" fmla="*/ 1113417 w 1296297"/>
              <a:gd name="connsiteY40" fmla="*/ 208250 h 332077"/>
              <a:gd name="connsiteX41" fmla="*/ 1129553 w 1296297"/>
              <a:gd name="connsiteY41" fmla="*/ 213629 h 332077"/>
              <a:gd name="connsiteX42" fmla="*/ 1145690 w 1296297"/>
              <a:gd name="connsiteY42" fmla="*/ 229765 h 332077"/>
              <a:gd name="connsiteX43" fmla="*/ 1194099 w 1296297"/>
              <a:gd name="connsiteY43" fmla="*/ 256659 h 332077"/>
              <a:gd name="connsiteX44" fmla="*/ 1231751 w 1296297"/>
              <a:gd name="connsiteY44" fmla="*/ 305069 h 332077"/>
              <a:gd name="connsiteX45" fmla="*/ 1247887 w 1296297"/>
              <a:gd name="connsiteY45" fmla="*/ 310448 h 332077"/>
              <a:gd name="connsiteX46" fmla="*/ 1296297 w 1296297"/>
              <a:gd name="connsiteY46" fmla="*/ 331963 h 33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96297" h="332077">
                <a:moveTo>
                  <a:pt x="0" y="245902"/>
                </a:moveTo>
                <a:cubicBezTo>
                  <a:pt x="3586" y="236937"/>
                  <a:pt x="6440" y="227644"/>
                  <a:pt x="10758" y="219008"/>
                </a:cubicBezTo>
                <a:cubicBezTo>
                  <a:pt x="15721" y="209083"/>
                  <a:pt x="28727" y="192685"/>
                  <a:pt x="37652" y="186735"/>
                </a:cubicBezTo>
                <a:cubicBezTo>
                  <a:pt x="42369" y="183590"/>
                  <a:pt x="48717" y="183892"/>
                  <a:pt x="53788" y="181356"/>
                </a:cubicBezTo>
                <a:cubicBezTo>
                  <a:pt x="59570" y="178465"/>
                  <a:pt x="64546" y="174184"/>
                  <a:pt x="69925" y="170598"/>
                </a:cubicBezTo>
                <a:cubicBezTo>
                  <a:pt x="74028" y="164443"/>
                  <a:pt x="87233" y="147702"/>
                  <a:pt x="86061" y="138325"/>
                </a:cubicBezTo>
                <a:cubicBezTo>
                  <a:pt x="84864" y="128744"/>
                  <a:pt x="78694" y="120471"/>
                  <a:pt x="75304" y="111431"/>
                </a:cubicBezTo>
                <a:cubicBezTo>
                  <a:pt x="63435" y="79779"/>
                  <a:pt x="78053" y="111552"/>
                  <a:pt x="59167" y="73779"/>
                </a:cubicBezTo>
                <a:cubicBezTo>
                  <a:pt x="62753" y="68400"/>
                  <a:pt x="67034" y="63425"/>
                  <a:pt x="69925" y="57643"/>
                </a:cubicBezTo>
                <a:cubicBezTo>
                  <a:pt x="72461" y="52572"/>
                  <a:pt x="72159" y="46224"/>
                  <a:pt x="75304" y="41507"/>
                </a:cubicBezTo>
                <a:cubicBezTo>
                  <a:pt x="79523" y="35178"/>
                  <a:pt x="86061" y="30749"/>
                  <a:pt x="91440" y="25370"/>
                </a:cubicBezTo>
                <a:cubicBezTo>
                  <a:pt x="96276" y="6028"/>
                  <a:pt x="92984" y="-11251"/>
                  <a:pt x="123713" y="9234"/>
                </a:cubicBezTo>
                <a:cubicBezTo>
                  <a:pt x="128430" y="12379"/>
                  <a:pt x="126339" y="20414"/>
                  <a:pt x="129092" y="25370"/>
                </a:cubicBezTo>
                <a:cubicBezTo>
                  <a:pt x="148708" y="60680"/>
                  <a:pt x="140553" y="54292"/>
                  <a:pt x="166744" y="63022"/>
                </a:cubicBezTo>
                <a:cubicBezTo>
                  <a:pt x="175350" y="75932"/>
                  <a:pt x="177859" y="84178"/>
                  <a:pt x="193638" y="89916"/>
                </a:cubicBezTo>
                <a:cubicBezTo>
                  <a:pt x="207533" y="94969"/>
                  <a:pt x="236668" y="100674"/>
                  <a:pt x="236668" y="100674"/>
                </a:cubicBezTo>
                <a:cubicBezTo>
                  <a:pt x="289880" y="136148"/>
                  <a:pt x="256045" y="123110"/>
                  <a:pt x="344245" y="116810"/>
                </a:cubicBezTo>
                <a:lnTo>
                  <a:pt x="376518" y="106052"/>
                </a:lnTo>
                <a:cubicBezTo>
                  <a:pt x="381897" y="104259"/>
                  <a:pt x="387154" y="102049"/>
                  <a:pt x="392654" y="100674"/>
                </a:cubicBezTo>
                <a:lnTo>
                  <a:pt x="414170" y="95295"/>
                </a:lnTo>
                <a:cubicBezTo>
                  <a:pt x="446443" y="97088"/>
                  <a:pt x="479236" y="94626"/>
                  <a:pt x="510988" y="100674"/>
                </a:cubicBezTo>
                <a:cubicBezTo>
                  <a:pt x="518460" y="102097"/>
                  <a:pt x="520935" y="112389"/>
                  <a:pt x="527125" y="116810"/>
                </a:cubicBezTo>
                <a:cubicBezTo>
                  <a:pt x="556836" y="138032"/>
                  <a:pt x="547400" y="115572"/>
                  <a:pt x="580913" y="149083"/>
                </a:cubicBezTo>
                <a:cubicBezTo>
                  <a:pt x="586292" y="154462"/>
                  <a:pt x="590721" y="161000"/>
                  <a:pt x="597050" y="165219"/>
                </a:cubicBezTo>
                <a:cubicBezTo>
                  <a:pt x="601767" y="168364"/>
                  <a:pt x="608115" y="168062"/>
                  <a:pt x="613186" y="170598"/>
                </a:cubicBezTo>
                <a:cubicBezTo>
                  <a:pt x="618968" y="173489"/>
                  <a:pt x="623540" y="178465"/>
                  <a:pt x="629322" y="181356"/>
                </a:cubicBezTo>
                <a:cubicBezTo>
                  <a:pt x="641616" y="187503"/>
                  <a:pt x="660080" y="189046"/>
                  <a:pt x="672353" y="192114"/>
                </a:cubicBezTo>
                <a:cubicBezTo>
                  <a:pt x="677854" y="193489"/>
                  <a:pt x="683038" y="195934"/>
                  <a:pt x="688490" y="197492"/>
                </a:cubicBezTo>
                <a:cubicBezTo>
                  <a:pt x="695598" y="199523"/>
                  <a:pt x="702833" y="201078"/>
                  <a:pt x="710005" y="202871"/>
                </a:cubicBezTo>
                <a:cubicBezTo>
                  <a:pt x="720763" y="201078"/>
                  <a:pt x="731698" y="200137"/>
                  <a:pt x="742278" y="197492"/>
                </a:cubicBezTo>
                <a:cubicBezTo>
                  <a:pt x="753279" y="194742"/>
                  <a:pt x="774551" y="186735"/>
                  <a:pt x="774551" y="186735"/>
                </a:cubicBezTo>
                <a:cubicBezTo>
                  <a:pt x="803236" y="143703"/>
                  <a:pt x="765586" y="195700"/>
                  <a:pt x="801445" y="159841"/>
                </a:cubicBezTo>
                <a:cubicBezTo>
                  <a:pt x="831857" y="129429"/>
                  <a:pt x="787557" y="156025"/>
                  <a:pt x="833718" y="132947"/>
                </a:cubicBezTo>
                <a:cubicBezTo>
                  <a:pt x="837304" y="127568"/>
                  <a:pt x="838060" y="117612"/>
                  <a:pt x="844475" y="116810"/>
                </a:cubicBezTo>
                <a:cubicBezTo>
                  <a:pt x="940369" y="104823"/>
                  <a:pt x="891483" y="121341"/>
                  <a:pt x="941294" y="127568"/>
                </a:cubicBezTo>
                <a:cubicBezTo>
                  <a:pt x="962717" y="130246"/>
                  <a:pt x="984325" y="131154"/>
                  <a:pt x="1005840" y="132947"/>
                </a:cubicBezTo>
                <a:cubicBezTo>
                  <a:pt x="1034243" y="142413"/>
                  <a:pt x="1018832" y="133607"/>
                  <a:pt x="1043492" y="170598"/>
                </a:cubicBezTo>
                <a:lnTo>
                  <a:pt x="1043492" y="170598"/>
                </a:lnTo>
                <a:cubicBezTo>
                  <a:pt x="1059698" y="181402"/>
                  <a:pt x="1062035" y="183925"/>
                  <a:pt x="1081144" y="192114"/>
                </a:cubicBezTo>
                <a:cubicBezTo>
                  <a:pt x="1086355" y="194347"/>
                  <a:pt x="1091901" y="195699"/>
                  <a:pt x="1097280" y="197492"/>
                </a:cubicBezTo>
                <a:cubicBezTo>
                  <a:pt x="1102659" y="201078"/>
                  <a:pt x="1107635" y="205359"/>
                  <a:pt x="1113417" y="208250"/>
                </a:cubicBezTo>
                <a:cubicBezTo>
                  <a:pt x="1118488" y="210786"/>
                  <a:pt x="1124836" y="210484"/>
                  <a:pt x="1129553" y="213629"/>
                </a:cubicBezTo>
                <a:cubicBezTo>
                  <a:pt x="1135882" y="217848"/>
                  <a:pt x="1139686" y="225095"/>
                  <a:pt x="1145690" y="229765"/>
                </a:cubicBezTo>
                <a:cubicBezTo>
                  <a:pt x="1173436" y="251346"/>
                  <a:pt x="1169750" y="248544"/>
                  <a:pt x="1194099" y="256659"/>
                </a:cubicBezTo>
                <a:cubicBezTo>
                  <a:pt x="1202649" y="269484"/>
                  <a:pt x="1216583" y="294957"/>
                  <a:pt x="1231751" y="305069"/>
                </a:cubicBezTo>
                <a:cubicBezTo>
                  <a:pt x="1236468" y="308214"/>
                  <a:pt x="1242931" y="307695"/>
                  <a:pt x="1247887" y="310448"/>
                </a:cubicBezTo>
                <a:cubicBezTo>
                  <a:pt x="1291984" y="334947"/>
                  <a:pt x="1264174" y="331963"/>
                  <a:pt x="1296297" y="331963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5268154" y="4414232"/>
            <a:ext cx="792980" cy="1226596"/>
          </a:xfrm>
          <a:custGeom>
            <a:avLst/>
            <a:gdLst>
              <a:gd name="connsiteX0" fmla="*/ 1016597 w 1016597"/>
              <a:gd name="connsiteY0" fmla="*/ 0 h 1554523"/>
              <a:gd name="connsiteX1" fmla="*/ 1000461 w 1016597"/>
              <a:gd name="connsiteY1" fmla="*/ 69924 h 1554523"/>
              <a:gd name="connsiteX2" fmla="*/ 984325 w 1016597"/>
              <a:gd name="connsiteY2" fmla="*/ 80682 h 1554523"/>
              <a:gd name="connsiteX3" fmla="*/ 978946 w 1016597"/>
              <a:gd name="connsiteY3" fmla="*/ 96819 h 1554523"/>
              <a:gd name="connsiteX4" fmla="*/ 930536 w 1016597"/>
              <a:gd name="connsiteY4" fmla="*/ 139849 h 1554523"/>
              <a:gd name="connsiteX5" fmla="*/ 914400 w 1016597"/>
              <a:gd name="connsiteY5" fmla="*/ 177501 h 1554523"/>
              <a:gd name="connsiteX6" fmla="*/ 903642 w 1016597"/>
              <a:gd name="connsiteY6" fmla="*/ 193637 h 1554523"/>
              <a:gd name="connsiteX7" fmla="*/ 887506 w 1016597"/>
              <a:gd name="connsiteY7" fmla="*/ 204395 h 1554523"/>
              <a:gd name="connsiteX8" fmla="*/ 801445 w 1016597"/>
              <a:gd name="connsiteY8" fmla="*/ 209774 h 1554523"/>
              <a:gd name="connsiteX9" fmla="*/ 769172 w 1016597"/>
              <a:gd name="connsiteY9" fmla="*/ 220532 h 1554523"/>
              <a:gd name="connsiteX10" fmla="*/ 753035 w 1016597"/>
              <a:gd name="connsiteY10" fmla="*/ 225910 h 1554523"/>
              <a:gd name="connsiteX11" fmla="*/ 710005 w 1016597"/>
              <a:gd name="connsiteY11" fmla="*/ 247426 h 1554523"/>
              <a:gd name="connsiteX12" fmla="*/ 618565 w 1016597"/>
              <a:gd name="connsiteY12" fmla="*/ 263562 h 1554523"/>
              <a:gd name="connsiteX13" fmla="*/ 586292 w 1016597"/>
              <a:gd name="connsiteY13" fmla="*/ 290456 h 1554523"/>
              <a:gd name="connsiteX14" fmla="*/ 564776 w 1016597"/>
              <a:gd name="connsiteY14" fmla="*/ 306593 h 1554523"/>
              <a:gd name="connsiteX15" fmla="*/ 537882 w 1016597"/>
              <a:gd name="connsiteY15" fmla="*/ 338866 h 1554523"/>
              <a:gd name="connsiteX16" fmla="*/ 521746 w 1016597"/>
              <a:gd name="connsiteY16" fmla="*/ 344244 h 1554523"/>
              <a:gd name="connsiteX17" fmla="*/ 510988 w 1016597"/>
              <a:gd name="connsiteY17" fmla="*/ 365760 h 1554523"/>
              <a:gd name="connsiteX18" fmla="*/ 489473 w 1016597"/>
              <a:gd name="connsiteY18" fmla="*/ 376517 h 1554523"/>
              <a:gd name="connsiteX19" fmla="*/ 478715 w 1016597"/>
              <a:gd name="connsiteY19" fmla="*/ 408790 h 1554523"/>
              <a:gd name="connsiteX20" fmla="*/ 473336 w 1016597"/>
              <a:gd name="connsiteY20" fmla="*/ 510988 h 1554523"/>
              <a:gd name="connsiteX21" fmla="*/ 451821 w 1016597"/>
              <a:gd name="connsiteY21" fmla="*/ 516367 h 1554523"/>
              <a:gd name="connsiteX22" fmla="*/ 403412 w 1016597"/>
              <a:gd name="connsiteY22" fmla="*/ 521746 h 1554523"/>
              <a:gd name="connsiteX23" fmla="*/ 392654 w 1016597"/>
              <a:gd name="connsiteY23" fmla="*/ 537882 h 1554523"/>
              <a:gd name="connsiteX24" fmla="*/ 376517 w 1016597"/>
              <a:gd name="connsiteY24" fmla="*/ 548640 h 1554523"/>
              <a:gd name="connsiteX25" fmla="*/ 371139 w 1016597"/>
              <a:gd name="connsiteY25" fmla="*/ 570155 h 1554523"/>
              <a:gd name="connsiteX26" fmla="*/ 360381 w 1016597"/>
              <a:gd name="connsiteY26" fmla="*/ 618564 h 1554523"/>
              <a:gd name="connsiteX27" fmla="*/ 333487 w 1016597"/>
              <a:gd name="connsiteY27" fmla="*/ 785308 h 1554523"/>
              <a:gd name="connsiteX28" fmla="*/ 317350 w 1016597"/>
              <a:gd name="connsiteY28" fmla="*/ 790687 h 1554523"/>
              <a:gd name="connsiteX29" fmla="*/ 279699 w 1016597"/>
              <a:gd name="connsiteY29" fmla="*/ 839096 h 1554523"/>
              <a:gd name="connsiteX30" fmla="*/ 263562 w 1016597"/>
              <a:gd name="connsiteY30" fmla="*/ 871369 h 1554523"/>
              <a:gd name="connsiteX31" fmla="*/ 258183 w 1016597"/>
              <a:gd name="connsiteY31" fmla="*/ 892884 h 1554523"/>
              <a:gd name="connsiteX32" fmla="*/ 252805 w 1016597"/>
              <a:gd name="connsiteY32" fmla="*/ 909021 h 1554523"/>
              <a:gd name="connsiteX33" fmla="*/ 258183 w 1016597"/>
              <a:gd name="connsiteY33" fmla="*/ 1021976 h 1554523"/>
              <a:gd name="connsiteX34" fmla="*/ 263562 w 1016597"/>
              <a:gd name="connsiteY34" fmla="*/ 1038113 h 1554523"/>
              <a:gd name="connsiteX35" fmla="*/ 295835 w 1016597"/>
              <a:gd name="connsiteY35" fmla="*/ 1059628 h 1554523"/>
              <a:gd name="connsiteX36" fmla="*/ 328108 w 1016597"/>
              <a:gd name="connsiteY36" fmla="*/ 1075764 h 1554523"/>
              <a:gd name="connsiteX37" fmla="*/ 328108 w 1016597"/>
              <a:gd name="connsiteY37" fmla="*/ 1113416 h 1554523"/>
              <a:gd name="connsiteX38" fmla="*/ 311972 w 1016597"/>
              <a:gd name="connsiteY38" fmla="*/ 1124174 h 1554523"/>
              <a:gd name="connsiteX39" fmla="*/ 290456 w 1016597"/>
              <a:gd name="connsiteY39" fmla="*/ 1156447 h 1554523"/>
              <a:gd name="connsiteX40" fmla="*/ 279699 w 1016597"/>
              <a:gd name="connsiteY40" fmla="*/ 1172583 h 1554523"/>
              <a:gd name="connsiteX41" fmla="*/ 263562 w 1016597"/>
              <a:gd name="connsiteY41" fmla="*/ 1188720 h 1554523"/>
              <a:gd name="connsiteX42" fmla="*/ 247426 w 1016597"/>
              <a:gd name="connsiteY42" fmla="*/ 1220993 h 1554523"/>
              <a:gd name="connsiteX43" fmla="*/ 209774 w 1016597"/>
              <a:gd name="connsiteY43" fmla="*/ 1247887 h 1554523"/>
              <a:gd name="connsiteX44" fmla="*/ 172122 w 1016597"/>
              <a:gd name="connsiteY44" fmla="*/ 1269402 h 1554523"/>
              <a:gd name="connsiteX45" fmla="*/ 123713 w 1016597"/>
              <a:gd name="connsiteY45" fmla="*/ 1307054 h 1554523"/>
              <a:gd name="connsiteX46" fmla="*/ 96819 w 1016597"/>
              <a:gd name="connsiteY46" fmla="*/ 1333948 h 1554523"/>
              <a:gd name="connsiteX47" fmla="*/ 86061 w 1016597"/>
              <a:gd name="connsiteY47" fmla="*/ 1350084 h 1554523"/>
              <a:gd name="connsiteX48" fmla="*/ 48409 w 1016597"/>
              <a:gd name="connsiteY48" fmla="*/ 1376979 h 1554523"/>
              <a:gd name="connsiteX49" fmla="*/ 37652 w 1016597"/>
              <a:gd name="connsiteY49" fmla="*/ 1393115 h 1554523"/>
              <a:gd name="connsiteX50" fmla="*/ 26894 w 1016597"/>
              <a:gd name="connsiteY50" fmla="*/ 1425388 h 1554523"/>
              <a:gd name="connsiteX51" fmla="*/ 21515 w 1016597"/>
              <a:gd name="connsiteY51" fmla="*/ 1457661 h 1554523"/>
              <a:gd name="connsiteX52" fmla="*/ 16136 w 1016597"/>
              <a:gd name="connsiteY52" fmla="*/ 1473797 h 1554523"/>
              <a:gd name="connsiteX53" fmla="*/ 10757 w 1016597"/>
              <a:gd name="connsiteY53" fmla="*/ 1500692 h 1554523"/>
              <a:gd name="connsiteX54" fmla="*/ 5379 w 1016597"/>
              <a:gd name="connsiteY54" fmla="*/ 1516828 h 1554523"/>
              <a:gd name="connsiteX55" fmla="*/ 0 w 1016597"/>
              <a:gd name="connsiteY55" fmla="*/ 1538343 h 1554523"/>
              <a:gd name="connsiteX56" fmla="*/ 10757 w 1016597"/>
              <a:gd name="connsiteY56" fmla="*/ 1554480 h 155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16597" h="1554523">
                <a:moveTo>
                  <a:pt x="1016597" y="0"/>
                </a:moveTo>
                <a:cubicBezTo>
                  <a:pt x="1013788" y="28090"/>
                  <a:pt x="1020062" y="50323"/>
                  <a:pt x="1000461" y="69924"/>
                </a:cubicBezTo>
                <a:cubicBezTo>
                  <a:pt x="995890" y="74495"/>
                  <a:pt x="989704" y="77096"/>
                  <a:pt x="984325" y="80682"/>
                </a:cubicBezTo>
                <a:cubicBezTo>
                  <a:pt x="982532" y="86061"/>
                  <a:pt x="982427" y="92343"/>
                  <a:pt x="978946" y="96819"/>
                </a:cubicBezTo>
                <a:cubicBezTo>
                  <a:pt x="959105" y="122329"/>
                  <a:pt x="952107" y="125470"/>
                  <a:pt x="930536" y="139849"/>
                </a:cubicBezTo>
                <a:cubicBezTo>
                  <a:pt x="924502" y="157950"/>
                  <a:pt x="925033" y="158893"/>
                  <a:pt x="914400" y="177501"/>
                </a:cubicBezTo>
                <a:cubicBezTo>
                  <a:pt x="911193" y="183114"/>
                  <a:pt x="908213" y="189066"/>
                  <a:pt x="903642" y="193637"/>
                </a:cubicBezTo>
                <a:cubicBezTo>
                  <a:pt x="899071" y="198208"/>
                  <a:pt x="893891" y="203387"/>
                  <a:pt x="887506" y="204395"/>
                </a:cubicBezTo>
                <a:cubicBezTo>
                  <a:pt x="859115" y="208878"/>
                  <a:pt x="830132" y="207981"/>
                  <a:pt x="801445" y="209774"/>
                </a:cubicBezTo>
                <a:lnTo>
                  <a:pt x="769172" y="220532"/>
                </a:lnTo>
                <a:cubicBezTo>
                  <a:pt x="763793" y="222325"/>
                  <a:pt x="758106" y="223374"/>
                  <a:pt x="753035" y="225910"/>
                </a:cubicBezTo>
                <a:cubicBezTo>
                  <a:pt x="738692" y="233082"/>
                  <a:pt x="725823" y="244790"/>
                  <a:pt x="710005" y="247426"/>
                </a:cubicBezTo>
                <a:cubicBezTo>
                  <a:pt x="636441" y="259686"/>
                  <a:pt x="666847" y="253905"/>
                  <a:pt x="618565" y="263562"/>
                </a:cubicBezTo>
                <a:cubicBezTo>
                  <a:pt x="582899" y="287339"/>
                  <a:pt x="622530" y="259395"/>
                  <a:pt x="586292" y="290456"/>
                </a:cubicBezTo>
                <a:cubicBezTo>
                  <a:pt x="579485" y="296290"/>
                  <a:pt x="571948" y="301214"/>
                  <a:pt x="564776" y="306593"/>
                </a:cubicBezTo>
                <a:cubicBezTo>
                  <a:pt x="556838" y="318500"/>
                  <a:pt x="550307" y="330583"/>
                  <a:pt x="537882" y="338866"/>
                </a:cubicBezTo>
                <a:cubicBezTo>
                  <a:pt x="533165" y="342011"/>
                  <a:pt x="527125" y="342451"/>
                  <a:pt x="521746" y="344244"/>
                </a:cubicBezTo>
                <a:cubicBezTo>
                  <a:pt x="518160" y="351416"/>
                  <a:pt x="516658" y="360090"/>
                  <a:pt x="510988" y="365760"/>
                </a:cubicBezTo>
                <a:cubicBezTo>
                  <a:pt x="505318" y="371430"/>
                  <a:pt x="494284" y="370103"/>
                  <a:pt x="489473" y="376517"/>
                </a:cubicBezTo>
                <a:cubicBezTo>
                  <a:pt x="482669" y="385589"/>
                  <a:pt x="478715" y="408790"/>
                  <a:pt x="478715" y="408790"/>
                </a:cubicBezTo>
                <a:cubicBezTo>
                  <a:pt x="476922" y="442856"/>
                  <a:pt x="481610" y="477893"/>
                  <a:pt x="473336" y="510988"/>
                </a:cubicBezTo>
                <a:cubicBezTo>
                  <a:pt x="471543" y="518160"/>
                  <a:pt x="459127" y="515243"/>
                  <a:pt x="451821" y="516367"/>
                </a:cubicBezTo>
                <a:cubicBezTo>
                  <a:pt x="435774" y="518836"/>
                  <a:pt x="419548" y="519953"/>
                  <a:pt x="403412" y="521746"/>
                </a:cubicBezTo>
                <a:cubicBezTo>
                  <a:pt x="399826" y="527125"/>
                  <a:pt x="397225" y="533311"/>
                  <a:pt x="392654" y="537882"/>
                </a:cubicBezTo>
                <a:cubicBezTo>
                  <a:pt x="388083" y="542453"/>
                  <a:pt x="380103" y="543261"/>
                  <a:pt x="376517" y="548640"/>
                </a:cubicBezTo>
                <a:cubicBezTo>
                  <a:pt x="372417" y="554791"/>
                  <a:pt x="373170" y="563047"/>
                  <a:pt x="371139" y="570155"/>
                </a:cubicBezTo>
                <a:cubicBezTo>
                  <a:pt x="360545" y="607238"/>
                  <a:pt x="370090" y="560311"/>
                  <a:pt x="360381" y="618564"/>
                </a:cubicBezTo>
                <a:cubicBezTo>
                  <a:pt x="354890" y="698178"/>
                  <a:pt x="392279" y="755911"/>
                  <a:pt x="333487" y="785308"/>
                </a:cubicBezTo>
                <a:cubicBezTo>
                  <a:pt x="328416" y="787844"/>
                  <a:pt x="322729" y="788894"/>
                  <a:pt x="317350" y="790687"/>
                </a:cubicBezTo>
                <a:cubicBezTo>
                  <a:pt x="303427" y="804610"/>
                  <a:pt x="286133" y="819794"/>
                  <a:pt x="279699" y="839096"/>
                </a:cubicBezTo>
                <a:cubicBezTo>
                  <a:pt x="272276" y="861366"/>
                  <a:pt x="277465" y="850515"/>
                  <a:pt x="263562" y="871369"/>
                </a:cubicBezTo>
                <a:cubicBezTo>
                  <a:pt x="261769" y="878541"/>
                  <a:pt x="260214" y="885776"/>
                  <a:pt x="258183" y="892884"/>
                </a:cubicBezTo>
                <a:cubicBezTo>
                  <a:pt x="256625" y="898336"/>
                  <a:pt x="252805" y="903351"/>
                  <a:pt x="252805" y="909021"/>
                </a:cubicBezTo>
                <a:cubicBezTo>
                  <a:pt x="252805" y="946715"/>
                  <a:pt x="255053" y="984412"/>
                  <a:pt x="258183" y="1021976"/>
                </a:cubicBezTo>
                <a:cubicBezTo>
                  <a:pt x="258654" y="1027626"/>
                  <a:pt x="260417" y="1033395"/>
                  <a:pt x="263562" y="1038113"/>
                </a:cubicBezTo>
                <a:cubicBezTo>
                  <a:pt x="278856" y="1061054"/>
                  <a:pt x="276099" y="1049760"/>
                  <a:pt x="295835" y="1059628"/>
                </a:cubicBezTo>
                <a:cubicBezTo>
                  <a:pt x="337535" y="1080478"/>
                  <a:pt x="287558" y="1062249"/>
                  <a:pt x="328108" y="1075764"/>
                </a:cubicBezTo>
                <a:cubicBezTo>
                  <a:pt x="332947" y="1090281"/>
                  <a:pt x="338614" y="1097656"/>
                  <a:pt x="328108" y="1113416"/>
                </a:cubicBezTo>
                <a:cubicBezTo>
                  <a:pt x="324522" y="1118795"/>
                  <a:pt x="317351" y="1120588"/>
                  <a:pt x="311972" y="1124174"/>
                </a:cubicBezTo>
                <a:lnTo>
                  <a:pt x="290456" y="1156447"/>
                </a:lnTo>
                <a:cubicBezTo>
                  <a:pt x="286870" y="1161826"/>
                  <a:pt x="284270" y="1168012"/>
                  <a:pt x="279699" y="1172583"/>
                </a:cubicBezTo>
                <a:lnTo>
                  <a:pt x="263562" y="1188720"/>
                </a:lnTo>
                <a:cubicBezTo>
                  <a:pt x="259188" y="1201842"/>
                  <a:pt x="257851" y="1210568"/>
                  <a:pt x="247426" y="1220993"/>
                </a:cubicBezTo>
                <a:cubicBezTo>
                  <a:pt x="243583" y="1224836"/>
                  <a:pt x="216895" y="1243818"/>
                  <a:pt x="209774" y="1247887"/>
                </a:cubicBezTo>
                <a:cubicBezTo>
                  <a:pt x="196135" y="1255681"/>
                  <a:pt x="183918" y="1258916"/>
                  <a:pt x="172122" y="1269402"/>
                </a:cubicBezTo>
                <a:cubicBezTo>
                  <a:pt x="128583" y="1308103"/>
                  <a:pt x="156986" y="1295962"/>
                  <a:pt x="123713" y="1307054"/>
                </a:cubicBezTo>
                <a:cubicBezTo>
                  <a:pt x="112906" y="1339473"/>
                  <a:pt x="127495" y="1308385"/>
                  <a:pt x="96819" y="1333948"/>
                </a:cubicBezTo>
                <a:cubicBezTo>
                  <a:pt x="91853" y="1338086"/>
                  <a:pt x="91027" y="1345946"/>
                  <a:pt x="86061" y="1350084"/>
                </a:cubicBezTo>
                <a:cubicBezTo>
                  <a:pt x="44538" y="1384686"/>
                  <a:pt x="82742" y="1335779"/>
                  <a:pt x="48409" y="1376979"/>
                </a:cubicBezTo>
                <a:cubicBezTo>
                  <a:pt x="44271" y="1381945"/>
                  <a:pt x="40277" y="1387208"/>
                  <a:pt x="37652" y="1393115"/>
                </a:cubicBezTo>
                <a:cubicBezTo>
                  <a:pt x="33047" y="1403477"/>
                  <a:pt x="26894" y="1425388"/>
                  <a:pt x="26894" y="1425388"/>
                </a:cubicBezTo>
                <a:cubicBezTo>
                  <a:pt x="25101" y="1436146"/>
                  <a:pt x="23881" y="1447015"/>
                  <a:pt x="21515" y="1457661"/>
                </a:cubicBezTo>
                <a:cubicBezTo>
                  <a:pt x="20285" y="1463196"/>
                  <a:pt x="17511" y="1468297"/>
                  <a:pt x="16136" y="1473797"/>
                </a:cubicBezTo>
                <a:cubicBezTo>
                  <a:pt x="13919" y="1482667"/>
                  <a:pt x="12974" y="1491822"/>
                  <a:pt x="10757" y="1500692"/>
                </a:cubicBezTo>
                <a:cubicBezTo>
                  <a:pt x="9382" y="1506192"/>
                  <a:pt x="6936" y="1511377"/>
                  <a:pt x="5379" y="1516828"/>
                </a:cubicBezTo>
                <a:cubicBezTo>
                  <a:pt x="3348" y="1523936"/>
                  <a:pt x="1793" y="1531171"/>
                  <a:pt x="0" y="1538343"/>
                </a:cubicBezTo>
                <a:cubicBezTo>
                  <a:pt x="5946" y="1556181"/>
                  <a:pt x="-291" y="1554480"/>
                  <a:pt x="10757" y="155448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5880760" y="4443019"/>
            <a:ext cx="34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 animBg="1"/>
      <p:bldP spid="30" grpId="0" animBg="1"/>
      <p:bldP spid="31" grpId="0" animBg="1"/>
      <p:bldP spid="50" grpId="0" animBg="1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812800" y="1318298"/>
            <a:ext cx="6531263" cy="322057"/>
          </a:xfrm>
          <a:custGeom>
            <a:avLst/>
            <a:gdLst/>
            <a:ahLst/>
            <a:cxnLst/>
            <a:rect l="l" t="t" r="r" b="b"/>
            <a:pathLst>
              <a:path w="6531263" h="322057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5876653" y="227425"/>
                </a:moveTo>
                <a:cubicBezTo>
                  <a:pt x="5869971" y="227053"/>
                  <a:pt x="5845923" y="228981"/>
                  <a:pt x="5804508" y="233212"/>
                </a:cubicBezTo>
                <a:cubicBezTo>
                  <a:pt x="5806272" y="249502"/>
                  <a:pt x="5807534" y="262631"/>
                  <a:pt x="5808294" y="272597"/>
                </a:cubicBezTo>
                <a:cubicBezTo>
                  <a:pt x="5850382" y="269041"/>
                  <a:pt x="5874409" y="266925"/>
                  <a:pt x="5880375" y="266251"/>
                </a:cubicBezTo>
                <a:cubicBezTo>
                  <a:pt x="5883687" y="249717"/>
                  <a:pt x="5885566" y="239206"/>
                  <a:pt x="5886010" y="234717"/>
                </a:cubicBezTo>
                <a:cubicBezTo>
                  <a:pt x="5886455" y="230229"/>
                  <a:pt x="5883336" y="227798"/>
                  <a:pt x="5876653" y="227425"/>
                </a:cubicBezTo>
                <a:close/>
                <a:moveTo>
                  <a:pt x="6485647" y="224737"/>
                </a:moveTo>
                <a:cubicBezTo>
                  <a:pt x="6482275" y="224927"/>
                  <a:pt x="6478996" y="226206"/>
                  <a:pt x="6475808" y="228576"/>
                </a:cubicBezTo>
                <a:cubicBezTo>
                  <a:pt x="6469434" y="233316"/>
                  <a:pt x="6466247" y="239632"/>
                  <a:pt x="6466247" y="247527"/>
                </a:cubicBezTo>
                <a:cubicBezTo>
                  <a:pt x="6466247" y="255421"/>
                  <a:pt x="6469796" y="261347"/>
                  <a:pt x="6476894" y="265305"/>
                </a:cubicBezTo>
                <a:cubicBezTo>
                  <a:pt x="6483993" y="269263"/>
                  <a:pt x="6490940" y="269062"/>
                  <a:pt x="6497738" y="264703"/>
                </a:cubicBezTo>
                <a:cubicBezTo>
                  <a:pt x="6504535" y="260329"/>
                  <a:pt x="6507730" y="254019"/>
                  <a:pt x="6507321" y="245774"/>
                </a:cubicBezTo>
                <a:cubicBezTo>
                  <a:pt x="6506912" y="237528"/>
                  <a:pt x="6503152" y="231416"/>
                  <a:pt x="6496038" y="227436"/>
                </a:cubicBezTo>
                <a:cubicBezTo>
                  <a:pt x="6492482" y="225446"/>
                  <a:pt x="6489018" y="224547"/>
                  <a:pt x="6485647" y="224737"/>
                </a:cubicBezTo>
                <a:close/>
                <a:moveTo>
                  <a:pt x="2093049" y="214631"/>
                </a:moveTo>
                <a:cubicBezTo>
                  <a:pt x="2096795" y="214929"/>
                  <a:pt x="2094377" y="218305"/>
                  <a:pt x="2085795" y="224758"/>
                </a:cubicBezTo>
                <a:cubicBezTo>
                  <a:pt x="2074351" y="233362"/>
                  <a:pt x="2061485" y="241583"/>
                  <a:pt x="2047195" y="249420"/>
                </a:cubicBezTo>
                <a:cubicBezTo>
                  <a:pt x="2032905" y="257257"/>
                  <a:pt x="2021985" y="264681"/>
                  <a:pt x="2014434" y="271694"/>
                </a:cubicBezTo>
                <a:cubicBezTo>
                  <a:pt x="2006885" y="278706"/>
                  <a:pt x="1997678" y="276992"/>
                  <a:pt x="1986815" y="266553"/>
                </a:cubicBezTo>
                <a:cubicBezTo>
                  <a:pt x="1975952" y="256113"/>
                  <a:pt x="1972450" y="250474"/>
                  <a:pt x="1976308" y="249635"/>
                </a:cubicBezTo>
                <a:cubicBezTo>
                  <a:pt x="1980165" y="248796"/>
                  <a:pt x="1986668" y="247720"/>
                  <a:pt x="1995818" y="246408"/>
                </a:cubicBezTo>
                <a:cubicBezTo>
                  <a:pt x="2004966" y="245096"/>
                  <a:pt x="2014198" y="242224"/>
                  <a:pt x="2023512" y="237793"/>
                </a:cubicBezTo>
                <a:cubicBezTo>
                  <a:pt x="2032826" y="233362"/>
                  <a:pt x="2042882" y="229347"/>
                  <a:pt x="2053680" y="225748"/>
                </a:cubicBezTo>
                <a:cubicBezTo>
                  <a:pt x="2065582" y="221159"/>
                  <a:pt x="2076771" y="217696"/>
                  <a:pt x="2087247" y="215358"/>
                </a:cubicBezTo>
                <a:cubicBezTo>
                  <a:pt x="2089866" y="214774"/>
                  <a:pt x="2091800" y="214531"/>
                  <a:pt x="2093049" y="214631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6" y="251592"/>
                </a:cubicBezTo>
                <a:cubicBezTo>
                  <a:pt x="127438" y="260218"/>
                  <a:pt x="144213" y="264531"/>
                  <a:pt x="162238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7" y="245494"/>
                  <a:pt x="203259" y="235818"/>
                  <a:pt x="198698" y="221370"/>
                </a:cubicBezTo>
                <a:cubicBezTo>
                  <a:pt x="194139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40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2798465" y="202480"/>
                </a:moveTo>
                <a:cubicBezTo>
                  <a:pt x="2800788" y="202350"/>
                  <a:pt x="2803859" y="202871"/>
                  <a:pt x="2807677" y="204044"/>
                </a:cubicBezTo>
                <a:cubicBezTo>
                  <a:pt x="2822949" y="208733"/>
                  <a:pt x="2833998" y="214275"/>
                  <a:pt x="2840824" y="220671"/>
                </a:cubicBezTo>
                <a:cubicBezTo>
                  <a:pt x="2847650" y="227067"/>
                  <a:pt x="2849912" y="235323"/>
                  <a:pt x="2847611" y="245440"/>
                </a:cubicBezTo>
                <a:cubicBezTo>
                  <a:pt x="2845309" y="255557"/>
                  <a:pt x="2838709" y="256801"/>
                  <a:pt x="2827811" y="249172"/>
                </a:cubicBezTo>
                <a:cubicBezTo>
                  <a:pt x="2816912" y="241543"/>
                  <a:pt x="2806888" y="232229"/>
                  <a:pt x="2797739" y="221230"/>
                </a:cubicBezTo>
                <a:cubicBezTo>
                  <a:pt x="2791254" y="209120"/>
                  <a:pt x="2791496" y="202870"/>
                  <a:pt x="2798465" y="202480"/>
                </a:cubicBezTo>
                <a:close/>
                <a:moveTo>
                  <a:pt x="6488128" y="201817"/>
                </a:moveTo>
                <a:cubicBezTo>
                  <a:pt x="6493650" y="201939"/>
                  <a:pt x="6499294" y="203212"/>
                  <a:pt x="6505062" y="205635"/>
                </a:cubicBezTo>
                <a:cubicBezTo>
                  <a:pt x="6516599" y="210482"/>
                  <a:pt x="6524260" y="218162"/>
                  <a:pt x="6528046" y="228673"/>
                </a:cubicBezTo>
                <a:cubicBezTo>
                  <a:pt x="6531832" y="239184"/>
                  <a:pt x="6532276" y="249581"/>
                  <a:pt x="6529380" y="259863"/>
                </a:cubicBezTo>
                <a:cubicBezTo>
                  <a:pt x="6526484" y="270145"/>
                  <a:pt x="6521062" y="278014"/>
                  <a:pt x="6513118" y="283470"/>
                </a:cubicBezTo>
                <a:cubicBezTo>
                  <a:pt x="6505174" y="288927"/>
                  <a:pt x="6495734" y="291655"/>
                  <a:pt x="6484800" y="291655"/>
                </a:cubicBezTo>
                <a:cubicBezTo>
                  <a:pt x="6473866" y="291655"/>
                  <a:pt x="6463964" y="287217"/>
                  <a:pt x="6455094" y="278340"/>
                </a:cubicBezTo>
                <a:cubicBezTo>
                  <a:pt x="6446225" y="269464"/>
                  <a:pt x="6441790" y="259920"/>
                  <a:pt x="6441790" y="249710"/>
                </a:cubicBezTo>
                <a:cubicBezTo>
                  <a:pt x="6441790" y="239500"/>
                  <a:pt x="6444178" y="230569"/>
                  <a:pt x="6448952" y="222919"/>
                </a:cubicBezTo>
                <a:cubicBezTo>
                  <a:pt x="6453728" y="215268"/>
                  <a:pt x="6461390" y="209263"/>
                  <a:pt x="6471936" y="204904"/>
                </a:cubicBezTo>
                <a:cubicBezTo>
                  <a:pt x="6477210" y="202724"/>
                  <a:pt x="6482608" y="201695"/>
                  <a:pt x="6488128" y="201817"/>
                </a:cubicBezTo>
                <a:close/>
                <a:moveTo>
                  <a:pt x="5890183" y="200992"/>
                </a:moveTo>
                <a:cubicBezTo>
                  <a:pt x="5893338" y="201133"/>
                  <a:pt x="5896823" y="202151"/>
                  <a:pt x="5900637" y="204044"/>
                </a:cubicBezTo>
                <a:cubicBezTo>
                  <a:pt x="5908267" y="207829"/>
                  <a:pt x="5915749" y="212426"/>
                  <a:pt x="5923084" y="217832"/>
                </a:cubicBezTo>
                <a:cubicBezTo>
                  <a:pt x="5930419" y="223238"/>
                  <a:pt x="5930795" y="228573"/>
                  <a:pt x="5924213" y="233835"/>
                </a:cubicBezTo>
                <a:cubicBezTo>
                  <a:pt x="5917631" y="239098"/>
                  <a:pt x="5910575" y="249818"/>
                  <a:pt x="5903047" y="265993"/>
                </a:cubicBezTo>
                <a:cubicBezTo>
                  <a:pt x="5910246" y="277394"/>
                  <a:pt x="5911934" y="283843"/>
                  <a:pt x="5908113" y="285342"/>
                </a:cubicBezTo>
                <a:cubicBezTo>
                  <a:pt x="5904291" y="286840"/>
                  <a:pt x="5894636" y="287816"/>
                  <a:pt x="5879149" y="288267"/>
                </a:cubicBezTo>
                <a:cubicBezTo>
                  <a:pt x="5863661" y="288719"/>
                  <a:pt x="5839785" y="289798"/>
                  <a:pt x="5807519" y="291505"/>
                </a:cubicBezTo>
                <a:cubicBezTo>
                  <a:pt x="5800435" y="306003"/>
                  <a:pt x="5794355" y="303188"/>
                  <a:pt x="5789279" y="283062"/>
                </a:cubicBezTo>
                <a:cubicBezTo>
                  <a:pt x="5784202" y="262935"/>
                  <a:pt x="5780765" y="249040"/>
                  <a:pt x="5778965" y="241375"/>
                </a:cubicBezTo>
                <a:cubicBezTo>
                  <a:pt x="5777165" y="233710"/>
                  <a:pt x="5774648" y="226647"/>
                  <a:pt x="5771415" y="220187"/>
                </a:cubicBezTo>
                <a:cubicBezTo>
                  <a:pt x="5768181" y="213727"/>
                  <a:pt x="5771070" y="211436"/>
                  <a:pt x="5780083" y="213315"/>
                </a:cubicBezTo>
                <a:cubicBezTo>
                  <a:pt x="5789096" y="215193"/>
                  <a:pt x="5795008" y="216319"/>
                  <a:pt x="5797818" y="216692"/>
                </a:cubicBezTo>
                <a:cubicBezTo>
                  <a:pt x="5800629" y="217065"/>
                  <a:pt x="5814066" y="215713"/>
                  <a:pt x="5838128" y="212637"/>
                </a:cubicBezTo>
                <a:cubicBezTo>
                  <a:pt x="5862192" y="209561"/>
                  <a:pt x="5876718" y="206413"/>
                  <a:pt x="5881708" y="203194"/>
                </a:cubicBezTo>
                <a:cubicBezTo>
                  <a:pt x="5884204" y="201584"/>
                  <a:pt x="5887029" y="200850"/>
                  <a:pt x="5890183" y="200992"/>
                </a:cubicBezTo>
                <a:close/>
                <a:moveTo>
                  <a:pt x="5232236" y="185096"/>
                </a:moveTo>
                <a:cubicBezTo>
                  <a:pt x="5235975" y="185718"/>
                  <a:pt x="5240777" y="187058"/>
                  <a:pt x="5246642" y="189115"/>
                </a:cubicBezTo>
                <a:cubicBezTo>
                  <a:pt x="5267808" y="196816"/>
                  <a:pt x="5280535" y="205496"/>
                  <a:pt x="5284823" y="215154"/>
                </a:cubicBezTo>
                <a:cubicBezTo>
                  <a:pt x="5289111" y="224812"/>
                  <a:pt x="5289505" y="234578"/>
                  <a:pt x="5286006" y="244451"/>
                </a:cubicBezTo>
                <a:cubicBezTo>
                  <a:pt x="5282507" y="254324"/>
                  <a:pt x="5274487" y="252886"/>
                  <a:pt x="5261947" y="240138"/>
                </a:cubicBezTo>
                <a:cubicBezTo>
                  <a:pt x="5249406" y="227389"/>
                  <a:pt x="5237855" y="213641"/>
                  <a:pt x="5227294" y="198892"/>
                </a:cubicBezTo>
                <a:cubicBezTo>
                  <a:pt x="5219373" y="187830"/>
                  <a:pt x="5221020" y="183232"/>
                  <a:pt x="5232236" y="185096"/>
                </a:cubicBezTo>
                <a:close/>
                <a:moveTo>
                  <a:pt x="4499221" y="183661"/>
                </a:moveTo>
                <a:lnTo>
                  <a:pt x="4481266" y="185018"/>
                </a:lnTo>
                <a:cubicBezTo>
                  <a:pt x="4463212" y="186817"/>
                  <a:pt x="4443344" y="189503"/>
                  <a:pt x="4421661" y="193073"/>
                </a:cubicBezTo>
                <a:cubicBezTo>
                  <a:pt x="4439687" y="207069"/>
                  <a:pt x="4450632" y="215272"/>
                  <a:pt x="4454497" y="217681"/>
                </a:cubicBezTo>
                <a:cubicBezTo>
                  <a:pt x="4458361" y="220090"/>
                  <a:pt x="4465811" y="216613"/>
                  <a:pt x="4476846" y="207249"/>
                </a:cubicBezTo>
                <a:cubicBezTo>
                  <a:pt x="4487881" y="197885"/>
                  <a:pt x="4494613" y="190686"/>
                  <a:pt x="4497044" y="185652"/>
                </a:cubicBezTo>
                <a:close/>
                <a:moveTo>
                  <a:pt x="4850359" y="183297"/>
                </a:moveTo>
                <a:cubicBezTo>
                  <a:pt x="4854297" y="183720"/>
                  <a:pt x="4859267" y="184727"/>
                  <a:pt x="4865268" y="186319"/>
                </a:cubicBezTo>
                <a:cubicBezTo>
                  <a:pt x="4887453" y="191137"/>
                  <a:pt x="4901646" y="198838"/>
                  <a:pt x="4907848" y="209421"/>
                </a:cubicBezTo>
                <a:cubicBezTo>
                  <a:pt x="4914050" y="220004"/>
                  <a:pt x="4915771" y="230057"/>
                  <a:pt x="4913011" y="239579"/>
                </a:cubicBezTo>
                <a:cubicBezTo>
                  <a:pt x="4910250" y="249101"/>
                  <a:pt x="4905313" y="252388"/>
                  <a:pt x="4898200" y="249441"/>
                </a:cubicBezTo>
                <a:cubicBezTo>
                  <a:pt x="4891088" y="246494"/>
                  <a:pt x="4882322" y="239812"/>
                  <a:pt x="4871904" y="229394"/>
                </a:cubicBezTo>
                <a:cubicBezTo>
                  <a:pt x="4861486" y="218975"/>
                  <a:pt x="4851774" y="207600"/>
                  <a:pt x="4842768" y="195267"/>
                </a:cubicBezTo>
                <a:cubicBezTo>
                  <a:pt x="4836014" y="186018"/>
                  <a:pt x="4838545" y="182028"/>
                  <a:pt x="4850359" y="183297"/>
                </a:cubicBezTo>
                <a:close/>
                <a:moveTo>
                  <a:pt x="3955009" y="183297"/>
                </a:moveTo>
                <a:cubicBezTo>
                  <a:pt x="3958947" y="183720"/>
                  <a:pt x="3963917" y="184727"/>
                  <a:pt x="3969918" y="186319"/>
                </a:cubicBezTo>
                <a:cubicBezTo>
                  <a:pt x="3992103" y="191137"/>
                  <a:pt x="4006296" y="198838"/>
                  <a:pt x="4012498" y="209421"/>
                </a:cubicBezTo>
                <a:cubicBezTo>
                  <a:pt x="4018700" y="220004"/>
                  <a:pt x="4020421" y="230057"/>
                  <a:pt x="4017661" y="239579"/>
                </a:cubicBezTo>
                <a:cubicBezTo>
                  <a:pt x="4014900" y="249101"/>
                  <a:pt x="4009963" y="252388"/>
                  <a:pt x="4002851" y="249441"/>
                </a:cubicBezTo>
                <a:cubicBezTo>
                  <a:pt x="3995738" y="246494"/>
                  <a:pt x="3986972" y="239812"/>
                  <a:pt x="3976554" y="229394"/>
                </a:cubicBezTo>
                <a:cubicBezTo>
                  <a:pt x="3966136" y="218975"/>
                  <a:pt x="3956424" y="207600"/>
                  <a:pt x="3947418" y="195267"/>
                </a:cubicBezTo>
                <a:cubicBezTo>
                  <a:pt x="3940664" y="186018"/>
                  <a:pt x="3943194" y="182028"/>
                  <a:pt x="3955009" y="183297"/>
                </a:cubicBezTo>
                <a:close/>
                <a:moveTo>
                  <a:pt x="4706095" y="178524"/>
                </a:moveTo>
                <a:cubicBezTo>
                  <a:pt x="4709158" y="179100"/>
                  <a:pt x="4711434" y="183860"/>
                  <a:pt x="4712922" y="192805"/>
                </a:cubicBezTo>
                <a:cubicBezTo>
                  <a:pt x="4715897" y="210694"/>
                  <a:pt x="4711652" y="228490"/>
                  <a:pt x="4700187" y="246193"/>
                </a:cubicBezTo>
                <a:cubicBezTo>
                  <a:pt x="4688722" y="263896"/>
                  <a:pt x="4680147" y="266879"/>
                  <a:pt x="4674461" y="255141"/>
                </a:cubicBezTo>
                <a:cubicBezTo>
                  <a:pt x="4668775" y="243404"/>
                  <a:pt x="4669342" y="232900"/>
                  <a:pt x="4676160" y="223629"/>
                </a:cubicBezTo>
                <a:cubicBezTo>
                  <a:pt x="4682979" y="214358"/>
                  <a:pt x="4689106" y="202932"/>
                  <a:pt x="4694541" y="189352"/>
                </a:cubicBezTo>
                <a:cubicBezTo>
                  <a:pt x="4699180" y="181558"/>
                  <a:pt x="4703031" y="177949"/>
                  <a:pt x="4706095" y="178524"/>
                </a:cubicBezTo>
                <a:close/>
                <a:moveTo>
                  <a:pt x="3810745" y="178524"/>
                </a:moveTo>
                <a:cubicBezTo>
                  <a:pt x="3813808" y="179100"/>
                  <a:pt x="3816084" y="183860"/>
                  <a:pt x="3817572" y="192805"/>
                </a:cubicBezTo>
                <a:cubicBezTo>
                  <a:pt x="3820547" y="210694"/>
                  <a:pt x="3816303" y="228490"/>
                  <a:pt x="3804838" y="246193"/>
                </a:cubicBezTo>
                <a:cubicBezTo>
                  <a:pt x="3793373" y="263896"/>
                  <a:pt x="3784797" y="266879"/>
                  <a:pt x="3779111" y="255141"/>
                </a:cubicBezTo>
                <a:cubicBezTo>
                  <a:pt x="3773425" y="243404"/>
                  <a:pt x="3773992" y="232900"/>
                  <a:pt x="3780811" y="223629"/>
                </a:cubicBezTo>
                <a:cubicBezTo>
                  <a:pt x="3787629" y="214358"/>
                  <a:pt x="3793756" y="202932"/>
                  <a:pt x="3799191" y="189352"/>
                </a:cubicBezTo>
                <a:cubicBezTo>
                  <a:pt x="3803830" y="181558"/>
                  <a:pt x="3807681" y="177949"/>
                  <a:pt x="3810745" y="178524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5134882" y="172289"/>
                </a:moveTo>
                <a:cubicBezTo>
                  <a:pt x="5137354" y="173447"/>
                  <a:pt x="5138754" y="178511"/>
                  <a:pt x="5139080" y="187481"/>
                </a:cubicBezTo>
                <a:cubicBezTo>
                  <a:pt x="5139732" y="205420"/>
                  <a:pt x="5134914" y="222317"/>
                  <a:pt x="5124625" y="238170"/>
                </a:cubicBezTo>
                <a:cubicBezTo>
                  <a:pt x="5114336" y="254023"/>
                  <a:pt x="5107112" y="256292"/>
                  <a:pt x="5102954" y="244978"/>
                </a:cubicBezTo>
                <a:cubicBezTo>
                  <a:pt x="5098795" y="233663"/>
                  <a:pt x="5100107" y="222973"/>
                  <a:pt x="5106890" y="212906"/>
                </a:cubicBezTo>
                <a:cubicBezTo>
                  <a:pt x="5113673" y="202839"/>
                  <a:pt x="5119459" y="192048"/>
                  <a:pt x="5124248" y="180533"/>
                </a:cubicBezTo>
                <a:cubicBezTo>
                  <a:pt x="5128866" y="173879"/>
                  <a:pt x="5132411" y="171131"/>
                  <a:pt x="5134882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2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7" y="168181"/>
                </a:cubicBezTo>
                <a:close/>
                <a:moveTo>
                  <a:pt x="2806002" y="167127"/>
                </a:moveTo>
                <a:cubicBezTo>
                  <a:pt x="2809202" y="166313"/>
                  <a:pt x="2814976" y="167239"/>
                  <a:pt x="2823326" y="169907"/>
                </a:cubicBezTo>
                <a:cubicBezTo>
                  <a:pt x="2840025" y="175241"/>
                  <a:pt x="2848374" y="183853"/>
                  <a:pt x="2848374" y="195741"/>
                </a:cubicBezTo>
                <a:cubicBezTo>
                  <a:pt x="2848374" y="208389"/>
                  <a:pt x="2840695" y="210361"/>
                  <a:pt x="2825337" y="201656"/>
                </a:cubicBezTo>
                <a:cubicBezTo>
                  <a:pt x="2815098" y="192335"/>
                  <a:pt x="2808028" y="183379"/>
                  <a:pt x="2804128" y="174790"/>
                </a:cubicBezTo>
                <a:cubicBezTo>
                  <a:pt x="2802178" y="170495"/>
                  <a:pt x="2802802" y="167940"/>
                  <a:pt x="2806002" y="167127"/>
                </a:cubicBezTo>
                <a:close/>
                <a:moveTo>
                  <a:pt x="5859650" y="162669"/>
                </a:moveTo>
                <a:cubicBezTo>
                  <a:pt x="5866626" y="160367"/>
                  <a:pt x="5874252" y="162780"/>
                  <a:pt x="5882526" y="169907"/>
                </a:cubicBezTo>
                <a:cubicBezTo>
                  <a:pt x="5890800" y="177034"/>
                  <a:pt x="5888656" y="182010"/>
                  <a:pt x="5876094" y="184835"/>
                </a:cubicBezTo>
                <a:cubicBezTo>
                  <a:pt x="5863532" y="187660"/>
                  <a:pt x="5851064" y="189972"/>
                  <a:pt x="5838688" y="191772"/>
                </a:cubicBezTo>
                <a:cubicBezTo>
                  <a:pt x="5826312" y="193572"/>
                  <a:pt x="5817540" y="193464"/>
                  <a:pt x="5812370" y="191449"/>
                </a:cubicBezTo>
                <a:cubicBezTo>
                  <a:pt x="5807201" y="189435"/>
                  <a:pt x="5803221" y="186115"/>
                  <a:pt x="5800432" y="181490"/>
                </a:cubicBezTo>
                <a:cubicBezTo>
                  <a:pt x="5797643" y="176865"/>
                  <a:pt x="5800396" y="174266"/>
                  <a:pt x="5808692" y="173693"/>
                </a:cubicBezTo>
                <a:cubicBezTo>
                  <a:pt x="5816988" y="173119"/>
                  <a:pt x="5825552" y="171943"/>
                  <a:pt x="5834386" y="170165"/>
                </a:cubicBezTo>
                <a:cubicBezTo>
                  <a:pt x="5844252" y="167469"/>
                  <a:pt x="5852674" y="164970"/>
                  <a:pt x="5859650" y="162669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1" y="157883"/>
                  <a:pt x="218940" y="157883"/>
                </a:cubicBezTo>
                <a:close/>
                <a:moveTo>
                  <a:pt x="5509064" y="153622"/>
                </a:moveTo>
                <a:cubicBezTo>
                  <a:pt x="5511383" y="153933"/>
                  <a:pt x="5514187" y="154568"/>
                  <a:pt x="5517478" y="155527"/>
                </a:cubicBezTo>
                <a:cubicBezTo>
                  <a:pt x="5530643" y="159363"/>
                  <a:pt x="5540118" y="165175"/>
                  <a:pt x="5545904" y="172961"/>
                </a:cubicBezTo>
                <a:cubicBezTo>
                  <a:pt x="5551691" y="180748"/>
                  <a:pt x="5553117" y="190327"/>
                  <a:pt x="5550185" y="201699"/>
                </a:cubicBezTo>
                <a:cubicBezTo>
                  <a:pt x="5547253" y="213071"/>
                  <a:pt x="5538007" y="210389"/>
                  <a:pt x="5522447" y="193654"/>
                </a:cubicBezTo>
                <a:cubicBezTo>
                  <a:pt x="5510760" y="177464"/>
                  <a:pt x="5503719" y="166103"/>
                  <a:pt x="5501324" y="159571"/>
                </a:cubicBezTo>
                <a:cubicBezTo>
                  <a:pt x="5499528" y="154672"/>
                  <a:pt x="5502108" y="152689"/>
                  <a:pt x="5509064" y="153622"/>
                </a:cubicBezTo>
                <a:close/>
                <a:moveTo>
                  <a:pt x="1007577" y="145880"/>
                </a:moveTo>
                <a:cubicBezTo>
                  <a:pt x="992821" y="149450"/>
                  <a:pt x="981363" y="152340"/>
                  <a:pt x="973204" y="154548"/>
                </a:cubicBezTo>
                <a:cubicBezTo>
                  <a:pt x="968328" y="173219"/>
                  <a:pt x="965890" y="184247"/>
                  <a:pt x="965890" y="187631"/>
                </a:cubicBezTo>
                <a:cubicBezTo>
                  <a:pt x="965890" y="189653"/>
                  <a:pt x="967840" y="191962"/>
                  <a:pt x="971741" y="194558"/>
                </a:cubicBezTo>
                <a:cubicBezTo>
                  <a:pt x="975642" y="197153"/>
                  <a:pt x="980761" y="200667"/>
                  <a:pt x="987100" y="205098"/>
                </a:cubicBezTo>
                <a:cubicBezTo>
                  <a:pt x="995402" y="190342"/>
                  <a:pt x="1002229" y="170602"/>
                  <a:pt x="1007577" y="145880"/>
                </a:cubicBezTo>
                <a:close/>
                <a:moveTo>
                  <a:pt x="1127640" y="145528"/>
                </a:moveTo>
                <a:cubicBezTo>
                  <a:pt x="1125490" y="145519"/>
                  <a:pt x="1122514" y="145844"/>
                  <a:pt x="1118710" y="146504"/>
                </a:cubicBezTo>
                <a:cubicBezTo>
                  <a:pt x="1111103" y="147823"/>
                  <a:pt x="1097505" y="149709"/>
                  <a:pt x="1077916" y="152161"/>
                </a:cubicBezTo>
                <a:cubicBezTo>
                  <a:pt x="1078776" y="170358"/>
                  <a:pt x="1079622" y="190707"/>
                  <a:pt x="1080454" y="213207"/>
                </a:cubicBezTo>
                <a:cubicBezTo>
                  <a:pt x="1091697" y="212375"/>
                  <a:pt x="1108396" y="209916"/>
                  <a:pt x="1130552" y="205829"/>
                </a:cubicBezTo>
                <a:cubicBezTo>
                  <a:pt x="1132244" y="182713"/>
                  <a:pt x="1133090" y="167204"/>
                  <a:pt x="1133090" y="159302"/>
                </a:cubicBezTo>
                <a:cubicBezTo>
                  <a:pt x="1133090" y="152161"/>
                  <a:pt x="1132595" y="147912"/>
                  <a:pt x="1131606" y="146557"/>
                </a:cubicBezTo>
                <a:cubicBezTo>
                  <a:pt x="1131111" y="145880"/>
                  <a:pt x="1129789" y="145536"/>
                  <a:pt x="1127640" y="145528"/>
                </a:cubicBezTo>
                <a:close/>
                <a:moveTo>
                  <a:pt x="4449840" y="140481"/>
                </a:moveTo>
                <a:cubicBezTo>
                  <a:pt x="4441307" y="142273"/>
                  <a:pt x="4432266" y="144274"/>
                  <a:pt x="4422715" y="146482"/>
                </a:cubicBezTo>
                <a:cubicBezTo>
                  <a:pt x="4421970" y="157065"/>
                  <a:pt x="4421166" y="166257"/>
                  <a:pt x="4420306" y="174058"/>
                </a:cubicBezTo>
                <a:cubicBezTo>
                  <a:pt x="4427533" y="172366"/>
                  <a:pt x="4435729" y="170753"/>
                  <a:pt x="4444892" y="169218"/>
                </a:cubicBezTo>
                <a:cubicBezTo>
                  <a:pt x="4447301" y="159625"/>
                  <a:pt x="4448950" y="150046"/>
                  <a:pt x="4449840" y="140481"/>
                </a:cubicBezTo>
                <a:close/>
                <a:moveTo>
                  <a:pt x="1411440" y="136076"/>
                </a:moveTo>
                <a:cubicBezTo>
                  <a:pt x="1409880" y="136055"/>
                  <a:pt x="1407873" y="136365"/>
                  <a:pt x="1405417" y="137007"/>
                </a:cubicBezTo>
                <a:cubicBezTo>
                  <a:pt x="1400506" y="138290"/>
                  <a:pt x="1392192" y="140079"/>
                  <a:pt x="1380476" y="142374"/>
                </a:cubicBezTo>
                <a:cubicBezTo>
                  <a:pt x="1381336" y="151766"/>
                  <a:pt x="1382154" y="162780"/>
                  <a:pt x="1382928" y="175413"/>
                </a:cubicBezTo>
                <a:cubicBezTo>
                  <a:pt x="1391389" y="174582"/>
                  <a:pt x="1400531" y="173033"/>
                  <a:pt x="1410354" y="170767"/>
                </a:cubicBezTo>
                <a:cubicBezTo>
                  <a:pt x="1414627" y="149716"/>
                  <a:pt x="1416101" y="138505"/>
                  <a:pt x="1414774" y="137136"/>
                </a:cubicBezTo>
                <a:cubicBezTo>
                  <a:pt x="1414111" y="136451"/>
                  <a:pt x="1412999" y="136098"/>
                  <a:pt x="1411440" y="136076"/>
                </a:cubicBezTo>
                <a:close/>
                <a:moveTo>
                  <a:pt x="2508975" y="136074"/>
                </a:moveTo>
                <a:cubicBezTo>
                  <a:pt x="2511963" y="135620"/>
                  <a:pt x="2515205" y="135999"/>
                  <a:pt x="2518701" y="137211"/>
                </a:cubicBezTo>
                <a:cubicBezTo>
                  <a:pt x="2525692" y="139635"/>
                  <a:pt x="2532184" y="143256"/>
                  <a:pt x="2538178" y="148074"/>
                </a:cubicBezTo>
                <a:cubicBezTo>
                  <a:pt x="2544172" y="152892"/>
                  <a:pt x="2545108" y="157840"/>
                  <a:pt x="2540985" y="162916"/>
                </a:cubicBezTo>
                <a:cubicBezTo>
                  <a:pt x="2536862" y="167992"/>
                  <a:pt x="2534141" y="176711"/>
                  <a:pt x="2532822" y="189072"/>
                </a:cubicBezTo>
                <a:cubicBezTo>
                  <a:pt x="2531503" y="201434"/>
                  <a:pt x="2528635" y="214290"/>
                  <a:pt x="2524218" y="227640"/>
                </a:cubicBezTo>
                <a:cubicBezTo>
                  <a:pt x="2540394" y="241049"/>
                  <a:pt x="2555487" y="251255"/>
                  <a:pt x="2569497" y="258260"/>
                </a:cubicBezTo>
                <a:cubicBezTo>
                  <a:pt x="2583508" y="265266"/>
                  <a:pt x="2597909" y="270209"/>
                  <a:pt x="2612701" y="273092"/>
                </a:cubicBezTo>
                <a:cubicBezTo>
                  <a:pt x="2627493" y="275974"/>
                  <a:pt x="2629619" y="280007"/>
                  <a:pt x="2619079" y="285191"/>
                </a:cubicBezTo>
                <a:cubicBezTo>
                  <a:pt x="2608539" y="290375"/>
                  <a:pt x="2595396" y="293648"/>
                  <a:pt x="2579650" y="295011"/>
                </a:cubicBezTo>
                <a:cubicBezTo>
                  <a:pt x="2563905" y="296373"/>
                  <a:pt x="2552931" y="293272"/>
                  <a:pt x="2546729" y="285708"/>
                </a:cubicBezTo>
                <a:cubicBezTo>
                  <a:pt x="2540526" y="278143"/>
                  <a:pt x="2528075" y="264825"/>
                  <a:pt x="2509376" y="245752"/>
                </a:cubicBezTo>
                <a:cubicBezTo>
                  <a:pt x="2496470" y="260652"/>
                  <a:pt x="2481413" y="271353"/>
                  <a:pt x="2464204" y="277856"/>
                </a:cubicBezTo>
                <a:cubicBezTo>
                  <a:pt x="2446996" y="284360"/>
                  <a:pt x="2431297" y="287246"/>
                  <a:pt x="2417108" y="286514"/>
                </a:cubicBezTo>
                <a:cubicBezTo>
                  <a:pt x="2402918" y="285783"/>
                  <a:pt x="2402040" y="282893"/>
                  <a:pt x="2414472" y="277846"/>
                </a:cubicBezTo>
                <a:cubicBezTo>
                  <a:pt x="2426905" y="272798"/>
                  <a:pt x="2440313" y="266567"/>
                  <a:pt x="2454697" y="259153"/>
                </a:cubicBezTo>
                <a:cubicBezTo>
                  <a:pt x="2469080" y="251739"/>
                  <a:pt x="2481398" y="241543"/>
                  <a:pt x="2491652" y="228565"/>
                </a:cubicBezTo>
                <a:cubicBezTo>
                  <a:pt x="2486919" y="222944"/>
                  <a:pt x="2480832" y="216412"/>
                  <a:pt x="2473389" y="208970"/>
                </a:cubicBezTo>
                <a:cubicBezTo>
                  <a:pt x="2465947" y="201527"/>
                  <a:pt x="2458809" y="195622"/>
                  <a:pt x="2451976" y="191256"/>
                </a:cubicBezTo>
                <a:cubicBezTo>
                  <a:pt x="2445142" y="186889"/>
                  <a:pt x="2444953" y="183383"/>
                  <a:pt x="2451406" y="180737"/>
                </a:cubicBezTo>
                <a:cubicBezTo>
                  <a:pt x="2457859" y="178091"/>
                  <a:pt x="2463032" y="177787"/>
                  <a:pt x="2466925" y="179823"/>
                </a:cubicBezTo>
                <a:cubicBezTo>
                  <a:pt x="2470819" y="181859"/>
                  <a:pt x="2475598" y="185233"/>
                  <a:pt x="2481262" y="189944"/>
                </a:cubicBezTo>
                <a:cubicBezTo>
                  <a:pt x="2486926" y="194654"/>
                  <a:pt x="2493394" y="201505"/>
                  <a:pt x="2500664" y="210497"/>
                </a:cubicBezTo>
                <a:cubicBezTo>
                  <a:pt x="2503676" y="200373"/>
                  <a:pt x="2505404" y="189772"/>
                  <a:pt x="2505848" y="178694"/>
                </a:cubicBezTo>
                <a:cubicBezTo>
                  <a:pt x="2506293" y="167616"/>
                  <a:pt x="2506092" y="162077"/>
                  <a:pt x="2505246" y="162077"/>
                </a:cubicBezTo>
                <a:cubicBezTo>
                  <a:pt x="2503080" y="162077"/>
                  <a:pt x="2498907" y="163181"/>
                  <a:pt x="2492727" y="165390"/>
                </a:cubicBezTo>
                <a:cubicBezTo>
                  <a:pt x="2486546" y="167598"/>
                  <a:pt x="2478695" y="170072"/>
                  <a:pt x="2469173" y="172811"/>
                </a:cubicBezTo>
                <a:cubicBezTo>
                  <a:pt x="2459651" y="175550"/>
                  <a:pt x="2450671" y="174169"/>
                  <a:pt x="2442232" y="168670"/>
                </a:cubicBezTo>
                <a:cubicBezTo>
                  <a:pt x="2433792" y="163170"/>
                  <a:pt x="2434803" y="159793"/>
                  <a:pt x="2445265" y="158539"/>
                </a:cubicBezTo>
                <a:cubicBezTo>
                  <a:pt x="2455726" y="157284"/>
                  <a:pt x="2466352" y="154928"/>
                  <a:pt x="2477143" y="151472"/>
                </a:cubicBezTo>
                <a:cubicBezTo>
                  <a:pt x="2487934" y="148016"/>
                  <a:pt x="2495810" y="144170"/>
                  <a:pt x="2500772" y="139932"/>
                </a:cubicBezTo>
                <a:cubicBezTo>
                  <a:pt x="2503253" y="137813"/>
                  <a:pt x="2505987" y="136527"/>
                  <a:pt x="2508975" y="136074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5177787" y="128198"/>
                </a:moveTo>
                <a:cubicBezTo>
                  <a:pt x="5184886" y="128198"/>
                  <a:pt x="5192522" y="130324"/>
                  <a:pt x="5200696" y="134576"/>
                </a:cubicBezTo>
                <a:cubicBezTo>
                  <a:pt x="5208870" y="138828"/>
                  <a:pt x="5211609" y="143739"/>
                  <a:pt x="5208913" y="149311"/>
                </a:cubicBezTo>
                <a:cubicBezTo>
                  <a:pt x="5206217" y="154882"/>
                  <a:pt x="5204869" y="169011"/>
                  <a:pt x="5204869" y="191697"/>
                </a:cubicBezTo>
                <a:cubicBezTo>
                  <a:pt x="5204869" y="214541"/>
                  <a:pt x="5205543" y="233950"/>
                  <a:pt x="5206891" y="249925"/>
                </a:cubicBezTo>
                <a:cubicBezTo>
                  <a:pt x="5208239" y="265900"/>
                  <a:pt x="5204077" y="280222"/>
                  <a:pt x="5194404" y="292892"/>
                </a:cubicBezTo>
                <a:cubicBezTo>
                  <a:pt x="5184732" y="305562"/>
                  <a:pt x="5177207" y="307193"/>
                  <a:pt x="5171830" y="297786"/>
                </a:cubicBezTo>
                <a:cubicBezTo>
                  <a:pt x="5166452" y="288378"/>
                  <a:pt x="5158213" y="279129"/>
                  <a:pt x="5147114" y="270037"/>
                </a:cubicBezTo>
                <a:cubicBezTo>
                  <a:pt x="5136015" y="260946"/>
                  <a:pt x="5136373" y="257300"/>
                  <a:pt x="5148189" y="259099"/>
                </a:cubicBezTo>
                <a:cubicBezTo>
                  <a:pt x="5160006" y="260899"/>
                  <a:pt x="5167889" y="261863"/>
                  <a:pt x="5171840" y="261992"/>
                </a:cubicBezTo>
                <a:cubicBezTo>
                  <a:pt x="5175791" y="262121"/>
                  <a:pt x="5177982" y="253392"/>
                  <a:pt x="5178412" y="235804"/>
                </a:cubicBezTo>
                <a:cubicBezTo>
                  <a:pt x="5178842" y="218215"/>
                  <a:pt x="5178616" y="199699"/>
                  <a:pt x="5177734" y="180253"/>
                </a:cubicBezTo>
                <a:cubicBezTo>
                  <a:pt x="5176852" y="160808"/>
                  <a:pt x="5174604" y="147271"/>
                  <a:pt x="5170990" y="139642"/>
                </a:cubicBezTo>
                <a:cubicBezTo>
                  <a:pt x="5167376" y="132013"/>
                  <a:pt x="5169643" y="128198"/>
                  <a:pt x="5177787" y="128198"/>
                </a:cubicBezTo>
                <a:close/>
                <a:moveTo>
                  <a:pt x="5432932" y="126295"/>
                </a:moveTo>
                <a:cubicBezTo>
                  <a:pt x="5428006" y="126732"/>
                  <a:pt x="5415469" y="128958"/>
                  <a:pt x="5395321" y="132974"/>
                </a:cubicBezTo>
                <a:lnTo>
                  <a:pt x="5396504" y="171369"/>
                </a:lnTo>
                <a:cubicBezTo>
                  <a:pt x="5404435" y="170624"/>
                  <a:pt x="5411035" y="168860"/>
                  <a:pt x="5416305" y="166078"/>
                </a:cubicBezTo>
                <a:cubicBezTo>
                  <a:pt x="5421575" y="163296"/>
                  <a:pt x="5427268" y="164913"/>
                  <a:pt x="5433384" y="170929"/>
                </a:cubicBezTo>
                <a:cubicBezTo>
                  <a:pt x="5439500" y="176944"/>
                  <a:pt x="5437744" y="181920"/>
                  <a:pt x="5428114" y="185857"/>
                </a:cubicBezTo>
                <a:cubicBezTo>
                  <a:pt x="5418484" y="189793"/>
                  <a:pt x="5408005" y="191761"/>
                  <a:pt x="5396676" y="191761"/>
                </a:cubicBezTo>
                <a:lnTo>
                  <a:pt x="5397838" y="226694"/>
                </a:lnTo>
                <a:cubicBezTo>
                  <a:pt x="5402370" y="226823"/>
                  <a:pt x="5409124" y="225056"/>
                  <a:pt x="5418101" y="221392"/>
                </a:cubicBezTo>
                <a:cubicBezTo>
                  <a:pt x="5427078" y="217728"/>
                  <a:pt x="5433097" y="217921"/>
                  <a:pt x="5436159" y="221972"/>
                </a:cubicBezTo>
                <a:cubicBezTo>
                  <a:pt x="5439220" y="226024"/>
                  <a:pt x="5441475" y="225765"/>
                  <a:pt x="5442924" y="221198"/>
                </a:cubicBezTo>
                <a:cubicBezTo>
                  <a:pt x="5444372" y="216631"/>
                  <a:pt x="5445322" y="201115"/>
                  <a:pt x="5445774" y="174650"/>
                </a:cubicBezTo>
                <a:cubicBezTo>
                  <a:pt x="5446226" y="148185"/>
                  <a:pt x="5445430" y="133400"/>
                  <a:pt x="5443386" y="130296"/>
                </a:cubicBezTo>
                <a:cubicBezTo>
                  <a:pt x="5441343" y="127191"/>
                  <a:pt x="5437858" y="125857"/>
                  <a:pt x="5432932" y="126295"/>
                </a:cubicBezTo>
                <a:close/>
                <a:moveTo>
                  <a:pt x="1142036" y="117327"/>
                </a:moveTo>
                <a:cubicBezTo>
                  <a:pt x="1145586" y="117240"/>
                  <a:pt x="1149681" y="118038"/>
                  <a:pt x="1154321" y="119723"/>
                </a:cubicBezTo>
                <a:cubicBezTo>
                  <a:pt x="1163598" y="123093"/>
                  <a:pt x="1171407" y="127915"/>
                  <a:pt x="1177745" y="134189"/>
                </a:cubicBezTo>
                <a:cubicBezTo>
                  <a:pt x="1184084" y="140463"/>
                  <a:pt x="1183797" y="147038"/>
                  <a:pt x="1176885" y="153914"/>
                </a:cubicBezTo>
                <a:cubicBezTo>
                  <a:pt x="1169973" y="160790"/>
                  <a:pt x="1162179" y="177787"/>
                  <a:pt x="1153503" y="204904"/>
                </a:cubicBezTo>
                <a:cubicBezTo>
                  <a:pt x="1165205" y="220449"/>
                  <a:pt x="1166080" y="227995"/>
                  <a:pt x="1156127" y="227544"/>
                </a:cubicBezTo>
                <a:cubicBezTo>
                  <a:pt x="1146175" y="227092"/>
                  <a:pt x="1136306" y="227092"/>
                  <a:pt x="1126518" y="227544"/>
                </a:cubicBezTo>
                <a:cubicBezTo>
                  <a:pt x="1116731" y="227995"/>
                  <a:pt x="1101262" y="229031"/>
                  <a:pt x="1080110" y="230652"/>
                </a:cubicBezTo>
                <a:cubicBezTo>
                  <a:pt x="1078059" y="243429"/>
                  <a:pt x="1074499" y="248907"/>
                  <a:pt x="1069430" y="247086"/>
                </a:cubicBezTo>
                <a:cubicBezTo>
                  <a:pt x="1064361" y="245265"/>
                  <a:pt x="1061113" y="238439"/>
                  <a:pt x="1059686" y="226608"/>
                </a:cubicBezTo>
                <a:cubicBezTo>
                  <a:pt x="1058259" y="214777"/>
                  <a:pt x="1056879" y="200810"/>
                  <a:pt x="1055545" y="184706"/>
                </a:cubicBezTo>
                <a:cubicBezTo>
                  <a:pt x="1054212" y="168602"/>
                  <a:pt x="1051057" y="154703"/>
                  <a:pt x="1046081" y="143008"/>
                </a:cubicBezTo>
                <a:cubicBezTo>
                  <a:pt x="1041105" y="131314"/>
                  <a:pt x="1043152" y="126632"/>
                  <a:pt x="1052222" y="128962"/>
                </a:cubicBezTo>
                <a:cubicBezTo>
                  <a:pt x="1061292" y="131292"/>
                  <a:pt x="1067885" y="133092"/>
                  <a:pt x="1072001" y="134361"/>
                </a:cubicBezTo>
                <a:cubicBezTo>
                  <a:pt x="1076116" y="135630"/>
                  <a:pt x="1086083" y="134526"/>
                  <a:pt x="1101900" y="131048"/>
                </a:cubicBezTo>
                <a:cubicBezTo>
                  <a:pt x="1117717" y="127571"/>
                  <a:pt x="1128089" y="123971"/>
                  <a:pt x="1133014" y="120250"/>
                </a:cubicBezTo>
                <a:cubicBezTo>
                  <a:pt x="1135477" y="118390"/>
                  <a:pt x="1138484" y="117415"/>
                  <a:pt x="1142036" y="117327"/>
                </a:cubicBezTo>
                <a:close/>
                <a:moveTo>
                  <a:pt x="6224260" y="113485"/>
                </a:moveTo>
                <a:lnTo>
                  <a:pt x="6191801" y="118605"/>
                </a:lnTo>
                <a:cubicBezTo>
                  <a:pt x="6188359" y="123609"/>
                  <a:pt x="6186689" y="126054"/>
                  <a:pt x="6186789" y="125940"/>
                </a:cubicBezTo>
                <a:cubicBezTo>
                  <a:pt x="6186890" y="125825"/>
                  <a:pt x="6195601" y="127015"/>
                  <a:pt x="6212924" y="129510"/>
                </a:cubicBezTo>
                <a:cubicBezTo>
                  <a:pt x="6217901" y="124477"/>
                  <a:pt x="6221679" y="119135"/>
                  <a:pt x="6224260" y="113485"/>
                </a:cubicBezTo>
                <a:close/>
                <a:moveTo>
                  <a:pt x="1419979" y="111791"/>
                </a:moveTo>
                <a:cubicBezTo>
                  <a:pt x="1422987" y="111806"/>
                  <a:pt x="1426336" y="112661"/>
                  <a:pt x="1430025" y="114356"/>
                </a:cubicBezTo>
                <a:cubicBezTo>
                  <a:pt x="1437403" y="117748"/>
                  <a:pt x="1443588" y="121656"/>
                  <a:pt x="1448577" y="126080"/>
                </a:cubicBezTo>
                <a:cubicBezTo>
                  <a:pt x="1453568" y="130503"/>
                  <a:pt x="1453504" y="135286"/>
                  <a:pt x="1448384" y="140427"/>
                </a:cubicBezTo>
                <a:cubicBezTo>
                  <a:pt x="1443264" y="145568"/>
                  <a:pt x="1438625" y="155265"/>
                  <a:pt x="1434467" y="169520"/>
                </a:cubicBezTo>
                <a:cubicBezTo>
                  <a:pt x="1443473" y="179214"/>
                  <a:pt x="1441400" y="184882"/>
                  <a:pt x="1428250" y="186523"/>
                </a:cubicBezTo>
                <a:cubicBezTo>
                  <a:pt x="1415100" y="188165"/>
                  <a:pt x="1400222" y="190234"/>
                  <a:pt x="1383616" y="192729"/>
                </a:cubicBezTo>
                <a:cubicBezTo>
                  <a:pt x="1378468" y="206481"/>
                  <a:pt x="1373496" y="209260"/>
                  <a:pt x="1368699" y="201064"/>
                </a:cubicBezTo>
                <a:cubicBezTo>
                  <a:pt x="1363903" y="192869"/>
                  <a:pt x="1360608" y="181637"/>
                  <a:pt x="1358815" y="167369"/>
                </a:cubicBezTo>
                <a:cubicBezTo>
                  <a:pt x="1357022" y="153100"/>
                  <a:pt x="1353861" y="141649"/>
                  <a:pt x="1349329" y="133017"/>
                </a:cubicBezTo>
                <a:cubicBezTo>
                  <a:pt x="1344797" y="124384"/>
                  <a:pt x="1346325" y="120770"/>
                  <a:pt x="1353911" y="122175"/>
                </a:cubicBezTo>
                <a:cubicBezTo>
                  <a:pt x="1361497" y="123581"/>
                  <a:pt x="1366731" y="124481"/>
                  <a:pt x="1369613" y="124875"/>
                </a:cubicBezTo>
                <a:cubicBezTo>
                  <a:pt x="1372495" y="125269"/>
                  <a:pt x="1376607" y="125269"/>
                  <a:pt x="1381949" y="124875"/>
                </a:cubicBezTo>
                <a:cubicBezTo>
                  <a:pt x="1387291" y="124481"/>
                  <a:pt x="1392468" y="123448"/>
                  <a:pt x="1397480" y="121777"/>
                </a:cubicBezTo>
                <a:cubicBezTo>
                  <a:pt x="1402492" y="120107"/>
                  <a:pt x="1407324" y="117604"/>
                  <a:pt x="1411978" y="114270"/>
                </a:cubicBezTo>
                <a:cubicBezTo>
                  <a:pt x="1414305" y="112603"/>
                  <a:pt x="1416972" y="111777"/>
                  <a:pt x="1419979" y="111791"/>
                </a:cubicBezTo>
                <a:close/>
                <a:moveTo>
                  <a:pt x="4889061" y="106145"/>
                </a:moveTo>
                <a:cubicBezTo>
                  <a:pt x="4896653" y="106073"/>
                  <a:pt x="4902904" y="106760"/>
                  <a:pt x="4907815" y="108204"/>
                </a:cubicBezTo>
                <a:cubicBezTo>
                  <a:pt x="4917639" y="111094"/>
                  <a:pt x="4925702" y="117196"/>
                  <a:pt x="4932004" y="126510"/>
                </a:cubicBezTo>
                <a:cubicBezTo>
                  <a:pt x="4938307" y="135824"/>
                  <a:pt x="4928620" y="139807"/>
                  <a:pt x="4902944" y="138459"/>
                </a:cubicBezTo>
                <a:cubicBezTo>
                  <a:pt x="4877267" y="137111"/>
                  <a:pt x="4841514" y="137627"/>
                  <a:pt x="4795682" y="140007"/>
                </a:cubicBezTo>
                <a:cubicBezTo>
                  <a:pt x="4804674" y="145500"/>
                  <a:pt x="4807822" y="151354"/>
                  <a:pt x="4805125" y="157571"/>
                </a:cubicBezTo>
                <a:cubicBezTo>
                  <a:pt x="4802429" y="163787"/>
                  <a:pt x="4802196" y="181200"/>
                  <a:pt x="4804426" y="209808"/>
                </a:cubicBezTo>
                <a:cubicBezTo>
                  <a:pt x="4806657" y="238417"/>
                  <a:pt x="4807072" y="258332"/>
                  <a:pt x="4805674" y="269553"/>
                </a:cubicBezTo>
                <a:cubicBezTo>
                  <a:pt x="4804276" y="280775"/>
                  <a:pt x="4799651" y="291311"/>
                  <a:pt x="4791800" y="301163"/>
                </a:cubicBezTo>
                <a:cubicBezTo>
                  <a:pt x="4783949" y="311014"/>
                  <a:pt x="4778012" y="312319"/>
                  <a:pt x="4773989" y="305078"/>
                </a:cubicBezTo>
                <a:cubicBezTo>
                  <a:pt x="4769967" y="297836"/>
                  <a:pt x="4761524" y="287912"/>
                  <a:pt x="4748661" y="275307"/>
                </a:cubicBezTo>
                <a:cubicBezTo>
                  <a:pt x="4735798" y="262702"/>
                  <a:pt x="4733439" y="257335"/>
                  <a:pt x="4741584" y="259207"/>
                </a:cubicBezTo>
                <a:cubicBezTo>
                  <a:pt x="4749729" y="261078"/>
                  <a:pt x="4756533" y="262652"/>
                  <a:pt x="4761997" y="263928"/>
                </a:cubicBezTo>
                <a:cubicBezTo>
                  <a:pt x="4767461" y="265205"/>
                  <a:pt x="4771487" y="265757"/>
                  <a:pt x="4774075" y="265585"/>
                </a:cubicBezTo>
                <a:cubicBezTo>
                  <a:pt x="4776664" y="265413"/>
                  <a:pt x="4777739" y="246932"/>
                  <a:pt x="4777302" y="210142"/>
                </a:cubicBezTo>
                <a:cubicBezTo>
                  <a:pt x="4776865" y="173352"/>
                  <a:pt x="4774925" y="151028"/>
                  <a:pt x="4771483" y="143169"/>
                </a:cubicBezTo>
                <a:cubicBezTo>
                  <a:pt x="4744753" y="147672"/>
                  <a:pt x="4723781" y="151042"/>
                  <a:pt x="4708566" y="153279"/>
                </a:cubicBezTo>
                <a:cubicBezTo>
                  <a:pt x="4693351" y="155516"/>
                  <a:pt x="4682423" y="156868"/>
                  <a:pt x="4675784" y="157334"/>
                </a:cubicBezTo>
                <a:cubicBezTo>
                  <a:pt x="4669145" y="157800"/>
                  <a:pt x="4663351" y="157789"/>
                  <a:pt x="4658404" y="157302"/>
                </a:cubicBezTo>
                <a:cubicBezTo>
                  <a:pt x="4653456" y="156814"/>
                  <a:pt x="4646501" y="152516"/>
                  <a:pt x="4637539" y="144406"/>
                </a:cubicBezTo>
                <a:cubicBezTo>
                  <a:pt x="4628576" y="136297"/>
                  <a:pt x="4630870" y="132242"/>
                  <a:pt x="4644422" y="132242"/>
                </a:cubicBezTo>
                <a:cubicBezTo>
                  <a:pt x="4656195" y="132242"/>
                  <a:pt x="4672231" y="131360"/>
                  <a:pt x="4692530" y="129596"/>
                </a:cubicBezTo>
                <a:cubicBezTo>
                  <a:pt x="4712828" y="127833"/>
                  <a:pt x="4741057" y="124692"/>
                  <a:pt x="4777216" y="120175"/>
                </a:cubicBezTo>
                <a:cubicBezTo>
                  <a:pt x="4813375" y="115658"/>
                  <a:pt x="4841725" y="111811"/>
                  <a:pt x="4862268" y="108635"/>
                </a:cubicBezTo>
                <a:cubicBezTo>
                  <a:pt x="4872539" y="107046"/>
                  <a:pt x="4881470" y="106217"/>
                  <a:pt x="4889061" y="106145"/>
                </a:cubicBezTo>
                <a:close/>
                <a:moveTo>
                  <a:pt x="3993712" y="106145"/>
                </a:moveTo>
                <a:cubicBezTo>
                  <a:pt x="4001303" y="106073"/>
                  <a:pt x="4007554" y="106760"/>
                  <a:pt x="4012466" y="108204"/>
                </a:cubicBezTo>
                <a:cubicBezTo>
                  <a:pt x="4022289" y="111094"/>
                  <a:pt x="4030352" y="117196"/>
                  <a:pt x="4036654" y="126510"/>
                </a:cubicBezTo>
                <a:cubicBezTo>
                  <a:pt x="4042957" y="135824"/>
                  <a:pt x="4033270" y="139807"/>
                  <a:pt x="4007594" y="138459"/>
                </a:cubicBezTo>
                <a:cubicBezTo>
                  <a:pt x="3981918" y="137111"/>
                  <a:pt x="3946164" y="137627"/>
                  <a:pt x="3900332" y="140007"/>
                </a:cubicBezTo>
                <a:cubicBezTo>
                  <a:pt x="3909324" y="145500"/>
                  <a:pt x="3912471" y="151354"/>
                  <a:pt x="3909775" y="157571"/>
                </a:cubicBezTo>
                <a:cubicBezTo>
                  <a:pt x="3907079" y="163787"/>
                  <a:pt x="3906847" y="181200"/>
                  <a:pt x="3909077" y="209808"/>
                </a:cubicBezTo>
                <a:cubicBezTo>
                  <a:pt x="3911306" y="238417"/>
                  <a:pt x="3911722" y="258332"/>
                  <a:pt x="3910324" y="269553"/>
                </a:cubicBezTo>
                <a:cubicBezTo>
                  <a:pt x="3908926" y="280775"/>
                  <a:pt x="3904301" y="291311"/>
                  <a:pt x="3896450" y="301163"/>
                </a:cubicBezTo>
                <a:cubicBezTo>
                  <a:pt x="3888599" y="311014"/>
                  <a:pt x="3882662" y="312319"/>
                  <a:pt x="3878640" y="305078"/>
                </a:cubicBezTo>
                <a:cubicBezTo>
                  <a:pt x="3874617" y="297836"/>
                  <a:pt x="3866174" y="287912"/>
                  <a:pt x="3853311" y="275307"/>
                </a:cubicBezTo>
                <a:cubicBezTo>
                  <a:pt x="3840448" y="262702"/>
                  <a:pt x="3838089" y="257335"/>
                  <a:pt x="3846234" y="259207"/>
                </a:cubicBezTo>
                <a:cubicBezTo>
                  <a:pt x="3854379" y="261078"/>
                  <a:pt x="3861184" y="262652"/>
                  <a:pt x="3866647" y="263928"/>
                </a:cubicBezTo>
                <a:cubicBezTo>
                  <a:pt x="3872111" y="265205"/>
                  <a:pt x="3876137" y="265757"/>
                  <a:pt x="3878726" y="265585"/>
                </a:cubicBezTo>
                <a:cubicBezTo>
                  <a:pt x="3881314" y="265413"/>
                  <a:pt x="3882389" y="246932"/>
                  <a:pt x="3881952" y="210142"/>
                </a:cubicBezTo>
                <a:cubicBezTo>
                  <a:pt x="3881514" y="173352"/>
                  <a:pt x="3879575" y="151028"/>
                  <a:pt x="3876133" y="143169"/>
                </a:cubicBezTo>
                <a:cubicBezTo>
                  <a:pt x="3849403" y="147672"/>
                  <a:pt x="3828431" y="151042"/>
                  <a:pt x="3813216" y="153279"/>
                </a:cubicBezTo>
                <a:cubicBezTo>
                  <a:pt x="3798001" y="155516"/>
                  <a:pt x="3787073" y="156868"/>
                  <a:pt x="3780434" y="157334"/>
                </a:cubicBezTo>
                <a:cubicBezTo>
                  <a:pt x="3773794" y="157800"/>
                  <a:pt x="3768001" y="157789"/>
                  <a:pt x="3763054" y="157302"/>
                </a:cubicBezTo>
                <a:cubicBezTo>
                  <a:pt x="3758106" y="156814"/>
                  <a:pt x="3751151" y="152516"/>
                  <a:pt x="3742189" y="144406"/>
                </a:cubicBezTo>
                <a:cubicBezTo>
                  <a:pt x="3733226" y="136297"/>
                  <a:pt x="3735520" y="132242"/>
                  <a:pt x="3749072" y="132242"/>
                </a:cubicBezTo>
                <a:cubicBezTo>
                  <a:pt x="3760845" y="132242"/>
                  <a:pt x="3776881" y="131360"/>
                  <a:pt x="3797180" y="129596"/>
                </a:cubicBezTo>
                <a:cubicBezTo>
                  <a:pt x="3817478" y="127833"/>
                  <a:pt x="3845707" y="124692"/>
                  <a:pt x="3881866" y="120175"/>
                </a:cubicBezTo>
                <a:cubicBezTo>
                  <a:pt x="3918025" y="115658"/>
                  <a:pt x="3946376" y="111811"/>
                  <a:pt x="3966918" y="108635"/>
                </a:cubicBezTo>
                <a:cubicBezTo>
                  <a:pt x="3977189" y="107046"/>
                  <a:pt x="3986120" y="106217"/>
                  <a:pt x="3993712" y="106145"/>
                </a:cubicBezTo>
                <a:close/>
                <a:moveTo>
                  <a:pt x="3102900" y="98885"/>
                </a:moveTo>
                <a:cubicBezTo>
                  <a:pt x="3104931" y="98645"/>
                  <a:pt x="3107425" y="98830"/>
                  <a:pt x="3110381" y="99439"/>
                </a:cubicBezTo>
                <a:cubicBezTo>
                  <a:pt x="3122204" y="101877"/>
                  <a:pt x="3130106" y="106491"/>
                  <a:pt x="3134085" y="113281"/>
                </a:cubicBezTo>
                <a:cubicBezTo>
                  <a:pt x="3138065" y="120071"/>
                  <a:pt x="3137921" y="126076"/>
                  <a:pt x="3133655" y="131296"/>
                </a:cubicBezTo>
                <a:cubicBezTo>
                  <a:pt x="3129389" y="136516"/>
                  <a:pt x="3123223" y="136430"/>
                  <a:pt x="3115156" y="131038"/>
                </a:cubicBezTo>
                <a:cubicBezTo>
                  <a:pt x="3107090" y="125646"/>
                  <a:pt x="3101070" y="119472"/>
                  <a:pt x="3097098" y="112517"/>
                </a:cubicBezTo>
                <a:cubicBezTo>
                  <a:pt x="3094872" y="104150"/>
                  <a:pt x="3096806" y="99606"/>
                  <a:pt x="3102900" y="98885"/>
                </a:cubicBezTo>
                <a:close/>
                <a:moveTo>
                  <a:pt x="2798126" y="95933"/>
                </a:moveTo>
                <a:lnTo>
                  <a:pt x="2790340" y="106107"/>
                </a:lnTo>
                <a:cubicBezTo>
                  <a:pt x="2795229" y="106595"/>
                  <a:pt x="2799636" y="108308"/>
                  <a:pt x="2803558" y="111248"/>
                </a:cubicBezTo>
                <a:cubicBezTo>
                  <a:pt x="2807480" y="114188"/>
                  <a:pt x="2811671" y="117128"/>
                  <a:pt x="2816131" y="120067"/>
                </a:cubicBezTo>
                <a:cubicBezTo>
                  <a:pt x="2821393" y="113342"/>
                  <a:pt x="2824907" y="107864"/>
                  <a:pt x="2826671" y="103633"/>
                </a:cubicBezTo>
                <a:cubicBezTo>
                  <a:pt x="2828434" y="99403"/>
                  <a:pt x="2827990" y="97288"/>
                  <a:pt x="2825337" y="97288"/>
                </a:cubicBezTo>
                <a:cubicBezTo>
                  <a:pt x="2821336" y="97288"/>
                  <a:pt x="2816840" y="97962"/>
                  <a:pt x="2811850" y="99310"/>
                </a:cubicBezTo>
                <a:cubicBezTo>
                  <a:pt x="2806860" y="100658"/>
                  <a:pt x="2802285" y="99532"/>
                  <a:pt x="2798126" y="95933"/>
                </a:cubicBezTo>
                <a:close/>
                <a:moveTo>
                  <a:pt x="5828827" y="88699"/>
                </a:moveTo>
                <a:cubicBezTo>
                  <a:pt x="5829993" y="88563"/>
                  <a:pt x="5831391" y="88738"/>
                  <a:pt x="5833020" y="89222"/>
                </a:cubicBezTo>
                <a:cubicBezTo>
                  <a:pt x="5839538" y="91158"/>
                  <a:pt x="5845865" y="93821"/>
                  <a:pt x="5852003" y="97213"/>
                </a:cubicBezTo>
                <a:cubicBezTo>
                  <a:pt x="5858141" y="100604"/>
                  <a:pt x="5860181" y="103669"/>
                  <a:pt x="5858123" y="106408"/>
                </a:cubicBezTo>
                <a:cubicBezTo>
                  <a:pt x="5856065" y="109147"/>
                  <a:pt x="5853939" y="112223"/>
                  <a:pt x="5851745" y="115636"/>
                </a:cubicBezTo>
                <a:cubicBezTo>
                  <a:pt x="5889445" y="141592"/>
                  <a:pt x="5916118" y="158815"/>
                  <a:pt x="5931763" y="167304"/>
                </a:cubicBezTo>
                <a:cubicBezTo>
                  <a:pt x="5947408" y="175793"/>
                  <a:pt x="5962236" y="182666"/>
                  <a:pt x="5976246" y="187922"/>
                </a:cubicBezTo>
                <a:cubicBezTo>
                  <a:pt x="5990257" y="193177"/>
                  <a:pt x="6003830" y="198483"/>
                  <a:pt x="6016965" y="203839"/>
                </a:cubicBezTo>
                <a:cubicBezTo>
                  <a:pt x="6030101" y="209195"/>
                  <a:pt x="6027480" y="212798"/>
                  <a:pt x="6009103" y="214648"/>
                </a:cubicBezTo>
                <a:cubicBezTo>
                  <a:pt x="5990727" y="216498"/>
                  <a:pt x="5976046" y="217423"/>
                  <a:pt x="5965061" y="217423"/>
                </a:cubicBezTo>
                <a:cubicBezTo>
                  <a:pt x="5954105" y="217423"/>
                  <a:pt x="5944432" y="213924"/>
                  <a:pt x="5936043" y="206926"/>
                </a:cubicBezTo>
                <a:cubicBezTo>
                  <a:pt x="5927654" y="199928"/>
                  <a:pt x="5916842" y="190474"/>
                  <a:pt x="5903606" y="178565"/>
                </a:cubicBezTo>
                <a:cubicBezTo>
                  <a:pt x="5890370" y="166655"/>
                  <a:pt x="5870516" y="149013"/>
                  <a:pt x="5844044" y="125639"/>
                </a:cubicBezTo>
                <a:cubicBezTo>
                  <a:pt x="5836988" y="135275"/>
                  <a:pt x="5827954" y="146285"/>
                  <a:pt x="5816941" y="158668"/>
                </a:cubicBezTo>
                <a:cubicBezTo>
                  <a:pt x="5805928" y="171050"/>
                  <a:pt x="5794265" y="182257"/>
                  <a:pt x="5781955" y="192288"/>
                </a:cubicBezTo>
                <a:cubicBezTo>
                  <a:pt x="5769644" y="202319"/>
                  <a:pt x="5757329" y="210984"/>
                  <a:pt x="5745010" y="218283"/>
                </a:cubicBezTo>
                <a:cubicBezTo>
                  <a:pt x="5732692" y="225583"/>
                  <a:pt x="5720155" y="230863"/>
                  <a:pt x="5707400" y="234126"/>
                </a:cubicBezTo>
                <a:cubicBezTo>
                  <a:pt x="5694644" y="237388"/>
                  <a:pt x="5694762" y="234194"/>
                  <a:pt x="5707754" y="224543"/>
                </a:cubicBezTo>
                <a:cubicBezTo>
                  <a:pt x="5720747" y="214892"/>
                  <a:pt x="5736159" y="202710"/>
                  <a:pt x="5753991" y="187997"/>
                </a:cubicBezTo>
                <a:cubicBezTo>
                  <a:pt x="5771823" y="173284"/>
                  <a:pt x="5788275" y="156649"/>
                  <a:pt x="5803346" y="138093"/>
                </a:cubicBezTo>
                <a:cubicBezTo>
                  <a:pt x="5818418" y="119537"/>
                  <a:pt x="5825502" y="106269"/>
                  <a:pt x="5824598" y="98288"/>
                </a:cubicBezTo>
                <a:cubicBezTo>
                  <a:pt x="5823921" y="92303"/>
                  <a:pt x="5825331" y="89107"/>
                  <a:pt x="5828827" y="88699"/>
                </a:cubicBezTo>
                <a:close/>
                <a:moveTo>
                  <a:pt x="4451652" y="82989"/>
                </a:moveTo>
                <a:lnTo>
                  <a:pt x="4426748" y="86458"/>
                </a:lnTo>
                <a:cubicBezTo>
                  <a:pt x="4409748" y="89175"/>
                  <a:pt x="4391647" y="92577"/>
                  <a:pt x="4372446" y="96664"/>
                </a:cubicBezTo>
                <a:cubicBezTo>
                  <a:pt x="4365505" y="134852"/>
                  <a:pt x="4358514" y="163798"/>
                  <a:pt x="4351473" y="183501"/>
                </a:cubicBezTo>
                <a:cubicBezTo>
                  <a:pt x="4366301" y="183573"/>
                  <a:pt x="4381989" y="182031"/>
                  <a:pt x="4398538" y="178877"/>
                </a:cubicBezTo>
                <a:lnTo>
                  <a:pt x="4398538" y="149924"/>
                </a:lnTo>
                <a:cubicBezTo>
                  <a:pt x="4396946" y="150827"/>
                  <a:pt x="4394336" y="151505"/>
                  <a:pt x="4390708" y="151956"/>
                </a:cubicBezTo>
                <a:cubicBezTo>
                  <a:pt x="4387080" y="152408"/>
                  <a:pt x="4381630" y="149010"/>
                  <a:pt x="4374360" y="141761"/>
                </a:cubicBezTo>
                <a:cubicBezTo>
                  <a:pt x="4367089" y="134512"/>
                  <a:pt x="4367979" y="130887"/>
                  <a:pt x="4377027" y="130887"/>
                </a:cubicBezTo>
                <a:cubicBezTo>
                  <a:pt x="4384025" y="130887"/>
                  <a:pt x="4391195" y="130227"/>
                  <a:pt x="4398538" y="128908"/>
                </a:cubicBezTo>
                <a:cubicBezTo>
                  <a:pt x="4397706" y="119558"/>
                  <a:pt x="4395476" y="111248"/>
                  <a:pt x="4391848" y="103978"/>
                </a:cubicBezTo>
                <a:cubicBezTo>
                  <a:pt x="4388220" y="96707"/>
                  <a:pt x="4393404" y="95341"/>
                  <a:pt x="4407400" y="99880"/>
                </a:cubicBezTo>
                <a:cubicBezTo>
                  <a:pt x="4421396" y="104419"/>
                  <a:pt x="4427695" y="108466"/>
                  <a:pt x="4426297" y="112023"/>
                </a:cubicBezTo>
                <a:cubicBezTo>
                  <a:pt x="4424898" y="115579"/>
                  <a:pt x="4423798" y="119608"/>
                  <a:pt x="4422995" y="124111"/>
                </a:cubicBezTo>
                <a:cubicBezTo>
                  <a:pt x="4433707" y="121415"/>
                  <a:pt x="4443207" y="119816"/>
                  <a:pt x="4451496" y="119315"/>
                </a:cubicBezTo>
                <a:cubicBezTo>
                  <a:pt x="4453991" y="104860"/>
                  <a:pt x="4454113" y="93947"/>
                  <a:pt x="4451862" y="86576"/>
                </a:cubicBezTo>
                <a:close/>
                <a:moveTo>
                  <a:pt x="3209673" y="75323"/>
                </a:moveTo>
                <a:cubicBezTo>
                  <a:pt x="3214347" y="75189"/>
                  <a:pt x="3221585" y="76789"/>
                  <a:pt x="3231387" y="80123"/>
                </a:cubicBezTo>
                <a:cubicBezTo>
                  <a:pt x="3244293" y="90691"/>
                  <a:pt x="3247491" y="97453"/>
                  <a:pt x="3240981" y="100407"/>
                </a:cubicBezTo>
                <a:cubicBezTo>
                  <a:pt x="3234470" y="103361"/>
                  <a:pt x="3228569" y="107043"/>
                  <a:pt x="3223278" y="111452"/>
                </a:cubicBezTo>
                <a:cubicBezTo>
                  <a:pt x="3217986" y="115862"/>
                  <a:pt x="3208389" y="122251"/>
                  <a:pt x="3194486" y="130618"/>
                </a:cubicBezTo>
                <a:cubicBezTo>
                  <a:pt x="3180583" y="138986"/>
                  <a:pt x="3177500" y="137609"/>
                  <a:pt x="3185237" y="126488"/>
                </a:cubicBezTo>
                <a:cubicBezTo>
                  <a:pt x="3192973" y="115367"/>
                  <a:pt x="3198150" y="106796"/>
                  <a:pt x="3200767" y="100773"/>
                </a:cubicBezTo>
                <a:cubicBezTo>
                  <a:pt x="3203384" y="94750"/>
                  <a:pt x="3204241" y="88135"/>
                  <a:pt x="3203338" y="80929"/>
                </a:cubicBezTo>
                <a:cubicBezTo>
                  <a:pt x="3202886" y="77326"/>
                  <a:pt x="3204997" y="75458"/>
                  <a:pt x="3209673" y="75323"/>
                </a:cubicBezTo>
                <a:close/>
                <a:moveTo>
                  <a:pt x="5785203" y="75277"/>
                </a:moveTo>
                <a:cubicBezTo>
                  <a:pt x="5786703" y="75114"/>
                  <a:pt x="5788575" y="75278"/>
                  <a:pt x="5790817" y="75767"/>
                </a:cubicBezTo>
                <a:cubicBezTo>
                  <a:pt x="5799787" y="77724"/>
                  <a:pt x="5806784" y="81259"/>
                  <a:pt x="5811811" y="86371"/>
                </a:cubicBezTo>
                <a:cubicBezTo>
                  <a:pt x="5816837" y="91484"/>
                  <a:pt x="5818153" y="98406"/>
                  <a:pt x="5815758" y="107140"/>
                </a:cubicBezTo>
                <a:cubicBezTo>
                  <a:pt x="5813363" y="115873"/>
                  <a:pt x="5806788" y="116697"/>
                  <a:pt x="5796033" y="109613"/>
                </a:cubicBezTo>
                <a:cubicBezTo>
                  <a:pt x="5789394" y="102042"/>
                  <a:pt x="5784622" y="94018"/>
                  <a:pt x="5781718" y="85543"/>
                </a:cubicBezTo>
                <a:cubicBezTo>
                  <a:pt x="5779540" y="79187"/>
                  <a:pt x="5780702" y="75765"/>
                  <a:pt x="5785203" y="75277"/>
                </a:cubicBezTo>
                <a:close/>
                <a:moveTo>
                  <a:pt x="542914" y="69856"/>
                </a:moveTo>
                <a:lnTo>
                  <a:pt x="537407" y="71486"/>
                </a:lnTo>
                <a:cubicBezTo>
                  <a:pt x="523662" y="74290"/>
                  <a:pt x="511117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5887678" y="64942"/>
                </a:moveTo>
                <a:cubicBezTo>
                  <a:pt x="5889299" y="64798"/>
                  <a:pt x="5891388" y="65026"/>
                  <a:pt x="5893948" y="65625"/>
                </a:cubicBezTo>
                <a:cubicBezTo>
                  <a:pt x="5904187" y="68020"/>
                  <a:pt x="5912311" y="71752"/>
                  <a:pt x="5918319" y="76821"/>
                </a:cubicBezTo>
                <a:cubicBezTo>
                  <a:pt x="5924328" y="81890"/>
                  <a:pt x="5926145" y="89042"/>
                  <a:pt x="5923772" y="98277"/>
                </a:cubicBezTo>
                <a:cubicBezTo>
                  <a:pt x="5921399" y="107513"/>
                  <a:pt x="5914877" y="108653"/>
                  <a:pt x="5904208" y="101698"/>
                </a:cubicBezTo>
                <a:cubicBezTo>
                  <a:pt x="5896723" y="94212"/>
                  <a:pt x="5890582" y="85730"/>
                  <a:pt x="5885785" y="76251"/>
                </a:cubicBezTo>
                <a:cubicBezTo>
                  <a:pt x="5882187" y="69142"/>
                  <a:pt x="5882818" y="65372"/>
                  <a:pt x="5887678" y="64942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4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8" y="103408"/>
                </a:cubicBezTo>
                <a:cubicBezTo>
                  <a:pt x="75685" y="97593"/>
                  <a:pt x="76388" y="93746"/>
                  <a:pt x="85716" y="91867"/>
                </a:cubicBezTo>
                <a:cubicBezTo>
                  <a:pt x="95044" y="89989"/>
                  <a:pt x="104813" y="87952"/>
                  <a:pt x="115024" y="85758"/>
                </a:cubicBezTo>
                <a:cubicBezTo>
                  <a:pt x="115855" y="73268"/>
                  <a:pt x="114521" y="62714"/>
                  <a:pt x="111023" y="54095"/>
                </a:cubicBezTo>
                <a:close/>
                <a:moveTo>
                  <a:pt x="1524320" y="50797"/>
                </a:moveTo>
                <a:cubicBezTo>
                  <a:pt x="1531369" y="50814"/>
                  <a:pt x="1538480" y="54456"/>
                  <a:pt x="1545653" y="61721"/>
                </a:cubicBezTo>
                <a:cubicBezTo>
                  <a:pt x="1555219" y="71407"/>
                  <a:pt x="1554405" y="76832"/>
                  <a:pt x="1543213" y="77993"/>
                </a:cubicBezTo>
                <a:cubicBezTo>
                  <a:pt x="1532020" y="79155"/>
                  <a:pt x="1522845" y="79961"/>
                  <a:pt x="1515690" y="80413"/>
                </a:cubicBezTo>
                <a:cubicBezTo>
                  <a:pt x="1508534" y="80865"/>
                  <a:pt x="1496761" y="81643"/>
                  <a:pt x="1480370" y="82747"/>
                </a:cubicBezTo>
                <a:cubicBezTo>
                  <a:pt x="1491168" y="86404"/>
                  <a:pt x="1495208" y="92552"/>
                  <a:pt x="1492491" y="101192"/>
                </a:cubicBezTo>
                <a:cubicBezTo>
                  <a:pt x="1489773" y="109832"/>
                  <a:pt x="1488637" y="127263"/>
                  <a:pt x="1489081" y="153484"/>
                </a:cubicBezTo>
                <a:cubicBezTo>
                  <a:pt x="1489526" y="179705"/>
                  <a:pt x="1490655" y="203051"/>
                  <a:pt x="1492469" y="223521"/>
                </a:cubicBezTo>
                <a:cubicBezTo>
                  <a:pt x="1494284" y="243992"/>
                  <a:pt x="1493778" y="259411"/>
                  <a:pt x="1490953" y="269779"/>
                </a:cubicBezTo>
                <a:cubicBezTo>
                  <a:pt x="1488128" y="280147"/>
                  <a:pt x="1482729" y="289985"/>
                  <a:pt x="1474755" y="299291"/>
                </a:cubicBezTo>
                <a:cubicBezTo>
                  <a:pt x="1466782" y="308598"/>
                  <a:pt x="1460845" y="308716"/>
                  <a:pt x="1456945" y="299646"/>
                </a:cubicBezTo>
                <a:cubicBezTo>
                  <a:pt x="1453044" y="290576"/>
                  <a:pt x="1445147" y="280427"/>
                  <a:pt x="1433251" y="269198"/>
                </a:cubicBezTo>
                <a:cubicBezTo>
                  <a:pt x="1421357" y="257970"/>
                  <a:pt x="1421532" y="253704"/>
                  <a:pt x="1433778" y="256400"/>
                </a:cubicBezTo>
                <a:cubicBezTo>
                  <a:pt x="1446025" y="259096"/>
                  <a:pt x="1453930" y="260333"/>
                  <a:pt x="1457494" y="260110"/>
                </a:cubicBezTo>
                <a:cubicBezTo>
                  <a:pt x="1461057" y="259888"/>
                  <a:pt x="1463259" y="255819"/>
                  <a:pt x="1464097" y="247903"/>
                </a:cubicBezTo>
                <a:cubicBezTo>
                  <a:pt x="1464936" y="239987"/>
                  <a:pt x="1465356" y="226651"/>
                  <a:pt x="1465356" y="207894"/>
                </a:cubicBezTo>
                <a:cubicBezTo>
                  <a:pt x="1465356" y="189080"/>
                  <a:pt x="1464911" y="165300"/>
                  <a:pt x="1464022" y="136555"/>
                </a:cubicBezTo>
                <a:cubicBezTo>
                  <a:pt x="1463133" y="107810"/>
                  <a:pt x="1460767" y="91122"/>
                  <a:pt x="1456923" y="86490"/>
                </a:cubicBezTo>
                <a:cubicBezTo>
                  <a:pt x="1419151" y="90046"/>
                  <a:pt x="1393669" y="93409"/>
                  <a:pt x="1380476" y="96578"/>
                </a:cubicBezTo>
                <a:cubicBezTo>
                  <a:pt x="1367283" y="99747"/>
                  <a:pt x="1355635" y="97037"/>
                  <a:pt x="1345532" y="88447"/>
                </a:cubicBezTo>
                <a:cubicBezTo>
                  <a:pt x="1335430" y="79857"/>
                  <a:pt x="1338051" y="75563"/>
                  <a:pt x="1353394" y="75563"/>
                </a:cubicBezTo>
                <a:cubicBezTo>
                  <a:pt x="1366788" y="75563"/>
                  <a:pt x="1384334" y="74232"/>
                  <a:pt x="1406030" y="71572"/>
                </a:cubicBezTo>
                <a:cubicBezTo>
                  <a:pt x="1427727" y="68912"/>
                  <a:pt x="1449359" y="65782"/>
                  <a:pt x="1470927" y="62183"/>
                </a:cubicBezTo>
                <a:cubicBezTo>
                  <a:pt x="1492495" y="58584"/>
                  <a:pt x="1507950" y="55185"/>
                  <a:pt x="1517292" y="51987"/>
                </a:cubicBezTo>
                <a:cubicBezTo>
                  <a:pt x="1519628" y="51188"/>
                  <a:pt x="1521971" y="50791"/>
                  <a:pt x="1524320" y="50797"/>
                </a:cubicBezTo>
                <a:close/>
                <a:moveTo>
                  <a:pt x="2784108" y="50446"/>
                </a:moveTo>
                <a:lnTo>
                  <a:pt x="2740393" y="55063"/>
                </a:lnTo>
                <a:cubicBezTo>
                  <a:pt x="2740393" y="87737"/>
                  <a:pt x="2739830" y="121415"/>
                  <a:pt x="2738704" y="156097"/>
                </a:cubicBezTo>
                <a:lnTo>
                  <a:pt x="2736738" y="197645"/>
                </a:lnTo>
                <a:lnTo>
                  <a:pt x="2740834" y="194149"/>
                </a:lnTo>
                <a:cubicBezTo>
                  <a:pt x="2752041" y="185832"/>
                  <a:pt x="2763602" y="176159"/>
                  <a:pt x="2775519" y="165131"/>
                </a:cubicBezTo>
                <a:cubicBezTo>
                  <a:pt x="2787436" y="154104"/>
                  <a:pt x="2797718" y="143944"/>
                  <a:pt x="2806365" y="134651"/>
                </a:cubicBezTo>
                <a:cubicBezTo>
                  <a:pt x="2794878" y="126334"/>
                  <a:pt x="2786998" y="120627"/>
                  <a:pt x="2782725" y="117529"/>
                </a:cubicBezTo>
                <a:cubicBezTo>
                  <a:pt x="2773146" y="126951"/>
                  <a:pt x="2763893" y="133357"/>
                  <a:pt x="2754966" y="136749"/>
                </a:cubicBezTo>
                <a:cubicBezTo>
                  <a:pt x="2746039" y="140140"/>
                  <a:pt x="2745677" y="136917"/>
                  <a:pt x="2753880" y="127080"/>
                </a:cubicBezTo>
                <a:cubicBezTo>
                  <a:pt x="2762082" y="117242"/>
                  <a:pt x="2769507" y="105057"/>
                  <a:pt x="2776154" y="90523"/>
                </a:cubicBezTo>
                <a:cubicBezTo>
                  <a:pt x="2782800" y="75989"/>
                  <a:pt x="2785450" y="64008"/>
                  <a:pt x="2784102" y="54579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4" y="54361"/>
                  <a:pt x="144080" y="58254"/>
                  <a:pt x="142697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5" y="76950"/>
                  <a:pt x="174209" y="82478"/>
                </a:cubicBezTo>
                <a:cubicBezTo>
                  <a:pt x="180683" y="88006"/>
                  <a:pt x="179988" y="92301"/>
                  <a:pt x="172122" y="95363"/>
                </a:cubicBezTo>
                <a:cubicBezTo>
                  <a:pt x="164257" y="98424"/>
                  <a:pt x="153219" y="101138"/>
                  <a:pt x="139007" y="103504"/>
                </a:cubicBezTo>
                <a:cubicBezTo>
                  <a:pt x="138305" y="111219"/>
                  <a:pt x="137530" y="119888"/>
                  <a:pt x="136685" y="129510"/>
                </a:cubicBezTo>
                <a:cubicBezTo>
                  <a:pt x="155412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1" y="79940"/>
                </a:cubicBezTo>
                <a:cubicBezTo>
                  <a:pt x="188929" y="62208"/>
                  <a:pt x="189661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2871745" y="41275"/>
                </a:moveTo>
                <a:cubicBezTo>
                  <a:pt x="2864959" y="41949"/>
                  <a:pt x="2850619" y="43435"/>
                  <a:pt x="2828727" y="45733"/>
                </a:cubicBezTo>
                <a:lnTo>
                  <a:pt x="2801370" y="48623"/>
                </a:lnTo>
                <a:lnTo>
                  <a:pt x="2816701" y="58064"/>
                </a:lnTo>
                <a:cubicBezTo>
                  <a:pt x="2820723" y="63004"/>
                  <a:pt x="2820985" y="67399"/>
                  <a:pt x="2817486" y="71250"/>
                </a:cubicBezTo>
                <a:cubicBezTo>
                  <a:pt x="2813986" y="75100"/>
                  <a:pt x="2809885" y="79054"/>
                  <a:pt x="2805182" y="83113"/>
                </a:cubicBezTo>
                <a:cubicBezTo>
                  <a:pt x="2809369" y="82553"/>
                  <a:pt x="2814499" y="81682"/>
                  <a:pt x="2820572" y="80499"/>
                </a:cubicBezTo>
                <a:cubicBezTo>
                  <a:pt x="2826645" y="79316"/>
                  <a:pt x="2831503" y="77291"/>
                  <a:pt x="2835146" y="74422"/>
                </a:cubicBezTo>
                <a:cubicBezTo>
                  <a:pt x="2838788" y="71554"/>
                  <a:pt x="2843861" y="71339"/>
                  <a:pt x="2850364" y="73777"/>
                </a:cubicBezTo>
                <a:cubicBezTo>
                  <a:pt x="2856867" y="76215"/>
                  <a:pt x="2862661" y="79750"/>
                  <a:pt x="2867745" y="84382"/>
                </a:cubicBezTo>
                <a:cubicBezTo>
                  <a:pt x="2872828" y="89014"/>
                  <a:pt x="2872706" y="93258"/>
                  <a:pt x="2867379" y="97116"/>
                </a:cubicBezTo>
                <a:cubicBezTo>
                  <a:pt x="2862051" y="100973"/>
                  <a:pt x="2857229" y="106351"/>
                  <a:pt x="2852913" y="113249"/>
                </a:cubicBezTo>
                <a:cubicBezTo>
                  <a:pt x="2848597" y="120146"/>
                  <a:pt x="2843033" y="127388"/>
                  <a:pt x="2836221" y="134974"/>
                </a:cubicBezTo>
                <a:cubicBezTo>
                  <a:pt x="2850446" y="145285"/>
                  <a:pt x="2862453" y="152659"/>
                  <a:pt x="2872240" y="157097"/>
                </a:cubicBezTo>
                <a:cubicBezTo>
                  <a:pt x="2882027" y="161536"/>
                  <a:pt x="2892869" y="166168"/>
                  <a:pt x="2904764" y="170993"/>
                </a:cubicBezTo>
                <a:cubicBezTo>
                  <a:pt x="2916659" y="175819"/>
                  <a:pt x="2916630" y="179809"/>
                  <a:pt x="2904678" y="182964"/>
                </a:cubicBezTo>
                <a:cubicBezTo>
                  <a:pt x="2892725" y="186118"/>
                  <a:pt x="2881346" y="187925"/>
                  <a:pt x="2870541" y="188384"/>
                </a:cubicBezTo>
                <a:cubicBezTo>
                  <a:pt x="2859735" y="188843"/>
                  <a:pt x="2851687" y="185487"/>
                  <a:pt x="2846396" y="178317"/>
                </a:cubicBezTo>
                <a:cubicBezTo>
                  <a:pt x="2841104" y="171147"/>
                  <a:pt x="2832844" y="162134"/>
                  <a:pt x="2821616" y="151279"/>
                </a:cubicBezTo>
                <a:cubicBezTo>
                  <a:pt x="2814202" y="160557"/>
                  <a:pt x="2803389" y="170240"/>
                  <a:pt x="2789178" y="180329"/>
                </a:cubicBezTo>
                <a:cubicBezTo>
                  <a:pt x="2774967" y="190417"/>
                  <a:pt x="2760555" y="197322"/>
                  <a:pt x="2745942" y="201043"/>
                </a:cubicBezTo>
                <a:cubicBezTo>
                  <a:pt x="2742289" y="201973"/>
                  <a:pt x="2739443" y="202527"/>
                  <a:pt x="2737403" y="202705"/>
                </a:cubicBezTo>
                <a:lnTo>
                  <a:pt x="2736505" y="202561"/>
                </a:lnTo>
                <a:lnTo>
                  <a:pt x="2733638" y="263154"/>
                </a:lnTo>
                <a:cubicBezTo>
                  <a:pt x="2786382" y="260501"/>
                  <a:pt x="2821487" y="258278"/>
                  <a:pt x="2838953" y="256486"/>
                </a:cubicBezTo>
                <a:cubicBezTo>
                  <a:pt x="2856419" y="254693"/>
                  <a:pt x="2869806" y="253331"/>
                  <a:pt x="2879113" y="252399"/>
                </a:cubicBezTo>
                <a:cubicBezTo>
                  <a:pt x="2888419" y="251467"/>
                  <a:pt x="2895303" y="253248"/>
                  <a:pt x="2899763" y="257744"/>
                </a:cubicBezTo>
                <a:cubicBezTo>
                  <a:pt x="2904222" y="262240"/>
                  <a:pt x="2907320" y="260874"/>
                  <a:pt x="2909055" y="253646"/>
                </a:cubicBezTo>
                <a:cubicBezTo>
                  <a:pt x="2910790" y="246419"/>
                  <a:pt x="2911432" y="227784"/>
                  <a:pt x="2910980" y="197741"/>
                </a:cubicBezTo>
                <a:cubicBezTo>
                  <a:pt x="2910529" y="167698"/>
                  <a:pt x="2909858" y="137591"/>
                  <a:pt x="2908969" y="107419"/>
                </a:cubicBezTo>
                <a:cubicBezTo>
                  <a:pt x="2908080" y="77247"/>
                  <a:pt x="2905047" y="58344"/>
                  <a:pt x="2899870" y="50707"/>
                </a:cubicBezTo>
                <a:cubicBezTo>
                  <a:pt x="2894693" y="43071"/>
                  <a:pt x="2885318" y="39927"/>
                  <a:pt x="2871745" y="41275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3" y="82317"/>
                  <a:pt x="4228533" y="99912"/>
                </a:cubicBezTo>
                <a:cubicBezTo>
                  <a:pt x="4228533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4451862" y="38565"/>
                </a:moveTo>
                <a:cubicBezTo>
                  <a:pt x="4444218" y="39913"/>
                  <a:pt x="4419195" y="44874"/>
                  <a:pt x="4376791" y="53450"/>
                </a:cubicBezTo>
                <a:cubicBezTo>
                  <a:pt x="4376059" y="62169"/>
                  <a:pt x="4375263" y="70880"/>
                  <a:pt x="4374403" y="79585"/>
                </a:cubicBezTo>
                <a:cubicBezTo>
                  <a:pt x="4412964" y="71626"/>
                  <a:pt x="4440619" y="65144"/>
                  <a:pt x="4457368" y="60140"/>
                </a:cubicBezTo>
                <a:cubicBezTo>
                  <a:pt x="4460466" y="53945"/>
                  <a:pt x="4462233" y="48463"/>
                  <a:pt x="4462671" y="43695"/>
                </a:cubicBezTo>
                <a:cubicBezTo>
                  <a:pt x="4463108" y="38927"/>
                  <a:pt x="4459505" y="37217"/>
                  <a:pt x="4451862" y="38565"/>
                </a:cubicBezTo>
                <a:close/>
                <a:moveTo>
                  <a:pt x="4825039" y="36037"/>
                </a:moveTo>
                <a:cubicBezTo>
                  <a:pt x="4837176" y="35150"/>
                  <a:pt x="4846861" y="37086"/>
                  <a:pt x="4854094" y="41845"/>
                </a:cubicBezTo>
                <a:cubicBezTo>
                  <a:pt x="4863737" y="48191"/>
                  <a:pt x="4861697" y="53837"/>
                  <a:pt x="4847974" y="58784"/>
                </a:cubicBezTo>
                <a:cubicBezTo>
                  <a:pt x="4834250" y="63732"/>
                  <a:pt x="4814511" y="67984"/>
                  <a:pt x="4788756" y="71540"/>
                </a:cubicBezTo>
                <a:cubicBezTo>
                  <a:pt x="4761524" y="76100"/>
                  <a:pt x="4740996" y="74763"/>
                  <a:pt x="4727172" y="67528"/>
                </a:cubicBezTo>
                <a:cubicBezTo>
                  <a:pt x="4713348" y="60294"/>
                  <a:pt x="4713710" y="55787"/>
                  <a:pt x="4728258" y="54009"/>
                </a:cubicBezTo>
                <a:cubicBezTo>
                  <a:pt x="4742807" y="52231"/>
                  <a:pt x="4755824" y="50019"/>
                  <a:pt x="4767310" y="47373"/>
                </a:cubicBezTo>
                <a:cubicBezTo>
                  <a:pt x="4778797" y="44727"/>
                  <a:pt x="4793721" y="41558"/>
                  <a:pt x="4812084" y="37866"/>
                </a:cubicBezTo>
                <a:cubicBezTo>
                  <a:pt x="4816675" y="36943"/>
                  <a:pt x="4820993" y="36333"/>
                  <a:pt x="4825039" y="36037"/>
                </a:cubicBezTo>
                <a:close/>
                <a:moveTo>
                  <a:pt x="3929689" y="36037"/>
                </a:moveTo>
                <a:cubicBezTo>
                  <a:pt x="3941826" y="35150"/>
                  <a:pt x="3951511" y="37086"/>
                  <a:pt x="3958744" y="41845"/>
                </a:cubicBezTo>
                <a:cubicBezTo>
                  <a:pt x="3968388" y="48191"/>
                  <a:pt x="3966348" y="53837"/>
                  <a:pt x="3952624" y="58784"/>
                </a:cubicBezTo>
                <a:cubicBezTo>
                  <a:pt x="3938900" y="63732"/>
                  <a:pt x="3919161" y="67984"/>
                  <a:pt x="3893406" y="71540"/>
                </a:cubicBezTo>
                <a:cubicBezTo>
                  <a:pt x="3866174" y="76100"/>
                  <a:pt x="3845646" y="74763"/>
                  <a:pt x="3831822" y="67528"/>
                </a:cubicBezTo>
                <a:cubicBezTo>
                  <a:pt x="3817998" y="60294"/>
                  <a:pt x="3818360" y="55787"/>
                  <a:pt x="3832909" y="54009"/>
                </a:cubicBezTo>
                <a:cubicBezTo>
                  <a:pt x="3847457" y="52231"/>
                  <a:pt x="3860474" y="50019"/>
                  <a:pt x="3871960" y="47373"/>
                </a:cubicBezTo>
                <a:cubicBezTo>
                  <a:pt x="3883447" y="44727"/>
                  <a:pt x="3898371" y="41558"/>
                  <a:pt x="3916734" y="37866"/>
                </a:cubicBezTo>
                <a:cubicBezTo>
                  <a:pt x="3921325" y="36943"/>
                  <a:pt x="3925643" y="36333"/>
                  <a:pt x="3929689" y="36037"/>
                </a:cubicBezTo>
                <a:close/>
                <a:moveTo>
                  <a:pt x="2022087" y="26831"/>
                </a:moveTo>
                <a:cubicBezTo>
                  <a:pt x="2023847" y="26071"/>
                  <a:pt x="2026598" y="26175"/>
                  <a:pt x="2030341" y="27143"/>
                </a:cubicBezTo>
                <a:cubicBezTo>
                  <a:pt x="2037827" y="29079"/>
                  <a:pt x="2044151" y="31972"/>
                  <a:pt x="2049313" y="35822"/>
                </a:cubicBezTo>
                <a:cubicBezTo>
                  <a:pt x="2054476" y="39673"/>
                  <a:pt x="2055161" y="44695"/>
                  <a:pt x="2051368" y="50890"/>
                </a:cubicBezTo>
                <a:cubicBezTo>
                  <a:pt x="2047575" y="57085"/>
                  <a:pt x="2040803" y="68382"/>
                  <a:pt x="2031051" y="84780"/>
                </a:cubicBezTo>
                <a:cubicBezTo>
                  <a:pt x="2021300" y="101178"/>
                  <a:pt x="2014424" y="111840"/>
                  <a:pt x="2010423" y="116766"/>
                </a:cubicBezTo>
                <a:cubicBezTo>
                  <a:pt x="2006422" y="121691"/>
                  <a:pt x="2004845" y="124154"/>
                  <a:pt x="2005691" y="124154"/>
                </a:cubicBezTo>
                <a:lnTo>
                  <a:pt x="2015134" y="124154"/>
                </a:lnTo>
                <a:cubicBezTo>
                  <a:pt x="2018920" y="124154"/>
                  <a:pt x="2026061" y="123781"/>
                  <a:pt x="2036558" y="123036"/>
                </a:cubicBezTo>
                <a:cubicBezTo>
                  <a:pt x="2048317" y="104551"/>
                  <a:pt x="2054196" y="91889"/>
                  <a:pt x="2054196" y="85049"/>
                </a:cubicBezTo>
                <a:cubicBezTo>
                  <a:pt x="2054196" y="74207"/>
                  <a:pt x="2057778" y="70472"/>
                  <a:pt x="2064941" y="73842"/>
                </a:cubicBezTo>
                <a:cubicBezTo>
                  <a:pt x="2072104" y="77212"/>
                  <a:pt x="2078431" y="81180"/>
                  <a:pt x="2083923" y="85748"/>
                </a:cubicBezTo>
                <a:cubicBezTo>
                  <a:pt x="2089416" y="90315"/>
                  <a:pt x="2090165" y="94097"/>
                  <a:pt x="2086171" y="97094"/>
                </a:cubicBezTo>
                <a:cubicBezTo>
                  <a:pt x="2082178" y="100091"/>
                  <a:pt x="2078126" y="103770"/>
                  <a:pt x="2074018" y="108129"/>
                </a:cubicBezTo>
                <a:cubicBezTo>
                  <a:pt x="2069910" y="112489"/>
                  <a:pt x="2063005" y="122717"/>
                  <a:pt x="2053304" y="138814"/>
                </a:cubicBezTo>
                <a:cubicBezTo>
                  <a:pt x="2043602" y="154911"/>
                  <a:pt x="2037407" y="164988"/>
                  <a:pt x="2034719" y="169046"/>
                </a:cubicBezTo>
                <a:cubicBezTo>
                  <a:pt x="2032030" y="173105"/>
                  <a:pt x="2028334" y="176980"/>
                  <a:pt x="2023631" y="180673"/>
                </a:cubicBezTo>
                <a:cubicBezTo>
                  <a:pt x="2018927" y="184365"/>
                  <a:pt x="2020314" y="185362"/>
                  <a:pt x="2027793" y="183663"/>
                </a:cubicBezTo>
                <a:cubicBezTo>
                  <a:pt x="2035271" y="181963"/>
                  <a:pt x="2042326" y="180404"/>
                  <a:pt x="2048958" y="178984"/>
                </a:cubicBezTo>
                <a:cubicBezTo>
                  <a:pt x="2055591" y="177564"/>
                  <a:pt x="2064224" y="176389"/>
                  <a:pt x="2074857" y="175456"/>
                </a:cubicBezTo>
                <a:cubicBezTo>
                  <a:pt x="2085490" y="174524"/>
                  <a:pt x="2080787" y="178952"/>
                  <a:pt x="2060746" y="188739"/>
                </a:cubicBezTo>
                <a:cubicBezTo>
                  <a:pt x="2040706" y="198526"/>
                  <a:pt x="2026703" y="206073"/>
                  <a:pt x="2018737" y="211379"/>
                </a:cubicBezTo>
                <a:cubicBezTo>
                  <a:pt x="2010771" y="216685"/>
                  <a:pt x="2004497" y="220366"/>
                  <a:pt x="1999915" y="222424"/>
                </a:cubicBezTo>
                <a:cubicBezTo>
                  <a:pt x="1995333" y="224482"/>
                  <a:pt x="1990863" y="220918"/>
                  <a:pt x="1986504" y="211734"/>
                </a:cubicBezTo>
                <a:cubicBezTo>
                  <a:pt x="1982144" y="202549"/>
                  <a:pt x="1982567" y="195977"/>
                  <a:pt x="1987773" y="192019"/>
                </a:cubicBezTo>
                <a:cubicBezTo>
                  <a:pt x="1992978" y="188061"/>
                  <a:pt x="1999094" y="181913"/>
                  <a:pt x="2006121" y="173574"/>
                </a:cubicBezTo>
                <a:cubicBezTo>
                  <a:pt x="2013147" y="165235"/>
                  <a:pt x="2021522" y="153753"/>
                  <a:pt x="2031245" y="139126"/>
                </a:cubicBezTo>
                <a:cubicBezTo>
                  <a:pt x="2008386" y="144317"/>
                  <a:pt x="1994832" y="148540"/>
                  <a:pt x="1990580" y="151795"/>
                </a:cubicBezTo>
                <a:cubicBezTo>
                  <a:pt x="1986328" y="155050"/>
                  <a:pt x="1981922" y="152060"/>
                  <a:pt x="1977361" y="142825"/>
                </a:cubicBezTo>
                <a:cubicBezTo>
                  <a:pt x="1972802" y="133590"/>
                  <a:pt x="1973102" y="127252"/>
                  <a:pt x="1978265" y="123810"/>
                </a:cubicBezTo>
                <a:cubicBezTo>
                  <a:pt x="1983428" y="120369"/>
                  <a:pt x="1988203" y="115349"/>
                  <a:pt x="1992591" y="108753"/>
                </a:cubicBezTo>
                <a:cubicBezTo>
                  <a:pt x="1996979" y="102156"/>
                  <a:pt x="2002045" y="92907"/>
                  <a:pt x="2007788" y="81005"/>
                </a:cubicBezTo>
                <a:cubicBezTo>
                  <a:pt x="2013531" y="69102"/>
                  <a:pt x="2017077" y="59154"/>
                  <a:pt x="2018425" y="51159"/>
                </a:cubicBezTo>
                <a:cubicBezTo>
                  <a:pt x="2019773" y="43164"/>
                  <a:pt x="2020225" y="36679"/>
                  <a:pt x="2019780" y="31703"/>
                </a:cubicBezTo>
                <a:cubicBezTo>
                  <a:pt x="2019558" y="29215"/>
                  <a:pt x="2020327" y="27591"/>
                  <a:pt x="2022087" y="26831"/>
                </a:cubicBezTo>
                <a:close/>
                <a:moveTo>
                  <a:pt x="1818130" y="24349"/>
                </a:moveTo>
                <a:cubicBezTo>
                  <a:pt x="1821970" y="24842"/>
                  <a:pt x="1826363" y="26275"/>
                  <a:pt x="1831310" y="28649"/>
                </a:cubicBezTo>
                <a:cubicBezTo>
                  <a:pt x="1841205" y="33395"/>
                  <a:pt x="1849548" y="38558"/>
                  <a:pt x="1856338" y="44136"/>
                </a:cubicBezTo>
                <a:cubicBezTo>
                  <a:pt x="1863128" y="49714"/>
                  <a:pt x="1864694" y="55483"/>
                  <a:pt x="1861038" y="61441"/>
                </a:cubicBezTo>
                <a:cubicBezTo>
                  <a:pt x="1857381" y="67399"/>
                  <a:pt x="1855133" y="74175"/>
                  <a:pt x="1854295" y="81768"/>
                </a:cubicBezTo>
                <a:cubicBezTo>
                  <a:pt x="1853455" y="89361"/>
                  <a:pt x="1853036" y="106208"/>
                  <a:pt x="1853036" y="132307"/>
                </a:cubicBezTo>
                <a:cubicBezTo>
                  <a:pt x="1853036" y="159080"/>
                  <a:pt x="1853692" y="184344"/>
                  <a:pt x="1855004" y="208098"/>
                </a:cubicBezTo>
                <a:cubicBezTo>
                  <a:pt x="1856316" y="231853"/>
                  <a:pt x="1857665" y="248932"/>
                  <a:pt x="1859048" y="259336"/>
                </a:cubicBezTo>
                <a:cubicBezTo>
                  <a:pt x="1860432" y="269740"/>
                  <a:pt x="1856216" y="282452"/>
                  <a:pt x="1846400" y="297474"/>
                </a:cubicBezTo>
                <a:cubicBezTo>
                  <a:pt x="1836584" y="312495"/>
                  <a:pt x="1829249" y="313714"/>
                  <a:pt x="1824395" y="301130"/>
                </a:cubicBezTo>
                <a:cubicBezTo>
                  <a:pt x="1819541" y="288547"/>
                  <a:pt x="1810252" y="277272"/>
                  <a:pt x="1796528" y="267305"/>
                </a:cubicBezTo>
                <a:cubicBezTo>
                  <a:pt x="1782805" y="257339"/>
                  <a:pt x="1783887" y="254156"/>
                  <a:pt x="1799776" y="257755"/>
                </a:cubicBezTo>
                <a:cubicBezTo>
                  <a:pt x="1815665" y="261354"/>
                  <a:pt x="1824212" y="258612"/>
                  <a:pt x="1825417" y="249527"/>
                </a:cubicBezTo>
                <a:cubicBezTo>
                  <a:pt x="1826621" y="240443"/>
                  <a:pt x="1827224" y="228809"/>
                  <a:pt x="1827224" y="214627"/>
                </a:cubicBezTo>
                <a:cubicBezTo>
                  <a:pt x="1827224" y="199469"/>
                  <a:pt x="1826557" y="170756"/>
                  <a:pt x="1825224" y="128489"/>
                </a:cubicBezTo>
                <a:cubicBezTo>
                  <a:pt x="1823890" y="86221"/>
                  <a:pt x="1820896" y="62355"/>
                  <a:pt x="1816243" y="56892"/>
                </a:cubicBezTo>
                <a:cubicBezTo>
                  <a:pt x="1811589" y="51428"/>
                  <a:pt x="1804749" y="48918"/>
                  <a:pt x="1795722" y="49363"/>
                </a:cubicBezTo>
                <a:cubicBezTo>
                  <a:pt x="1786695" y="49808"/>
                  <a:pt x="1771605" y="51270"/>
                  <a:pt x="1750453" y="53751"/>
                </a:cubicBezTo>
                <a:cubicBezTo>
                  <a:pt x="1763044" y="57895"/>
                  <a:pt x="1767766" y="63198"/>
                  <a:pt x="1764618" y="69658"/>
                </a:cubicBezTo>
                <a:cubicBezTo>
                  <a:pt x="1761470" y="76118"/>
                  <a:pt x="1759896" y="87071"/>
                  <a:pt x="1759896" y="102515"/>
                </a:cubicBezTo>
                <a:cubicBezTo>
                  <a:pt x="1766794" y="101640"/>
                  <a:pt x="1772164" y="101203"/>
                  <a:pt x="1776008" y="101203"/>
                </a:cubicBezTo>
                <a:cubicBezTo>
                  <a:pt x="1781773" y="101203"/>
                  <a:pt x="1787053" y="103845"/>
                  <a:pt x="1791850" y="109129"/>
                </a:cubicBezTo>
                <a:cubicBezTo>
                  <a:pt x="1796647" y="114414"/>
                  <a:pt x="1793399" y="118676"/>
                  <a:pt x="1782106" y="121917"/>
                </a:cubicBezTo>
                <a:cubicBezTo>
                  <a:pt x="1770813" y="125158"/>
                  <a:pt x="1763353" y="127388"/>
                  <a:pt x="1759724" y="128607"/>
                </a:cubicBezTo>
                <a:lnTo>
                  <a:pt x="1758542" y="160571"/>
                </a:lnTo>
                <a:cubicBezTo>
                  <a:pt x="1769468" y="157961"/>
                  <a:pt x="1778413" y="156183"/>
                  <a:pt x="1785375" y="155237"/>
                </a:cubicBezTo>
                <a:cubicBezTo>
                  <a:pt x="1792338" y="154290"/>
                  <a:pt x="1797704" y="156907"/>
                  <a:pt x="1801476" y="163088"/>
                </a:cubicBezTo>
                <a:cubicBezTo>
                  <a:pt x="1805247" y="169269"/>
                  <a:pt x="1802580" y="173997"/>
                  <a:pt x="1793474" y="177274"/>
                </a:cubicBezTo>
                <a:cubicBezTo>
                  <a:pt x="1784368" y="180551"/>
                  <a:pt x="1772724" y="184161"/>
                  <a:pt x="1758542" y="188105"/>
                </a:cubicBezTo>
                <a:cubicBezTo>
                  <a:pt x="1758542" y="208554"/>
                  <a:pt x="1757118" y="229713"/>
                  <a:pt x="1754271" y="251581"/>
                </a:cubicBezTo>
                <a:cubicBezTo>
                  <a:pt x="1751425" y="273450"/>
                  <a:pt x="1747406" y="284697"/>
                  <a:pt x="1742215" y="285320"/>
                </a:cubicBezTo>
                <a:cubicBezTo>
                  <a:pt x="1737024" y="285944"/>
                  <a:pt x="1733923" y="279746"/>
                  <a:pt x="1732912" y="266725"/>
                </a:cubicBezTo>
                <a:cubicBezTo>
                  <a:pt x="1731901" y="253704"/>
                  <a:pt x="1731847" y="228716"/>
                  <a:pt x="1732751" y="191761"/>
                </a:cubicBezTo>
                <a:cubicBezTo>
                  <a:pt x="1725136" y="193568"/>
                  <a:pt x="1717958" y="194472"/>
                  <a:pt x="1711219" y="194472"/>
                </a:cubicBezTo>
                <a:cubicBezTo>
                  <a:pt x="1705224" y="194472"/>
                  <a:pt x="1698316" y="192364"/>
                  <a:pt x="1690493" y="188148"/>
                </a:cubicBezTo>
                <a:cubicBezTo>
                  <a:pt x="1682671" y="183932"/>
                  <a:pt x="1682638" y="180780"/>
                  <a:pt x="1690397" y="178694"/>
                </a:cubicBezTo>
                <a:cubicBezTo>
                  <a:pt x="1698154" y="176607"/>
                  <a:pt x="1712717" y="172689"/>
                  <a:pt x="1734084" y="166938"/>
                </a:cubicBezTo>
                <a:lnTo>
                  <a:pt x="1734084" y="132371"/>
                </a:lnTo>
                <a:cubicBezTo>
                  <a:pt x="1724003" y="135082"/>
                  <a:pt x="1714284" y="134128"/>
                  <a:pt x="1704927" y="129510"/>
                </a:cubicBezTo>
                <a:cubicBezTo>
                  <a:pt x="1695570" y="124893"/>
                  <a:pt x="1694580" y="121509"/>
                  <a:pt x="1701958" y="119358"/>
                </a:cubicBezTo>
                <a:cubicBezTo>
                  <a:pt x="1709336" y="117206"/>
                  <a:pt x="1720045" y="114568"/>
                  <a:pt x="1734084" y="111442"/>
                </a:cubicBezTo>
                <a:cubicBezTo>
                  <a:pt x="1734084" y="91581"/>
                  <a:pt x="1732930" y="73813"/>
                  <a:pt x="1730621" y="58139"/>
                </a:cubicBezTo>
                <a:cubicBezTo>
                  <a:pt x="1715291" y="59946"/>
                  <a:pt x="1701618" y="61595"/>
                  <a:pt x="1689601" y="63087"/>
                </a:cubicBezTo>
                <a:cubicBezTo>
                  <a:pt x="1688726" y="124864"/>
                  <a:pt x="1687156" y="165282"/>
                  <a:pt x="1684890" y="184340"/>
                </a:cubicBezTo>
                <a:cubicBezTo>
                  <a:pt x="1682624" y="203398"/>
                  <a:pt x="1678491" y="223091"/>
                  <a:pt x="1672489" y="243418"/>
                </a:cubicBezTo>
                <a:cubicBezTo>
                  <a:pt x="1666488" y="263746"/>
                  <a:pt x="1654109" y="279792"/>
                  <a:pt x="1635352" y="291558"/>
                </a:cubicBezTo>
                <a:cubicBezTo>
                  <a:pt x="1616595" y="303325"/>
                  <a:pt x="1613307" y="300973"/>
                  <a:pt x="1625489" y="284503"/>
                </a:cubicBezTo>
                <a:cubicBezTo>
                  <a:pt x="1637671" y="268033"/>
                  <a:pt x="1646895" y="245247"/>
                  <a:pt x="1653162" y="216143"/>
                </a:cubicBezTo>
                <a:cubicBezTo>
                  <a:pt x="1659429" y="187040"/>
                  <a:pt x="1662562" y="162694"/>
                  <a:pt x="1662562" y="143105"/>
                </a:cubicBezTo>
                <a:lnTo>
                  <a:pt x="1662562" y="87759"/>
                </a:lnTo>
                <a:cubicBezTo>
                  <a:pt x="1662562" y="71669"/>
                  <a:pt x="1660085" y="59534"/>
                  <a:pt x="1655130" y="51353"/>
                </a:cubicBezTo>
                <a:cubicBezTo>
                  <a:pt x="1650176" y="43172"/>
                  <a:pt x="1653829" y="40433"/>
                  <a:pt x="1666090" y="43136"/>
                </a:cubicBezTo>
                <a:cubicBezTo>
                  <a:pt x="1678351" y="45839"/>
                  <a:pt x="1693318" y="46075"/>
                  <a:pt x="1710993" y="43846"/>
                </a:cubicBezTo>
                <a:cubicBezTo>
                  <a:pt x="1728667" y="41616"/>
                  <a:pt x="1747933" y="38726"/>
                  <a:pt x="1768791" y="35177"/>
                </a:cubicBezTo>
                <a:cubicBezTo>
                  <a:pt x="1789649" y="31628"/>
                  <a:pt x="1802809" y="28466"/>
                  <a:pt x="1808273" y="25691"/>
                </a:cubicBezTo>
                <a:cubicBezTo>
                  <a:pt x="1811005" y="24303"/>
                  <a:pt x="1814291" y="23856"/>
                  <a:pt x="1818130" y="24349"/>
                </a:cubicBezTo>
                <a:close/>
                <a:moveTo>
                  <a:pt x="2164931" y="24032"/>
                </a:moveTo>
                <a:cubicBezTo>
                  <a:pt x="2169535" y="23740"/>
                  <a:pt x="2175550" y="24282"/>
                  <a:pt x="2182978" y="25659"/>
                </a:cubicBezTo>
                <a:cubicBezTo>
                  <a:pt x="2199814" y="27767"/>
                  <a:pt x="2207945" y="35507"/>
                  <a:pt x="2207371" y="48879"/>
                </a:cubicBezTo>
                <a:cubicBezTo>
                  <a:pt x="2206798" y="62251"/>
                  <a:pt x="2197096" y="62997"/>
                  <a:pt x="2178268" y="51116"/>
                </a:cubicBezTo>
                <a:cubicBezTo>
                  <a:pt x="2159439" y="39235"/>
                  <a:pt x="2151803" y="31334"/>
                  <a:pt x="2155359" y="27412"/>
                </a:cubicBezTo>
                <a:cubicBezTo>
                  <a:pt x="2157137" y="25451"/>
                  <a:pt x="2160328" y="24324"/>
                  <a:pt x="2164931" y="24032"/>
                </a:cubicBezTo>
                <a:close/>
                <a:moveTo>
                  <a:pt x="967024" y="21738"/>
                </a:moveTo>
                <a:cubicBezTo>
                  <a:pt x="968887" y="21769"/>
                  <a:pt x="971173" y="22262"/>
                  <a:pt x="973881" y="23217"/>
                </a:cubicBezTo>
                <a:cubicBezTo>
                  <a:pt x="984715" y="27039"/>
                  <a:pt x="992617" y="31570"/>
                  <a:pt x="997585" y="36812"/>
                </a:cubicBezTo>
                <a:cubicBezTo>
                  <a:pt x="1002554" y="42053"/>
                  <a:pt x="1003411" y="47187"/>
                  <a:pt x="1000156" y="52213"/>
                </a:cubicBezTo>
                <a:cubicBezTo>
                  <a:pt x="996901" y="57239"/>
                  <a:pt x="993233" y="68597"/>
                  <a:pt x="989153" y="86285"/>
                </a:cubicBezTo>
                <a:cubicBezTo>
                  <a:pt x="985074" y="103974"/>
                  <a:pt x="980919" y="119738"/>
                  <a:pt x="976688" y="133576"/>
                </a:cubicBezTo>
                <a:cubicBezTo>
                  <a:pt x="986827" y="132744"/>
                  <a:pt x="997295" y="131174"/>
                  <a:pt x="1008093" y="128865"/>
                </a:cubicBezTo>
                <a:cubicBezTo>
                  <a:pt x="1010445" y="121365"/>
                  <a:pt x="1010721" y="113751"/>
                  <a:pt x="1008922" y="106021"/>
                </a:cubicBezTo>
                <a:cubicBezTo>
                  <a:pt x="1007122" y="98292"/>
                  <a:pt x="1012546" y="97915"/>
                  <a:pt x="1025194" y="104892"/>
                </a:cubicBezTo>
                <a:cubicBezTo>
                  <a:pt x="1037842" y="111868"/>
                  <a:pt x="1043008" y="118400"/>
                  <a:pt x="1040692" y="124488"/>
                </a:cubicBezTo>
                <a:cubicBezTo>
                  <a:pt x="1038376" y="130575"/>
                  <a:pt x="1036096" y="138570"/>
                  <a:pt x="1033852" y="148472"/>
                </a:cubicBezTo>
                <a:cubicBezTo>
                  <a:pt x="1031608" y="158374"/>
                  <a:pt x="1027991" y="170125"/>
                  <a:pt x="1023000" y="183727"/>
                </a:cubicBezTo>
                <a:cubicBezTo>
                  <a:pt x="1018010" y="197329"/>
                  <a:pt x="1012467" y="209307"/>
                  <a:pt x="1006372" y="219660"/>
                </a:cubicBezTo>
                <a:cubicBezTo>
                  <a:pt x="1020541" y="229913"/>
                  <a:pt x="1029259" y="239568"/>
                  <a:pt x="1032529" y="248624"/>
                </a:cubicBezTo>
                <a:cubicBezTo>
                  <a:pt x="1035799" y="257680"/>
                  <a:pt x="1035268" y="266664"/>
                  <a:pt x="1030937" y="275576"/>
                </a:cubicBezTo>
                <a:cubicBezTo>
                  <a:pt x="1026607" y="284489"/>
                  <a:pt x="1020408" y="282829"/>
                  <a:pt x="1012342" y="270597"/>
                </a:cubicBezTo>
                <a:cubicBezTo>
                  <a:pt x="1004275" y="258364"/>
                  <a:pt x="997087" y="247387"/>
                  <a:pt x="990777" y="237664"/>
                </a:cubicBezTo>
                <a:cubicBezTo>
                  <a:pt x="975520" y="252650"/>
                  <a:pt x="961201" y="262910"/>
                  <a:pt x="947821" y="268446"/>
                </a:cubicBezTo>
                <a:cubicBezTo>
                  <a:pt x="934442" y="273981"/>
                  <a:pt x="921482" y="277207"/>
                  <a:pt x="908942" y="278125"/>
                </a:cubicBezTo>
                <a:cubicBezTo>
                  <a:pt x="896401" y="279043"/>
                  <a:pt x="894946" y="276637"/>
                  <a:pt x="904575" y="270908"/>
                </a:cubicBezTo>
                <a:cubicBezTo>
                  <a:pt x="914204" y="265180"/>
                  <a:pt x="925605" y="258364"/>
                  <a:pt x="938776" y="250463"/>
                </a:cubicBezTo>
                <a:cubicBezTo>
                  <a:pt x="951948" y="242561"/>
                  <a:pt x="964528" y="233040"/>
                  <a:pt x="976516" y="221897"/>
                </a:cubicBezTo>
                <a:cubicBezTo>
                  <a:pt x="963065" y="209307"/>
                  <a:pt x="954081" y="201437"/>
                  <a:pt x="949564" y="198290"/>
                </a:cubicBezTo>
                <a:cubicBezTo>
                  <a:pt x="945047" y="195142"/>
                  <a:pt x="943688" y="190062"/>
                  <a:pt x="945488" y="183050"/>
                </a:cubicBezTo>
                <a:cubicBezTo>
                  <a:pt x="947288" y="176037"/>
                  <a:pt x="949535" y="167698"/>
                  <a:pt x="952231" y="158033"/>
                </a:cubicBezTo>
                <a:cubicBezTo>
                  <a:pt x="926247" y="164199"/>
                  <a:pt x="909286" y="169114"/>
                  <a:pt x="901349" y="172778"/>
                </a:cubicBezTo>
                <a:cubicBezTo>
                  <a:pt x="893411" y="176442"/>
                  <a:pt x="884610" y="172847"/>
                  <a:pt x="874944" y="161991"/>
                </a:cubicBezTo>
                <a:cubicBezTo>
                  <a:pt x="865280" y="151135"/>
                  <a:pt x="866473" y="146159"/>
                  <a:pt x="878526" y="147063"/>
                </a:cubicBezTo>
                <a:cubicBezTo>
                  <a:pt x="890579" y="147966"/>
                  <a:pt x="916122" y="145478"/>
                  <a:pt x="955157" y="139599"/>
                </a:cubicBezTo>
                <a:cubicBezTo>
                  <a:pt x="958670" y="112295"/>
                  <a:pt x="961309" y="90605"/>
                  <a:pt x="963072" y="74530"/>
                </a:cubicBezTo>
                <a:cubicBezTo>
                  <a:pt x="964836" y="58455"/>
                  <a:pt x="964370" y="44928"/>
                  <a:pt x="961674" y="33951"/>
                </a:cubicBezTo>
                <a:cubicBezTo>
                  <a:pt x="959652" y="25718"/>
                  <a:pt x="961436" y="21647"/>
                  <a:pt x="967024" y="21738"/>
                </a:cubicBezTo>
                <a:close/>
                <a:moveTo>
                  <a:pt x="2525985" y="21106"/>
                </a:moveTo>
                <a:cubicBezTo>
                  <a:pt x="2530729" y="21603"/>
                  <a:pt x="2536321" y="23759"/>
                  <a:pt x="2542760" y="27573"/>
                </a:cubicBezTo>
                <a:cubicBezTo>
                  <a:pt x="2556498" y="34485"/>
                  <a:pt x="2559868" y="40404"/>
                  <a:pt x="2552870" y="45330"/>
                </a:cubicBezTo>
                <a:cubicBezTo>
                  <a:pt x="2545872" y="50256"/>
                  <a:pt x="2541351" y="55579"/>
                  <a:pt x="2539308" y="61301"/>
                </a:cubicBezTo>
                <a:cubicBezTo>
                  <a:pt x="2537264" y="67023"/>
                  <a:pt x="2535812" y="74426"/>
                  <a:pt x="2534952" y="83511"/>
                </a:cubicBezTo>
                <a:cubicBezTo>
                  <a:pt x="2534091" y="92595"/>
                  <a:pt x="2535844" y="98041"/>
                  <a:pt x="2540211" y="99848"/>
                </a:cubicBezTo>
                <a:cubicBezTo>
                  <a:pt x="2544578" y="101655"/>
                  <a:pt x="2549120" y="102558"/>
                  <a:pt x="2553838" y="102558"/>
                </a:cubicBezTo>
                <a:cubicBezTo>
                  <a:pt x="2559287" y="102558"/>
                  <a:pt x="2564553" y="101203"/>
                  <a:pt x="2569637" y="98493"/>
                </a:cubicBezTo>
                <a:cubicBezTo>
                  <a:pt x="2574721" y="95782"/>
                  <a:pt x="2580794" y="97517"/>
                  <a:pt x="2587856" y="103698"/>
                </a:cubicBezTo>
                <a:cubicBezTo>
                  <a:pt x="2594919" y="109879"/>
                  <a:pt x="2594550" y="115529"/>
                  <a:pt x="2586749" y="120648"/>
                </a:cubicBezTo>
                <a:cubicBezTo>
                  <a:pt x="2578947" y="125768"/>
                  <a:pt x="2564299" y="127610"/>
                  <a:pt x="2542803" y="126176"/>
                </a:cubicBezTo>
                <a:cubicBezTo>
                  <a:pt x="2521307" y="124742"/>
                  <a:pt x="2510785" y="115217"/>
                  <a:pt x="2511237" y="97600"/>
                </a:cubicBezTo>
                <a:cubicBezTo>
                  <a:pt x="2511688" y="79983"/>
                  <a:pt x="2512588" y="67202"/>
                  <a:pt x="2513936" y="59258"/>
                </a:cubicBezTo>
                <a:cubicBezTo>
                  <a:pt x="2515284" y="51313"/>
                  <a:pt x="2513940" y="47986"/>
                  <a:pt x="2509903" y="49277"/>
                </a:cubicBezTo>
                <a:cubicBezTo>
                  <a:pt x="2505866" y="50568"/>
                  <a:pt x="2499388" y="53070"/>
                  <a:pt x="2490468" y="56784"/>
                </a:cubicBezTo>
                <a:cubicBezTo>
                  <a:pt x="2491357" y="78008"/>
                  <a:pt x="2489214" y="95678"/>
                  <a:pt x="2484037" y="109796"/>
                </a:cubicBezTo>
                <a:cubicBezTo>
                  <a:pt x="2478860" y="123914"/>
                  <a:pt x="2469162" y="135031"/>
                  <a:pt x="2454944" y="143148"/>
                </a:cubicBezTo>
                <a:cubicBezTo>
                  <a:pt x="2440726" y="151265"/>
                  <a:pt x="2438571" y="148228"/>
                  <a:pt x="2448480" y="134038"/>
                </a:cubicBezTo>
                <a:cubicBezTo>
                  <a:pt x="2458389" y="119849"/>
                  <a:pt x="2463563" y="103823"/>
                  <a:pt x="2464000" y="85963"/>
                </a:cubicBezTo>
                <a:cubicBezTo>
                  <a:pt x="2464437" y="68102"/>
                  <a:pt x="2462856" y="54923"/>
                  <a:pt x="2459257" y="46427"/>
                </a:cubicBezTo>
                <a:cubicBezTo>
                  <a:pt x="2455657" y="37930"/>
                  <a:pt x="2456783" y="34159"/>
                  <a:pt x="2462634" y="35112"/>
                </a:cubicBezTo>
                <a:cubicBezTo>
                  <a:pt x="2468485" y="36066"/>
                  <a:pt x="2473447" y="37192"/>
                  <a:pt x="2477519" y="38490"/>
                </a:cubicBezTo>
                <a:cubicBezTo>
                  <a:pt x="2481592" y="39787"/>
                  <a:pt x="2487213" y="39206"/>
                  <a:pt x="2494383" y="36747"/>
                </a:cubicBezTo>
                <a:cubicBezTo>
                  <a:pt x="2501553" y="34288"/>
                  <a:pt x="2508189" y="30237"/>
                  <a:pt x="2514291" y="24594"/>
                </a:cubicBezTo>
                <a:cubicBezTo>
                  <a:pt x="2517342" y="21772"/>
                  <a:pt x="2521240" y="20610"/>
                  <a:pt x="2525985" y="21106"/>
                </a:cubicBezTo>
                <a:close/>
                <a:moveTo>
                  <a:pt x="2098051" y="18703"/>
                </a:moveTo>
                <a:cubicBezTo>
                  <a:pt x="2101775" y="18730"/>
                  <a:pt x="2107011" y="19614"/>
                  <a:pt x="2113758" y="21357"/>
                </a:cubicBezTo>
                <a:cubicBezTo>
                  <a:pt x="2127252" y="24841"/>
                  <a:pt x="2133326" y="30294"/>
                  <a:pt x="2131978" y="37715"/>
                </a:cubicBezTo>
                <a:cubicBezTo>
                  <a:pt x="2130630" y="45136"/>
                  <a:pt x="2131569" y="62240"/>
                  <a:pt x="2134795" y="89028"/>
                </a:cubicBezTo>
                <a:cubicBezTo>
                  <a:pt x="2151631" y="83034"/>
                  <a:pt x="2163071" y="78162"/>
                  <a:pt x="2169115" y="74412"/>
                </a:cubicBezTo>
                <a:cubicBezTo>
                  <a:pt x="2175159" y="70662"/>
                  <a:pt x="2182290" y="71178"/>
                  <a:pt x="2190507" y="75960"/>
                </a:cubicBezTo>
                <a:cubicBezTo>
                  <a:pt x="2198724" y="80743"/>
                  <a:pt x="2195773" y="86167"/>
                  <a:pt x="2181656" y="92233"/>
                </a:cubicBezTo>
                <a:cubicBezTo>
                  <a:pt x="2167538" y="98299"/>
                  <a:pt x="2153000" y="104874"/>
                  <a:pt x="2138043" y="111958"/>
                </a:cubicBezTo>
                <a:cubicBezTo>
                  <a:pt x="2139779" y="118956"/>
                  <a:pt x="2141636" y="126162"/>
                  <a:pt x="2143615" y="133576"/>
                </a:cubicBezTo>
                <a:cubicBezTo>
                  <a:pt x="2149236" y="131181"/>
                  <a:pt x="2158410" y="126531"/>
                  <a:pt x="2171137" y="119626"/>
                </a:cubicBezTo>
                <a:cubicBezTo>
                  <a:pt x="2183864" y="112722"/>
                  <a:pt x="2194580" y="111327"/>
                  <a:pt x="2203284" y="115443"/>
                </a:cubicBezTo>
                <a:cubicBezTo>
                  <a:pt x="2211989" y="119558"/>
                  <a:pt x="2211469" y="124692"/>
                  <a:pt x="2201725" y="130844"/>
                </a:cubicBezTo>
                <a:cubicBezTo>
                  <a:pt x="2191981" y="136996"/>
                  <a:pt x="2174805" y="145528"/>
                  <a:pt x="2150197" y="156441"/>
                </a:cubicBezTo>
                <a:cubicBezTo>
                  <a:pt x="2151903" y="164328"/>
                  <a:pt x="2155969" y="176503"/>
                  <a:pt x="2162393" y="192966"/>
                </a:cubicBezTo>
                <a:cubicBezTo>
                  <a:pt x="2166222" y="187631"/>
                  <a:pt x="2170969" y="180608"/>
                  <a:pt x="2176633" y="171896"/>
                </a:cubicBezTo>
                <a:cubicBezTo>
                  <a:pt x="2182297" y="163185"/>
                  <a:pt x="2185130" y="156735"/>
                  <a:pt x="2185130" y="152548"/>
                </a:cubicBezTo>
                <a:cubicBezTo>
                  <a:pt x="2185130" y="144388"/>
                  <a:pt x="2191231" y="144464"/>
                  <a:pt x="2203435" y="152774"/>
                </a:cubicBezTo>
                <a:cubicBezTo>
                  <a:pt x="2215638" y="161084"/>
                  <a:pt x="2219058" y="167444"/>
                  <a:pt x="2213695" y="171853"/>
                </a:cubicBezTo>
                <a:cubicBezTo>
                  <a:pt x="2208332" y="176263"/>
                  <a:pt x="2202965" y="181368"/>
                  <a:pt x="2197595" y="187169"/>
                </a:cubicBezTo>
                <a:cubicBezTo>
                  <a:pt x="2192224" y="192969"/>
                  <a:pt x="2184076" y="201498"/>
                  <a:pt x="2173148" y="212755"/>
                </a:cubicBezTo>
                <a:cubicBezTo>
                  <a:pt x="2184463" y="230250"/>
                  <a:pt x="2195207" y="243698"/>
                  <a:pt x="2205381" y="253098"/>
                </a:cubicBezTo>
                <a:cubicBezTo>
                  <a:pt x="2215556" y="262498"/>
                  <a:pt x="2221536" y="266542"/>
                  <a:pt x="2223321" y="265230"/>
                </a:cubicBezTo>
                <a:cubicBezTo>
                  <a:pt x="2225106" y="263918"/>
                  <a:pt x="2230237" y="255367"/>
                  <a:pt x="2238712" y="239579"/>
                </a:cubicBezTo>
                <a:cubicBezTo>
                  <a:pt x="2247187" y="223790"/>
                  <a:pt x="2250299" y="226253"/>
                  <a:pt x="2248047" y="246967"/>
                </a:cubicBezTo>
                <a:cubicBezTo>
                  <a:pt x="2245796" y="267682"/>
                  <a:pt x="2246022" y="283456"/>
                  <a:pt x="2248725" y="294290"/>
                </a:cubicBezTo>
                <a:cubicBezTo>
                  <a:pt x="2251428" y="305124"/>
                  <a:pt x="2249610" y="310305"/>
                  <a:pt x="2243272" y="309831"/>
                </a:cubicBezTo>
                <a:cubicBezTo>
                  <a:pt x="2236933" y="309358"/>
                  <a:pt x="2227899" y="305364"/>
                  <a:pt x="2216169" y="297850"/>
                </a:cubicBezTo>
                <a:cubicBezTo>
                  <a:pt x="2204439" y="290336"/>
                  <a:pt x="2192848" y="279710"/>
                  <a:pt x="2181397" y="265972"/>
                </a:cubicBezTo>
                <a:cubicBezTo>
                  <a:pt x="2169947" y="252234"/>
                  <a:pt x="2160909" y="238747"/>
                  <a:pt x="2154284" y="225511"/>
                </a:cubicBezTo>
                <a:cubicBezTo>
                  <a:pt x="2146755" y="233140"/>
                  <a:pt x="2137258" y="240163"/>
                  <a:pt x="2125793" y="246580"/>
                </a:cubicBezTo>
                <a:cubicBezTo>
                  <a:pt x="2114328" y="252998"/>
                  <a:pt x="2100655" y="258515"/>
                  <a:pt x="2084773" y="263132"/>
                </a:cubicBezTo>
                <a:cubicBezTo>
                  <a:pt x="2068891" y="267750"/>
                  <a:pt x="2069250" y="264330"/>
                  <a:pt x="2085849" y="252872"/>
                </a:cubicBezTo>
                <a:cubicBezTo>
                  <a:pt x="2102448" y="241414"/>
                  <a:pt x="2122040" y="225855"/>
                  <a:pt x="2144626" y="206195"/>
                </a:cubicBezTo>
                <a:cubicBezTo>
                  <a:pt x="2139348" y="194694"/>
                  <a:pt x="2134387" y="180440"/>
                  <a:pt x="2129740" y="163432"/>
                </a:cubicBezTo>
                <a:cubicBezTo>
                  <a:pt x="2118225" y="167777"/>
                  <a:pt x="2109062" y="170663"/>
                  <a:pt x="2102250" y="172090"/>
                </a:cubicBezTo>
                <a:cubicBezTo>
                  <a:pt x="2095439" y="173517"/>
                  <a:pt x="2087078" y="172796"/>
                  <a:pt x="2077169" y="169928"/>
                </a:cubicBezTo>
                <a:cubicBezTo>
                  <a:pt x="2067260" y="167060"/>
                  <a:pt x="2069228" y="163479"/>
                  <a:pt x="2083074" y="159184"/>
                </a:cubicBezTo>
                <a:cubicBezTo>
                  <a:pt x="2096919" y="154889"/>
                  <a:pt x="2110689" y="149651"/>
                  <a:pt x="2124384" y="143471"/>
                </a:cubicBezTo>
                <a:cubicBezTo>
                  <a:pt x="2120011" y="134279"/>
                  <a:pt x="2117143" y="126083"/>
                  <a:pt x="2115780" y="118884"/>
                </a:cubicBezTo>
                <a:cubicBezTo>
                  <a:pt x="2111034" y="119788"/>
                  <a:pt x="2106280" y="120462"/>
                  <a:pt x="2101519" y="120906"/>
                </a:cubicBezTo>
                <a:cubicBezTo>
                  <a:pt x="2096758" y="121351"/>
                  <a:pt x="2090832" y="120394"/>
                  <a:pt x="2083741" y="118035"/>
                </a:cubicBezTo>
                <a:cubicBezTo>
                  <a:pt x="2076650" y="115676"/>
                  <a:pt x="2077284" y="112786"/>
                  <a:pt x="2085644" y="109366"/>
                </a:cubicBezTo>
                <a:cubicBezTo>
                  <a:pt x="2094005" y="105946"/>
                  <a:pt x="2102867" y="101941"/>
                  <a:pt x="2112231" y="97352"/>
                </a:cubicBezTo>
                <a:cubicBezTo>
                  <a:pt x="2110439" y="86827"/>
                  <a:pt x="2108230" y="75459"/>
                  <a:pt x="2105606" y="63248"/>
                </a:cubicBezTo>
                <a:cubicBezTo>
                  <a:pt x="2102982" y="51037"/>
                  <a:pt x="2099608" y="41820"/>
                  <a:pt x="2095485" y="35596"/>
                </a:cubicBezTo>
                <a:cubicBezTo>
                  <a:pt x="2091363" y="29373"/>
                  <a:pt x="2090004" y="24572"/>
                  <a:pt x="2091409" y="21195"/>
                </a:cubicBezTo>
                <a:cubicBezTo>
                  <a:pt x="2092112" y="19507"/>
                  <a:pt x="2094326" y="18676"/>
                  <a:pt x="2098051" y="18703"/>
                </a:cubicBezTo>
                <a:close/>
                <a:moveTo>
                  <a:pt x="2401408" y="17947"/>
                </a:moveTo>
                <a:cubicBezTo>
                  <a:pt x="2403779" y="17531"/>
                  <a:pt x="2407560" y="18166"/>
                  <a:pt x="2412752" y="19851"/>
                </a:cubicBezTo>
                <a:cubicBezTo>
                  <a:pt x="2423134" y="23221"/>
                  <a:pt x="2431035" y="28043"/>
                  <a:pt x="2436456" y="34316"/>
                </a:cubicBezTo>
                <a:cubicBezTo>
                  <a:pt x="2441877" y="40590"/>
                  <a:pt x="2440611" y="45387"/>
                  <a:pt x="2432659" y="48707"/>
                </a:cubicBezTo>
                <a:cubicBezTo>
                  <a:pt x="2424708" y="52027"/>
                  <a:pt x="2406184" y="61932"/>
                  <a:pt x="2377088" y="78423"/>
                </a:cubicBezTo>
                <a:cubicBezTo>
                  <a:pt x="2383383" y="80230"/>
                  <a:pt x="2386082" y="83224"/>
                  <a:pt x="2385186" y="87404"/>
                </a:cubicBezTo>
                <a:cubicBezTo>
                  <a:pt x="2384290" y="91584"/>
                  <a:pt x="2383842" y="96621"/>
                  <a:pt x="2383842" y="102515"/>
                </a:cubicBezTo>
                <a:cubicBezTo>
                  <a:pt x="2388072" y="101812"/>
                  <a:pt x="2395307" y="99163"/>
                  <a:pt x="2405546" y="94567"/>
                </a:cubicBezTo>
                <a:cubicBezTo>
                  <a:pt x="2415785" y="89971"/>
                  <a:pt x="2424174" y="90652"/>
                  <a:pt x="2430713" y="96610"/>
                </a:cubicBezTo>
                <a:cubicBezTo>
                  <a:pt x="2437252" y="102569"/>
                  <a:pt x="2432641" y="108671"/>
                  <a:pt x="2416882" y="114916"/>
                </a:cubicBezTo>
                <a:cubicBezTo>
                  <a:pt x="2401122" y="121161"/>
                  <a:pt x="2390108" y="122935"/>
                  <a:pt x="2383842" y="120239"/>
                </a:cubicBezTo>
                <a:lnTo>
                  <a:pt x="2383842" y="147063"/>
                </a:lnTo>
                <a:cubicBezTo>
                  <a:pt x="2389779" y="146360"/>
                  <a:pt x="2397734" y="143485"/>
                  <a:pt x="2407708" y="138437"/>
                </a:cubicBezTo>
                <a:cubicBezTo>
                  <a:pt x="2417681" y="133389"/>
                  <a:pt x="2425421" y="134404"/>
                  <a:pt x="2430928" y="141481"/>
                </a:cubicBezTo>
                <a:cubicBezTo>
                  <a:pt x="2436435" y="148558"/>
                  <a:pt x="2431301" y="154660"/>
                  <a:pt x="2415527" y="159786"/>
                </a:cubicBezTo>
                <a:cubicBezTo>
                  <a:pt x="2399752" y="164913"/>
                  <a:pt x="2389191" y="166128"/>
                  <a:pt x="2383842" y="163432"/>
                </a:cubicBezTo>
                <a:lnTo>
                  <a:pt x="2383842" y="195655"/>
                </a:lnTo>
                <a:cubicBezTo>
                  <a:pt x="2396103" y="190478"/>
                  <a:pt x="2408840" y="186036"/>
                  <a:pt x="2422055" y="182329"/>
                </a:cubicBezTo>
                <a:cubicBezTo>
                  <a:pt x="2435269" y="178622"/>
                  <a:pt x="2438876" y="180515"/>
                  <a:pt x="2432875" y="188008"/>
                </a:cubicBezTo>
                <a:cubicBezTo>
                  <a:pt x="2426873" y="195500"/>
                  <a:pt x="2410529" y="205277"/>
                  <a:pt x="2383842" y="217337"/>
                </a:cubicBezTo>
                <a:cubicBezTo>
                  <a:pt x="2384702" y="251022"/>
                  <a:pt x="2382558" y="276103"/>
                  <a:pt x="2377410" y="292580"/>
                </a:cubicBezTo>
                <a:cubicBezTo>
                  <a:pt x="2372262" y="309057"/>
                  <a:pt x="2366397" y="310599"/>
                  <a:pt x="2359815" y="297205"/>
                </a:cubicBezTo>
                <a:cubicBezTo>
                  <a:pt x="2353233" y="283811"/>
                  <a:pt x="2351067" y="273368"/>
                  <a:pt x="2353319" y="265875"/>
                </a:cubicBezTo>
                <a:cubicBezTo>
                  <a:pt x="2355570" y="258382"/>
                  <a:pt x="2357140" y="245379"/>
                  <a:pt x="2358029" y="226866"/>
                </a:cubicBezTo>
                <a:cubicBezTo>
                  <a:pt x="2342657" y="235399"/>
                  <a:pt x="2333579" y="241131"/>
                  <a:pt x="2330797" y="244064"/>
                </a:cubicBezTo>
                <a:cubicBezTo>
                  <a:pt x="2328015" y="246996"/>
                  <a:pt x="2323763" y="246953"/>
                  <a:pt x="2318042" y="243935"/>
                </a:cubicBezTo>
                <a:cubicBezTo>
                  <a:pt x="2312320" y="240916"/>
                  <a:pt x="2306756" y="236022"/>
                  <a:pt x="2301350" y="229254"/>
                </a:cubicBezTo>
                <a:cubicBezTo>
                  <a:pt x="2295944" y="222485"/>
                  <a:pt x="2298009" y="218810"/>
                  <a:pt x="2307545" y="218230"/>
                </a:cubicBezTo>
                <a:cubicBezTo>
                  <a:pt x="2317081" y="217649"/>
                  <a:pt x="2333916" y="212784"/>
                  <a:pt x="2358051" y="203635"/>
                </a:cubicBezTo>
                <a:cubicBezTo>
                  <a:pt x="2358940" y="159854"/>
                  <a:pt x="2358944" y="129876"/>
                  <a:pt x="2358062" y="113700"/>
                </a:cubicBezTo>
                <a:cubicBezTo>
                  <a:pt x="2357180" y="97525"/>
                  <a:pt x="2353806" y="85095"/>
                  <a:pt x="2347941" y="76412"/>
                </a:cubicBezTo>
                <a:cubicBezTo>
                  <a:pt x="2342076" y="67729"/>
                  <a:pt x="2347432" y="65632"/>
                  <a:pt x="2364009" y="70120"/>
                </a:cubicBezTo>
                <a:cubicBezTo>
                  <a:pt x="2367996" y="68041"/>
                  <a:pt x="2374112" y="63312"/>
                  <a:pt x="2382358" y="55934"/>
                </a:cubicBezTo>
                <a:cubicBezTo>
                  <a:pt x="2390603" y="48556"/>
                  <a:pt x="2395583" y="42372"/>
                  <a:pt x="2397297" y="37382"/>
                </a:cubicBezTo>
                <a:cubicBezTo>
                  <a:pt x="2399010" y="32391"/>
                  <a:pt x="2399419" y="27379"/>
                  <a:pt x="2398523" y="22346"/>
                </a:cubicBezTo>
                <a:cubicBezTo>
                  <a:pt x="2398074" y="19829"/>
                  <a:pt x="2399036" y="18363"/>
                  <a:pt x="2401408" y="17947"/>
                </a:cubicBezTo>
                <a:close/>
                <a:moveTo>
                  <a:pt x="5779731" y="17630"/>
                </a:moveTo>
                <a:cubicBezTo>
                  <a:pt x="5782895" y="17056"/>
                  <a:pt x="5788203" y="18331"/>
                  <a:pt x="5795657" y="21453"/>
                </a:cubicBezTo>
                <a:cubicBezTo>
                  <a:pt x="5810563" y="27698"/>
                  <a:pt x="5816045" y="32692"/>
                  <a:pt x="5812101" y="36435"/>
                </a:cubicBezTo>
                <a:cubicBezTo>
                  <a:pt x="5808158" y="40178"/>
                  <a:pt x="5804279" y="43763"/>
                  <a:pt x="5800464" y="47190"/>
                </a:cubicBezTo>
                <a:cubicBezTo>
                  <a:pt x="5807749" y="46387"/>
                  <a:pt x="5817540" y="43935"/>
                  <a:pt x="5829837" y="39834"/>
                </a:cubicBezTo>
                <a:cubicBezTo>
                  <a:pt x="5842133" y="35733"/>
                  <a:pt x="5850436" y="37557"/>
                  <a:pt x="5854745" y="45308"/>
                </a:cubicBezTo>
                <a:cubicBezTo>
                  <a:pt x="5859055" y="53059"/>
                  <a:pt x="5851590" y="58935"/>
                  <a:pt x="5832353" y="62936"/>
                </a:cubicBezTo>
                <a:cubicBezTo>
                  <a:pt x="5813116" y="66937"/>
                  <a:pt x="5800077" y="66241"/>
                  <a:pt x="5793236" y="60849"/>
                </a:cubicBezTo>
                <a:cubicBezTo>
                  <a:pt x="5776415" y="84583"/>
                  <a:pt x="5758089" y="100862"/>
                  <a:pt x="5738256" y="109689"/>
                </a:cubicBezTo>
                <a:cubicBezTo>
                  <a:pt x="5718424" y="118515"/>
                  <a:pt x="5714677" y="116844"/>
                  <a:pt x="5727017" y="104677"/>
                </a:cubicBezTo>
                <a:cubicBezTo>
                  <a:pt x="5739357" y="92509"/>
                  <a:pt x="5751281" y="78305"/>
                  <a:pt x="5762789" y="62065"/>
                </a:cubicBezTo>
                <a:cubicBezTo>
                  <a:pt x="5774297" y="45825"/>
                  <a:pt x="5778925" y="33435"/>
                  <a:pt x="5776674" y="24895"/>
                </a:cubicBezTo>
                <a:cubicBezTo>
                  <a:pt x="5775548" y="20625"/>
                  <a:pt x="5776567" y="18204"/>
                  <a:pt x="5779731" y="17630"/>
                </a:cubicBezTo>
                <a:close/>
                <a:moveTo>
                  <a:pt x="198223" y="17100"/>
                </a:moveTo>
                <a:cubicBezTo>
                  <a:pt x="201731" y="17235"/>
                  <a:pt x="205625" y="18137"/>
                  <a:pt x="209905" y="19808"/>
                </a:cubicBezTo>
                <a:cubicBezTo>
                  <a:pt x="218467" y="23149"/>
                  <a:pt x="225949" y="27487"/>
                  <a:pt x="232352" y="32822"/>
                </a:cubicBezTo>
                <a:cubicBezTo>
                  <a:pt x="238754" y="38156"/>
                  <a:pt x="238726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9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8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5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1" y="44036"/>
                  <a:pt x="70978" y="42910"/>
                  <a:pt x="93234" y="39769"/>
                </a:cubicBezTo>
                <a:cubicBezTo>
                  <a:pt x="115489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8" y="19001"/>
                </a:cubicBezTo>
                <a:cubicBezTo>
                  <a:pt x="191593" y="17599"/>
                  <a:pt x="194715" y="16966"/>
                  <a:pt x="198223" y="17100"/>
                </a:cubicBezTo>
                <a:close/>
                <a:moveTo>
                  <a:pt x="5081384" y="16154"/>
                </a:moveTo>
                <a:cubicBezTo>
                  <a:pt x="5084883" y="15958"/>
                  <a:pt x="5090470" y="18467"/>
                  <a:pt x="5098146" y="23680"/>
                </a:cubicBezTo>
                <a:cubicBezTo>
                  <a:pt x="5113497" y="34105"/>
                  <a:pt x="5119215" y="41540"/>
                  <a:pt x="5115300" y="45986"/>
                </a:cubicBezTo>
                <a:cubicBezTo>
                  <a:pt x="5111386" y="50431"/>
                  <a:pt x="5106628" y="56942"/>
                  <a:pt x="5101028" y="65517"/>
                </a:cubicBezTo>
                <a:cubicBezTo>
                  <a:pt x="5095428" y="74093"/>
                  <a:pt x="5086849" y="88211"/>
                  <a:pt x="5075291" y="107871"/>
                </a:cubicBezTo>
                <a:cubicBezTo>
                  <a:pt x="5086089" y="117579"/>
                  <a:pt x="5090362" y="125775"/>
                  <a:pt x="5088111" y="132457"/>
                </a:cubicBezTo>
                <a:cubicBezTo>
                  <a:pt x="5085860" y="139140"/>
                  <a:pt x="5084734" y="150784"/>
                  <a:pt x="5084734" y="167390"/>
                </a:cubicBezTo>
                <a:cubicBezTo>
                  <a:pt x="5084734" y="182605"/>
                  <a:pt x="5084272" y="202312"/>
                  <a:pt x="5083347" y="226511"/>
                </a:cubicBezTo>
                <a:cubicBezTo>
                  <a:pt x="5082422" y="250710"/>
                  <a:pt x="5079546" y="268517"/>
                  <a:pt x="5074721" y="279932"/>
                </a:cubicBezTo>
                <a:cubicBezTo>
                  <a:pt x="5069896" y="291347"/>
                  <a:pt x="5064256" y="290562"/>
                  <a:pt x="5057803" y="277577"/>
                </a:cubicBezTo>
                <a:cubicBezTo>
                  <a:pt x="5051350" y="264592"/>
                  <a:pt x="5049705" y="253948"/>
                  <a:pt x="5052867" y="245645"/>
                </a:cubicBezTo>
                <a:cubicBezTo>
                  <a:pt x="5056029" y="237342"/>
                  <a:pt x="5058280" y="224880"/>
                  <a:pt x="5059621" y="208260"/>
                </a:cubicBezTo>
                <a:cubicBezTo>
                  <a:pt x="5060961" y="191639"/>
                  <a:pt x="5061632" y="174869"/>
                  <a:pt x="5061632" y="157947"/>
                </a:cubicBezTo>
                <a:cubicBezTo>
                  <a:pt x="5061632" y="140466"/>
                  <a:pt x="5061424" y="129245"/>
                  <a:pt x="5061008" y="124283"/>
                </a:cubicBezTo>
                <a:cubicBezTo>
                  <a:pt x="5053479" y="137003"/>
                  <a:pt x="5045366" y="147256"/>
                  <a:pt x="5036669" y="155043"/>
                </a:cubicBezTo>
                <a:cubicBezTo>
                  <a:pt x="5027972" y="162830"/>
                  <a:pt x="5016686" y="170222"/>
                  <a:pt x="5002812" y="177220"/>
                </a:cubicBezTo>
                <a:cubicBezTo>
                  <a:pt x="4988938" y="184218"/>
                  <a:pt x="4988182" y="180719"/>
                  <a:pt x="5000543" y="166723"/>
                </a:cubicBezTo>
                <a:cubicBezTo>
                  <a:pt x="5012904" y="152727"/>
                  <a:pt x="5024627" y="138193"/>
                  <a:pt x="5035712" y="123122"/>
                </a:cubicBezTo>
                <a:cubicBezTo>
                  <a:pt x="5046797" y="108050"/>
                  <a:pt x="5056813" y="90706"/>
                  <a:pt x="5065762" y="71088"/>
                </a:cubicBezTo>
                <a:cubicBezTo>
                  <a:pt x="5074711" y="51471"/>
                  <a:pt x="5078507" y="36059"/>
                  <a:pt x="5077152" y="24852"/>
                </a:cubicBezTo>
                <a:cubicBezTo>
                  <a:pt x="5076474" y="19249"/>
                  <a:pt x="5077885" y="16349"/>
                  <a:pt x="5081384" y="16154"/>
                </a:cubicBezTo>
                <a:close/>
                <a:moveTo>
                  <a:pt x="2895057" y="13898"/>
                </a:moveTo>
                <a:cubicBezTo>
                  <a:pt x="2899467" y="14174"/>
                  <a:pt x="2904158" y="15506"/>
                  <a:pt x="2909130" y="17893"/>
                </a:cubicBezTo>
                <a:cubicBezTo>
                  <a:pt x="2919075" y="22669"/>
                  <a:pt x="2927181" y="28527"/>
                  <a:pt x="2933448" y="35467"/>
                </a:cubicBezTo>
                <a:cubicBezTo>
                  <a:pt x="2939714" y="42408"/>
                  <a:pt x="2941267" y="49202"/>
                  <a:pt x="2938105" y="55848"/>
                </a:cubicBezTo>
                <a:cubicBezTo>
                  <a:pt x="2934943" y="62495"/>
                  <a:pt x="2934032" y="87655"/>
                  <a:pt x="2935373" y="131328"/>
                </a:cubicBezTo>
                <a:cubicBezTo>
                  <a:pt x="2936714" y="175001"/>
                  <a:pt x="2938520" y="207951"/>
                  <a:pt x="2940794" y="230179"/>
                </a:cubicBezTo>
                <a:cubicBezTo>
                  <a:pt x="2943066" y="252406"/>
                  <a:pt x="2943027" y="270561"/>
                  <a:pt x="2940675" y="284643"/>
                </a:cubicBezTo>
                <a:cubicBezTo>
                  <a:pt x="2938323" y="298725"/>
                  <a:pt x="2934107" y="308139"/>
                  <a:pt x="2928027" y="312886"/>
                </a:cubicBezTo>
                <a:cubicBezTo>
                  <a:pt x="2921947" y="317632"/>
                  <a:pt x="2917727" y="315962"/>
                  <a:pt x="2915368" y="307874"/>
                </a:cubicBezTo>
                <a:cubicBezTo>
                  <a:pt x="2913009" y="299786"/>
                  <a:pt x="2908689" y="289848"/>
                  <a:pt x="2902408" y="278061"/>
                </a:cubicBezTo>
                <a:cubicBezTo>
                  <a:pt x="2877084" y="277229"/>
                  <a:pt x="2820289" y="278993"/>
                  <a:pt x="2732025" y="283352"/>
                </a:cubicBezTo>
                <a:cubicBezTo>
                  <a:pt x="2730792" y="300589"/>
                  <a:pt x="2725328" y="302579"/>
                  <a:pt x="2715634" y="289321"/>
                </a:cubicBezTo>
                <a:cubicBezTo>
                  <a:pt x="2705940" y="276064"/>
                  <a:pt x="2702893" y="262512"/>
                  <a:pt x="2706492" y="248667"/>
                </a:cubicBezTo>
                <a:cubicBezTo>
                  <a:pt x="2710092" y="234821"/>
                  <a:pt x="2712565" y="214888"/>
                  <a:pt x="2713914" y="188868"/>
                </a:cubicBezTo>
                <a:cubicBezTo>
                  <a:pt x="2715261" y="162848"/>
                  <a:pt x="2715935" y="134544"/>
                  <a:pt x="2715935" y="103956"/>
                </a:cubicBezTo>
                <a:cubicBezTo>
                  <a:pt x="2715935" y="74272"/>
                  <a:pt x="2713236" y="54920"/>
                  <a:pt x="2707837" y="45900"/>
                </a:cubicBezTo>
                <a:cubicBezTo>
                  <a:pt x="2702438" y="36880"/>
                  <a:pt x="2702914" y="32370"/>
                  <a:pt x="2709267" y="32370"/>
                </a:cubicBezTo>
                <a:cubicBezTo>
                  <a:pt x="2714272" y="32370"/>
                  <a:pt x="2719685" y="33040"/>
                  <a:pt x="2725508" y="34381"/>
                </a:cubicBezTo>
                <a:cubicBezTo>
                  <a:pt x="2731330" y="35722"/>
                  <a:pt x="2741626" y="36184"/>
                  <a:pt x="2756396" y="35768"/>
                </a:cubicBezTo>
                <a:cubicBezTo>
                  <a:pt x="2771167" y="35353"/>
                  <a:pt x="2793982" y="32911"/>
                  <a:pt x="2824842" y="28444"/>
                </a:cubicBezTo>
                <a:cubicBezTo>
                  <a:pt x="2855702" y="23977"/>
                  <a:pt x="2874979" y="19908"/>
                  <a:pt x="2882673" y="16237"/>
                </a:cubicBezTo>
                <a:cubicBezTo>
                  <a:pt x="2886519" y="14402"/>
                  <a:pt x="2890648" y="13622"/>
                  <a:pt x="2895057" y="13898"/>
                </a:cubicBezTo>
                <a:close/>
                <a:moveTo>
                  <a:pt x="5541160" y="13202"/>
                </a:moveTo>
                <a:cubicBezTo>
                  <a:pt x="5543048" y="13144"/>
                  <a:pt x="5545383" y="13529"/>
                  <a:pt x="5548163" y="14355"/>
                </a:cubicBezTo>
                <a:cubicBezTo>
                  <a:pt x="5559284" y="17660"/>
                  <a:pt x="5567633" y="21507"/>
                  <a:pt x="5573212" y="25895"/>
                </a:cubicBezTo>
                <a:cubicBezTo>
                  <a:pt x="5578790" y="30283"/>
                  <a:pt x="5579446" y="35102"/>
                  <a:pt x="5575180" y="40350"/>
                </a:cubicBezTo>
                <a:cubicBezTo>
                  <a:pt x="5570914" y="45599"/>
                  <a:pt x="5565873" y="54031"/>
                  <a:pt x="5560058" y="65646"/>
                </a:cubicBezTo>
                <a:cubicBezTo>
                  <a:pt x="5554243" y="77262"/>
                  <a:pt x="5545671" y="89107"/>
                  <a:pt x="5534342" y="101181"/>
                </a:cubicBezTo>
                <a:cubicBezTo>
                  <a:pt x="5562693" y="100393"/>
                  <a:pt x="5580220" y="97496"/>
                  <a:pt x="5586925" y="92491"/>
                </a:cubicBezTo>
                <a:cubicBezTo>
                  <a:pt x="5593629" y="87486"/>
                  <a:pt x="5601398" y="86913"/>
                  <a:pt x="5610231" y="90770"/>
                </a:cubicBezTo>
                <a:cubicBezTo>
                  <a:pt x="5619065" y="94628"/>
                  <a:pt x="5626174" y="99450"/>
                  <a:pt x="5631559" y="105236"/>
                </a:cubicBezTo>
                <a:cubicBezTo>
                  <a:pt x="5636943" y="111022"/>
                  <a:pt x="5637348" y="116407"/>
                  <a:pt x="5632774" y="121390"/>
                </a:cubicBezTo>
                <a:cubicBezTo>
                  <a:pt x="5628199" y="126373"/>
                  <a:pt x="5625026" y="138190"/>
                  <a:pt x="5623256" y="156839"/>
                </a:cubicBezTo>
                <a:cubicBezTo>
                  <a:pt x="5621485" y="175489"/>
                  <a:pt x="5619925" y="194246"/>
                  <a:pt x="5618577" y="213110"/>
                </a:cubicBezTo>
                <a:cubicBezTo>
                  <a:pt x="5617229" y="231975"/>
                  <a:pt x="5613250" y="248247"/>
                  <a:pt x="5606639" y="261928"/>
                </a:cubicBezTo>
                <a:cubicBezTo>
                  <a:pt x="5600028" y="275608"/>
                  <a:pt x="5589771" y="286009"/>
                  <a:pt x="5575868" y="293129"/>
                </a:cubicBezTo>
                <a:cubicBezTo>
                  <a:pt x="5561966" y="300249"/>
                  <a:pt x="5554487" y="298460"/>
                  <a:pt x="5553433" y="287762"/>
                </a:cubicBezTo>
                <a:cubicBezTo>
                  <a:pt x="5552379" y="277064"/>
                  <a:pt x="5546657" y="264889"/>
                  <a:pt x="5536268" y="251237"/>
                </a:cubicBezTo>
                <a:cubicBezTo>
                  <a:pt x="5525878" y="237585"/>
                  <a:pt x="5527283" y="233957"/>
                  <a:pt x="5540484" y="240353"/>
                </a:cubicBezTo>
                <a:cubicBezTo>
                  <a:pt x="5553684" y="246749"/>
                  <a:pt x="5562901" y="250348"/>
                  <a:pt x="5568135" y="251151"/>
                </a:cubicBezTo>
                <a:cubicBezTo>
                  <a:pt x="5573370" y="251954"/>
                  <a:pt x="5578241" y="247147"/>
                  <a:pt x="5582752" y="236729"/>
                </a:cubicBezTo>
                <a:cubicBezTo>
                  <a:pt x="5587262" y="226310"/>
                  <a:pt x="5590416" y="210533"/>
                  <a:pt x="5592216" y="189395"/>
                </a:cubicBezTo>
                <a:cubicBezTo>
                  <a:pt x="5594016" y="168258"/>
                  <a:pt x="5594915" y="150576"/>
                  <a:pt x="5594915" y="136351"/>
                </a:cubicBezTo>
                <a:cubicBezTo>
                  <a:pt x="5594915" y="123516"/>
                  <a:pt x="5593679" y="116271"/>
                  <a:pt x="5591205" y="114615"/>
                </a:cubicBezTo>
                <a:cubicBezTo>
                  <a:pt x="5588731" y="112958"/>
                  <a:pt x="5582583" y="113363"/>
                  <a:pt x="5572760" y="115830"/>
                </a:cubicBezTo>
                <a:lnTo>
                  <a:pt x="5544624" y="122885"/>
                </a:lnTo>
                <a:cubicBezTo>
                  <a:pt x="5537799" y="123817"/>
                  <a:pt x="5531733" y="121580"/>
                  <a:pt x="5526427" y="116174"/>
                </a:cubicBezTo>
                <a:cubicBezTo>
                  <a:pt x="5512703" y="131762"/>
                  <a:pt x="5498417" y="143757"/>
                  <a:pt x="5483568" y="152161"/>
                </a:cubicBezTo>
                <a:cubicBezTo>
                  <a:pt x="5479855" y="154262"/>
                  <a:pt x="5477060" y="155540"/>
                  <a:pt x="5475183" y="155996"/>
                </a:cubicBezTo>
                <a:lnTo>
                  <a:pt x="5473520" y="155363"/>
                </a:lnTo>
                <a:lnTo>
                  <a:pt x="5473202" y="160926"/>
                </a:lnTo>
                <a:cubicBezTo>
                  <a:pt x="5472996" y="168258"/>
                  <a:pt x="5473117" y="177321"/>
                  <a:pt x="5473565" y="188115"/>
                </a:cubicBezTo>
                <a:cubicBezTo>
                  <a:pt x="5474462" y="209704"/>
                  <a:pt x="5473752" y="226052"/>
                  <a:pt x="5471436" y="237159"/>
                </a:cubicBezTo>
                <a:cubicBezTo>
                  <a:pt x="5469120" y="248265"/>
                  <a:pt x="5466008" y="257199"/>
                  <a:pt x="5462100" y="263961"/>
                </a:cubicBezTo>
                <a:cubicBezTo>
                  <a:pt x="5458192" y="270722"/>
                  <a:pt x="5454009" y="270822"/>
                  <a:pt x="5449549" y="264262"/>
                </a:cubicBezTo>
                <a:cubicBezTo>
                  <a:pt x="5445089" y="257701"/>
                  <a:pt x="5441676" y="252252"/>
                  <a:pt x="5439310" y="247914"/>
                </a:cubicBezTo>
                <a:cubicBezTo>
                  <a:pt x="5436944" y="243576"/>
                  <a:pt x="5434632" y="241231"/>
                  <a:pt x="5432373" y="240880"/>
                </a:cubicBezTo>
                <a:cubicBezTo>
                  <a:pt x="5430114" y="240529"/>
                  <a:pt x="5418890" y="242002"/>
                  <a:pt x="5398698" y="245300"/>
                </a:cubicBezTo>
                <a:cubicBezTo>
                  <a:pt x="5393995" y="265405"/>
                  <a:pt x="5388628" y="270905"/>
                  <a:pt x="5382598" y="261799"/>
                </a:cubicBezTo>
                <a:cubicBezTo>
                  <a:pt x="5376568" y="252693"/>
                  <a:pt x="5373553" y="240568"/>
                  <a:pt x="5373553" y="225425"/>
                </a:cubicBezTo>
                <a:cubicBezTo>
                  <a:pt x="5373553" y="211156"/>
                  <a:pt x="5373112" y="193428"/>
                  <a:pt x="5372230" y="172241"/>
                </a:cubicBezTo>
                <a:cubicBezTo>
                  <a:pt x="5371348" y="151053"/>
                  <a:pt x="5368201" y="135716"/>
                  <a:pt x="5362787" y="126230"/>
                </a:cubicBezTo>
                <a:cubicBezTo>
                  <a:pt x="5357374" y="116744"/>
                  <a:pt x="5358295" y="112001"/>
                  <a:pt x="5365551" y="112001"/>
                </a:cubicBezTo>
                <a:cubicBezTo>
                  <a:pt x="5370341" y="112001"/>
                  <a:pt x="5375940" y="112438"/>
                  <a:pt x="5382351" y="113313"/>
                </a:cubicBezTo>
                <a:cubicBezTo>
                  <a:pt x="5389234" y="104666"/>
                  <a:pt x="5396914" y="91294"/>
                  <a:pt x="5405388" y="73196"/>
                </a:cubicBezTo>
                <a:cubicBezTo>
                  <a:pt x="5413863" y="55099"/>
                  <a:pt x="5416527" y="40841"/>
                  <a:pt x="5413379" y="30423"/>
                </a:cubicBezTo>
                <a:cubicBezTo>
                  <a:pt x="5410232" y="20005"/>
                  <a:pt x="5418158" y="18919"/>
                  <a:pt x="5437159" y="27164"/>
                </a:cubicBezTo>
                <a:cubicBezTo>
                  <a:pt x="5453364" y="34994"/>
                  <a:pt x="5458372" y="41888"/>
                  <a:pt x="5452184" y="47846"/>
                </a:cubicBezTo>
                <a:cubicBezTo>
                  <a:pt x="5445996" y="53805"/>
                  <a:pt x="5439331" y="62140"/>
                  <a:pt x="5432190" y="72852"/>
                </a:cubicBezTo>
                <a:cubicBezTo>
                  <a:pt x="5425048" y="83564"/>
                  <a:pt x="5414107" y="97051"/>
                  <a:pt x="5399365" y="113313"/>
                </a:cubicBezTo>
                <a:cubicBezTo>
                  <a:pt x="5416717" y="110818"/>
                  <a:pt x="5428777" y="106595"/>
                  <a:pt x="5435545" y="100644"/>
                </a:cubicBezTo>
                <a:cubicBezTo>
                  <a:pt x="5442314" y="94692"/>
                  <a:pt x="5449642" y="93638"/>
                  <a:pt x="5457529" y="97482"/>
                </a:cubicBezTo>
                <a:cubicBezTo>
                  <a:pt x="5465416" y="101325"/>
                  <a:pt x="5472318" y="105326"/>
                  <a:pt x="5478233" y="109484"/>
                </a:cubicBezTo>
                <a:cubicBezTo>
                  <a:pt x="5484148" y="113643"/>
                  <a:pt x="5485485" y="118522"/>
                  <a:pt x="5482244" y="124122"/>
                </a:cubicBezTo>
                <a:cubicBezTo>
                  <a:pt x="5479004" y="129722"/>
                  <a:pt x="5476523" y="136390"/>
                  <a:pt x="5474802" y="144127"/>
                </a:cubicBezTo>
                <a:cubicBezTo>
                  <a:pt x="5474372" y="146061"/>
                  <a:pt x="5474023" y="148428"/>
                  <a:pt x="5473757" y="151228"/>
                </a:cubicBezTo>
                <a:lnTo>
                  <a:pt x="5473736" y="151600"/>
                </a:lnTo>
                <a:lnTo>
                  <a:pt x="5474924" y="148866"/>
                </a:lnTo>
                <a:cubicBezTo>
                  <a:pt x="5476716" y="146033"/>
                  <a:pt x="5479425" y="142377"/>
                  <a:pt x="5483051" y="137899"/>
                </a:cubicBezTo>
                <a:cubicBezTo>
                  <a:pt x="5497556" y="119989"/>
                  <a:pt x="5510828" y="99514"/>
                  <a:pt x="5522867" y="76477"/>
                </a:cubicBezTo>
                <a:cubicBezTo>
                  <a:pt x="5534906" y="53439"/>
                  <a:pt x="5539351" y="36500"/>
                  <a:pt x="5536203" y="25659"/>
                </a:cubicBezTo>
                <a:cubicBezTo>
                  <a:pt x="5533842" y="17528"/>
                  <a:pt x="5535495" y="13376"/>
                  <a:pt x="5541160" y="13202"/>
                </a:cubicBezTo>
                <a:close/>
                <a:moveTo>
                  <a:pt x="5881440" y="12860"/>
                </a:moveTo>
                <a:cubicBezTo>
                  <a:pt x="5889635" y="14280"/>
                  <a:pt x="5896859" y="16746"/>
                  <a:pt x="5903111" y="20260"/>
                </a:cubicBezTo>
                <a:cubicBezTo>
                  <a:pt x="5909364" y="23773"/>
                  <a:pt x="5910758" y="27354"/>
                  <a:pt x="5907295" y="31004"/>
                </a:cubicBezTo>
                <a:cubicBezTo>
                  <a:pt x="5903832" y="34654"/>
                  <a:pt x="5900616" y="37346"/>
                  <a:pt x="5897648" y="39081"/>
                </a:cubicBezTo>
                <a:cubicBezTo>
                  <a:pt x="5906797" y="39153"/>
                  <a:pt x="5917402" y="37145"/>
                  <a:pt x="5929461" y="33058"/>
                </a:cubicBezTo>
                <a:cubicBezTo>
                  <a:pt x="5941522" y="28971"/>
                  <a:pt x="5950706" y="30782"/>
                  <a:pt x="5957016" y="38490"/>
                </a:cubicBezTo>
                <a:cubicBezTo>
                  <a:pt x="5963326" y="46197"/>
                  <a:pt x="5957185" y="51851"/>
                  <a:pt x="5938593" y="55450"/>
                </a:cubicBezTo>
                <a:cubicBezTo>
                  <a:pt x="5920001" y="59050"/>
                  <a:pt x="5904502" y="58598"/>
                  <a:pt x="5892098" y="54095"/>
                </a:cubicBezTo>
                <a:cubicBezTo>
                  <a:pt x="5882232" y="66055"/>
                  <a:pt x="5870089" y="76692"/>
                  <a:pt x="5855670" y="86006"/>
                </a:cubicBezTo>
                <a:cubicBezTo>
                  <a:pt x="5841252" y="95320"/>
                  <a:pt x="5837236" y="95083"/>
                  <a:pt x="5843625" y="85296"/>
                </a:cubicBezTo>
                <a:cubicBezTo>
                  <a:pt x="5850013" y="75509"/>
                  <a:pt x="5855659" y="66381"/>
                  <a:pt x="5860564" y="57913"/>
                </a:cubicBezTo>
                <a:cubicBezTo>
                  <a:pt x="5865468" y="49445"/>
                  <a:pt x="5869025" y="42239"/>
                  <a:pt x="5871233" y="36295"/>
                </a:cubicBezTo>
                <a:cubicBezTo>
                  <a:pt x="5873441" y="30351"/>
                  <a:pt x="5873646" y="24605"/>
                  <a:pt x="5871846" y="19055"/>
                </a:cubicBezTo>
                <a:cubicBezTo>
                  <a:pt x="5870046" y="13505"/>
                  <a:pt x="5873244" y="11440"/>
                  <a:pt x="5881440" y="12860"/>
                </a:cubicBezTo>
                <a:close/>
                <a:moveTo>
                  <a:pt x="4476585" y="9515"/>
                </a:moveTo>
                <a:cubicBezTo>
                  <a:pt x="4480444" y="9307"/>
                  <a:pt x="4484285" y="10042"/>
                  <a:pt x="4488107" y="11720"/>
                </a:cubicBezTo>
                <a:cubicBezTo>
                  <a:pt x="4495750" y="15076"/>
                  <a:pt x="4503683" y="19543"/>
                  <a:pt x="4511908" y="25121"/>
                </a:cubicBezTo>
                <a:cubicBezTo>
                  <a:pt x="4520132" y="30699"/>
                  <a:pt x="4518791" y="36134"/>
                  <a:pt x="4507885" y="41426"/>
                </a:cubicBezTo>
                <a:cubicBezTo>
                  <a:pt x="4496980" y="46717"/>
                  <a:pt x="4488479" y="52862"/>
                  <a:pt x="4482385" y="59860"/>
                </a:cubicBezTo>
                <a:cubicBezTo>
                  <a:pt x="4488695" y="68937"/>
                  <a:pt x="4489749" y="74509"/>
                  <a:pt x="4485547" y="76574"/>
                </a:cubicBezTo>
                <a:cubicBezTo>
                  <a:pt x="4481345" y="78639"/>
                  <a:pt x="4474745" y="80123"/>
                  <a:pt x="4465747" y="81026"/>
                </a:cubicBezTo>
                <a:lnTo>
                  <a:pt x="4460652" y="81736"/>
                </a:lnTo>
                <a:lnTo>
                  <a:pt x="4468134" y="84704"/>
                </a:lnTo>
                <a:cubicBezTo>
                  <a:pt x="4481234" y="90828"/>
                  <a:pt x="4486594" y="95893"/>
                  <a:pt x="4484213" y="99901"/>
                </a:cubicBezTo>
                <a:cubicBezTo>
                  <a:pt x="4481832" y="103910"/>
                  <a:pt x="4479424" y="108380"/>
                  <a:pt x="4476986" y="113313"/>
                </a:cubicBezTo>
                <a:cubicBezTo>
                  <a:pt x="4483195" y="112567"/>
                  <a:pt x="4488791" y="111481"/>
                  <a:pt x="4493774" y="110054"/>
                </a:cubicBezTo>
                <a:cubicBezTo>
                  <a:pt x="4498758" y="108627"/>
                  <a:pt x="4503956" y="110897"/>
                  <a:pt x="4509369" y="116862"/>
                </a:cubicBezTo>
                <a:cubicBezTo>
                  <a:pt x="4514783" y="122828"/>
                  <a:pt x="4515396" y="126893"/>
                  <a:pt x="4511209" y="129059"/>
                </a:cubicBezTo>
                <a:cubicBezTo>
                  <a:pt x="4507021" y="131224"/>
                  <a:pt x="4494351" y="133583"/>
                  <a:pt x="4473200" y="136136"/>
                </a:cubicBezTo>
                <a:cubicBezTo>
                  <a:pt x="4472971" y="136838"/>
                  <a:pt x="4471085" y="146331"/>
                  <a:pt x="4467543" y="164615"/>
                </a:cubicBezTo>
                <a:cubicBezTo>
                  <a:pt x="4483317" y="162134"/>
                  <a:pt x="4496589" y="159489"/>
                  <a:pt x="4507358" y="156678"/>
                </a:cubicBezTo>
                <a:cubicBezTo>
                  <a:pt x="4518128" y="153867"/>
                  <a:pt x="4527456" y="154760"/>
                  <a:pt x="4535343" y="159356"/>
                </a:cubicBezTo>
                <a:cubicBezTo>
                  <a:pt x="4543230" y="163952"/>
                  <a:pt x="4546862" y="168681"/>
                  <a:pt x="4546238" y="173542"/>
                </a:cubicBezTo>
                <a:cubicBezTo>
                  <a:pt x="4545614" y="178403"/>
                  <a:pt x="4539143" y="181081"/>
                  <a:pt x="4526825" y="181576"/>
                </a:cubicBezTo>
                <a:lnTo>
                  <a:pt x="4502942" y="183380"/>
                </a:lnTo>
                <a:lnTo>
                  <a:pt x="4504072" y="183439"/>
                </a:lnTo>
                <a:cubicBezTo>
                  <a:pt x="4507543" y="184481"/>
                  <a:pt x="4512141" y="187301"/>
                  <a:pt x="4517866" y="191901"/>
                </a:cubicBezTo>
                <a:cubicBezTo>
                  <a:pt x="4529317" y="201100"/>
                  <a:pt x="4529639" y="207611"/>
                  <a:pt x="4518834" y="211432"/>
                </a:cubicBezTo>
                <a:cubicBezTo>
                  <a:pt x="4508029" y="215254"/>
                  <a:pt x="4491835" y="220901"/>
                  <a:pt x="4470253" y="228372"/>
                </a:cubicBezTo>
                <a:cubicBezTo>
                  <a:pt x="4488006" y="240274"/>
                  <a:pt x="4505311" y="249997"/>
                  <a:pt x="4522168" y="257540"/>
                </a:cubicBezTo>
                <a:cubicBezTo>
                  <a:pt x="4539025" y="265083"/>
                  <a:pt x="4556631" y="271389"/>
                  <a:pt x="4574987" y="276458"/>
                </a:cubicBezTo>
                <a:cubicBezTo>
                  <a:pt x="4593342" y="281527"/>
                  <a:pt x="4598397" y="285543"/>
                  <a:pt x="4590151" y="288504"/>
                </a:cubicBezTo>
                <a:cubicBezTo>
                  <a:pt x="4581906" y="291465"/>
                  <a:pt x="4569914" y="293631"/>
                  <a:pt x="4554175" y="295000"/>
                </a:cubicBezTo>
                <a:cubicBezTo>
                  <a:pt x="4538437" y="296370"/>
                  <a:pt x="4526230" y="296101"/>
                  <a:pt x="4517554" y="294193"/>
                </a:cubicBezTo>
                <a:cubicBezTo>
                  <a:pt x="4508878" y="292286"/>
                  <a:pt x="4501955" y="288981"/>
                  <a:pt x="4496786" y="284277"/>
                </a:cubicBezTo>
                <a:cubicBezTo>
                  <a:pt x="4491616" y="279574"/>
                  <a:pt x="4483123" y="271321"/>
                  <a:pt x="4471307" y="259519"/>
                </a:cubicBezTo>
                <a:lnTo>
                  <a:pt x="4435320" y="224844"/>
                </a:lnTo>
                <a:cubicBezTo>
                  <a:pt x="4423561" y="212182"/>
                  <a:pt x="4414484" y="202954"/>
                  <a:pt x="4408088" y="197160"/>
                </a:cubicBezTo>
                <a:lnTo>
                  <a:pt x="4395999" y="198688"/>
                </a:lnTo>
                <a:cubicBezTo>
                  <a:pt x="4405005" y="204495"/>
                  <a:pt x="4408590" y="210766"/>
                  <a:pt x="4406755" y="217498"/>
                </a:cubicBezTo>
                <a:cubicBezTo>
                  <a:pt x="4404919" y="224231"/>
                  <a:pt x="4403553" y="233007"/>
                  <a:pt x="4402657" y="243827"/>
                </a:cubicBezTo>
                <a:cubicBezTo>
                  <a:pt x="4401761" y="254647"/>
                  <a:pt x="4401105" y="263720"/>
                  <a:pt x="4400689" y="271048"/>
                </a:cubicBezTo>
                <a:cubicBezTo>
                  <a:pt x="4400273" y="278376"/>
                  <a:pt x="4402402" y="280312"/>
                  <a:pt x="4407077" y="276856"/>
                </a:cubicBezTo>
                <a:cubicBezTo>
                  <a:pt x="4411752" y="273400"/>
                  <a:pt x="4421873" y="268001"/>
                  <a:pt x="4437439" y="260659"/>
                </a:cubicBezTo>
                <a:cubicBezTo>
                  <a:pt x="4453005" y="253317"/>
                  <a:pt x="4458530" y="252886"/>
                  <a:pt x="4454013" y="259368"/>
                </a:cubicBezTo>
                <a:cubicBezTo>
                  <a:pt x="4449495" y="265850"/>
                  <a:pt x="4440027" y="275401"/>
                  <a:pt x="4425608" y="288020"/>
                </a:cubicBezTo>
                <a:cubicBezTo>
                  <a:pt x="4411189" y="300639"/>
                  <a:pt x="4400753" y="310473"/>
                  <a:pt x="4394300" y="317521"/>
                </a:cubicBezTo>
                <a:cubicBezTo>
                  <a:pt x="4387847" y="324570"/>
                  <a:pt x="4381541" y="323404"/>
                  <a:pt x="4375382" y="314026"/>
                </a:cubicBezTo>
                <a:cubicBezTo>
                  <a:pt x="4369222" y="304647"/>
                  <a:pt x="4367946" y="297341"/>
                  <a:pt x="4371553" y="292107"/>
                </a:cubicBezTo>
                <a:cubicBezTo>
                  <a:pt x="4375159" y="286873"/>
                  <a:pt x="4377859" y="272565"/>
                  <a:pt x="4379652" y="249183"/>
                </a:cubicBezTo>
                <a:cubicBezTo>
                  <a:pt x="4381444" y="225801"/>
                  <a:pt x="4380598" y="209816"/>
                  <a:pt x="4377113" y="201226"/>
                </a:cubicBezTo>
                <a:cubicBezTo>
                  <a:pt x="4373198" y="202072"/>
                  <a:pt x="4368162" y="203183"/>
                  <a:pt x="4362002" y="204560"/>
                </a:cubicBezTo>
                <a:cubicBezTo>
                  <a:pt x="4355843" y="205937"/>
                  <a:pt x="4351014" y="203922"/>
                  <a:pt x="4347515" y="198515"/>
                </a:cubicBezTo>
                <a:cubicBezTo>
                  <a:pt x="4341693" y="216025"/>
                  <a:pt x="4333268" y="232821"/>
                  <a:pt x="4322240" y="248903"/>
                </a:cubicBezTo>
                <a:cubicBezTo>
                  <a:pt x="4311213" y="264986"/>
                  <a:pt x="4298228" y="277706"/>
                  <a:pt x="4283285" y="287063"/>
                </a:cubicBezTo>
                <a:cubicBezTo>
                  <a:pt x="4268343" y="296420"/>
                  <a:pt x="4266088" y="294179"/>
                  <a:pt x="4276520" y="280341"/>
                </a:cubicBezTo>
                <a:cubicBezTo>
                  <a:pt x="4286953" y="266502"/>
                  <a:pt x="4296866" y="250868"/>
                  <a:pt x="4306258" y="233437"/>
                </a:cubicBezTo>
                <a:cubicBezTo>
                  <a:pt x="4315651" y="216007"/>
                  <a:pt x="4323276" y="197383"/>
                  <a:pt x="4329135" y="177564"/>
                </a:cubicBezTo>
                <a:cubicBezTo>
                  <a:pt x="4334993" y="157746"/>
                  <a:pt x="4339478" y="139376"/>
                  <a:pt x="4342589" y="122455"/>
                </a:cubicBezTo>
                <a:cubicBezTo>
                  <a:pt x="4345701" y="105534"/>
                  <a:pt x="4347705" y="89415"/>
                  <a:pt x="4348601" y="74100"/>
                </a:cubicBezTo>
                <a:cubicBezTo>
                  <a:pt x="4349498" y="58784"/>
                  <a:pt x="4347698" y="46646"/>
                  <a:pt x="4343202" y="37683"/>
                </a:cubicBezTo>
                <a:cubicBezTo>
                  <a:pt x="4338707" y="28720"/>
                  <a:pt x="4341065" y="24956"/>
                  <a:pt x="4350279" y="26390"/>
                </a:cubicBezTo>
                <a:cubicBezTo>
                  <a:pt x="4359493" y="27824"/>
                  <a:pt x="4366211" y="29850"/>
                  <a:pt x="4370434" y="32467"/>
                </a:cubicBezTo>
                <a:cubicBezTo>
                  <a:pt x="4374658" y="35084"/>
                  <a:pt x="4383828" y="35066"/>
                  <a:pt x="4397946" y="32413"/>
                </a:cubicBezTo>
                <a:cubicBezTo>
                  <a:pt x="4412064" y="29760"/>
                  <a:pt x="4424812" y="26903"/>
                  <a:pt x="4436191" y="23841"/>
                </a:cubicBezTo>
                <a:cubicBezTo>
                  <a:pt x="4447570" y="20779"/>
                  <a:pt x="4457157" y="17155"/>
                  <a:pt x="4464951" y="12968"/>
                </a:cubicBezTo>
                <a:cubicBezTo>
                  <a:pt x="4468848" y="10874"/>
                  <a:pt x="4472726" y="9723"/>
                  <a:pt x="4476585" y="9515"/>
                </a:cubicBezTo>
                <a:close/>
                <a:moveTo>
                  <a:pt x="6201502" y="9472"/>
                </a:moveTo>
                <a:cubicBezTo>
                  <a:pt x="6211526" y="10426"/>
                  <a:pt x="6219876" y="12989"/>
                  <a:pt x="6226551" y="17162"/>
                </a:cubicBezTo>
                <a:cubicBezTo>
                  <a:pt x="6233226" y="21335"/>
                  <a:pt x="6235410" y="28308"/>
                  <a:pt x="6233100" y="38081"/>
                </a:cubicBezTo>
                <a:cubicBezTo>
                  <a:pt x="6232524" y="40524"/>
                  <a:pt x="6231796" y="42526"/>
                  <a:pt x="6230918" y="44088"/>
                </a:cubicBezTo>
                <a:lnTo>
                  <a:pt x="6229926" y="45168"/>
                </a:lnTo>
                <a:lnTo>
                  <a:pt x="6247868" y="42028"/>
                </a:lnTo>
                <a:cubicBezTo>
                  <a:pt x="6257870" y="39418"/>
                  <a:pt x="6265484" y="36701"/>
                  <a:pt x="6270712" y="33876"/>
                </a:cubicBezTo>
                <a:cubicBezTo>
                  <a:pt x="6275938" y="31051"/>
                  <a:pt x="6281926" y="31818"/>
                  <a:pt x="6288673" y="36177"/>
                </a:cubicBezTo>
                <a:cubicBezTo>
                  <a:pt x="6295420" y="40537"/>
                  <a:pt x="6302145" y="46054"/>
                  <a:pt x="6308850" y="52729"/>
                </a:cubicBezTo>
                <a:cubicBezTo>
                  <a:pt x="6315554" y="59405"/>
                  <a:pt x="6313309" y="63309"/>
                  <a:pt x="6302117" y="64442"/>
                </a:cubicBezTo>
                <a:cubicBezTo>
                  <a:pt x="6290924" y="65575"/>
                  <a:pt x="6279649" y="69981"/>
                  <a:pt x="6268292" y="77660"/>
                </a:cubicBezTo>
                <a:cubicBezTo>
                  <a:pt x="6256934" y="85339"/>
                  <a:pt x="6253955" y="83779"/>
                  <a:pt x="6259354" y="72981"/>
                </a:cubicBezTo>
                <a:cubicBezTo>
                  <a:pt x="6264754" y="62183"/>
                  <a:pt x="6263774" y="57006"/>
                  <a:pt x="6256418" y="57451"/>
                </a:cubicBezTo>
                <a:cubicBezTo>
                  <a:pt x="6249062" y="57895"/>
                  <a:pt x="6228949" y="60283"/>
                  <a:pt x="6196082" y="64614"/>
                </a:cubicBezTo>
                <a:cubicBezTo>
                  <a:pt x="6209576" y="69733"/>
                  <a:pt x="6214731" y="75089"/>
                  <a:pt x="6211548" y="80682"/>
                </a:cubicBezTo>
                <a:cubicBezTo>
                  <a:pt x="6208364" y="86275"/>
                  <a:pt x="6203661" y="92656"/>
                  <a:pt x="6197437" y="99826"/>
                </a:cubicBezTo>
                <a:lnTo>
                  <a:pt x="6226045" y="97546"/>
                </a:lnTo>
                <a:cubicBezTo>
                  <a:pt x="6226662" y="94721"/>
                  <a:pt x="6226519" y="90344"/>
                  <a:pt x="6225615" y="84414"/>
                </a:cubicBezTo>
                <a:cubicBezTo>
                  <a:pt x="6224712" y="78484"/>
                  <a:pt x="6228938" y="77531"/>
                  <a:pt x="6238296" y="81553"/>
                </a:cubicBezTo>
                <a:cubicBezTo>
                  <a:pt x="6247652" y="85576"/>
                  <a:pt x="6253084" y="89867"/>
                  <a:pt x="6254590" y="94427"/>
                </a:cubicBezTo>
                <a:cubicBezTo>
                  <a:pt x="6280216" y="91860"/>
                  <a:pt x="6302550" y="88967"/>
                  <a:pt x="6321594" y="85748"/>
                </a:cubicBezTo>
                <a:cubicBezTo>
                  <a:pt x="6340638" y="82528"/>
                  <a:pt x="6354402" y="85895"/>
                  <a:pt x="6362884" y="95847"/>
                </a:cubicBezTo>
                <a:cubicBezTo>
                  <a:pt x="6371366" y="105799"/>
                  <a:pt x="6366626" y="110553"/>
                  <a:pt x="6348665" y="110108"/>
                </a:cubicBezTo>
                <a:cubicBezTo>
                  <a:pt x="6330704" y="109664"/>
                  <a:pt x="6298306" y="110739"/>
                  <a:pt x="6251470" y="113335"/>
                </a:cubicBezTo>
                <a:cubicBezTo>
                  <a:pt x="6247456" y="123832"/>
                  <a:pt x="6242938" y="131439"/>
                  <a:pt x="6237919" y="136157"/>
                </a:cubicBezTo>
                <a:cubicBezTo>
                  <a:pt x="6258970" y="140058"/>
                  <a:pt x="6275932" y="145822"/>
                  <a:pt x="6288802" y="153451"/>
                </a:cubicBezTo>
                <a:cubicBezTo>
                  <a:pt x="6301672" y="161080"/>
                  <a:pt x="6308107" y="169778"/>
                  <a:pt x="6308107" y="179543"/>
                </a:cubicBezTo>
                <a:cubicBezTo>
                  <a:pt x="6308107" y="190399"/>
                  <a:pt x="6300160" y="191051"/>
                  <a:pt x="6284263" y="181501"/>
                </a:cubicBezTo>
                <a:cubicBezTo>
                  <a:pt x="6268367" y="171950"/>
                  <a:pt x="6247785" y="163676"/>
                  <a:pt x="6222518" y="156678"/>
                </a:cubicBezTo>
                <a:cubicBezTo>
                  <a:pt x="6215678" y="161941"/>
                  <a:pt x="6208137" y="166748"/>
                  <a:pt x="6199895" y="171101"/>
                </a:cubicBezTo>
                <a:lnTo>
                  <a:pt x="6197832" y="172000"/>
                </a:lnTo>
                <a:lnTo>
                  <a:pt x="6199910" y="172316"/>
                </a:lnTo>
                <a:cubicBezTo>
                  <a:pt x="6208873" y="174754"/>
                  <a:pt x="6215875" y="176761"/>
                  <a:pt x="6220916" y="178339"/>
                </a:cubicBezTo>
                <a:cubicBezTo>
                  <a:pt x="6225956" y="179916"/>
                  <a:pt x="6228006" y="182465"/>
                  <a:pt x="6227068" y="185986"/>
                </a:cubicBezTo>
                <a:cubicBezTo>
                  <a:pt x="6226128" y="189506"/>
                  <a:pt x="6225250" y="193181"/>
                  <a:pt x="6224432" y="197010"/>
                </a:cubicBezTo>
                <a:cubicBezTo>
                  <a:pt x="6246186" y="195303"/>
                  <a:pt x="6263950" y="193077"/>
                  <a:pt x="6277724" y="190331"/>
                </a:cubicBezTo>
                <a:cubicBezTo>
                  <a:pt x="6291498" y="187585"/>
                  <a:pt x="6302479" y="189994"/>
                  <a:pt x="6310667" y="197558"/>
                </a:cubicBezTo>
                <a:cubicBezTo>
                  <a:pt x="6318856" y="205123"/>
                  <a:pt x="6316468" y="209199"/>
                  <a:pt x="6303504" y="209787"/>
                </a:cubicBezTo>
                <a:cubicBezTo>
                  <a:pt x="6290540" y="210375"/>
                  <a:pt x="6273222" y="210421"/>
                  <a:pt x="6251546" y="209927"/>
                </a:cubicBezTo>
                <a:cubicBezTo>
                  <a:pt x="6229870" y="209432"/>
                  <a:pt x="6221012" y="209185"/>
                  <a:pt x="6224970" y="209185"/>
                </a:cubicBezTo>
                <a:cubicBezTo>
                  <a:pt x="6236456" y="219710"/>
                  <a:pt x="6248212" y="228763"/>
                  <a:pt x="6260236" y="236341"/>
                </a:cubicBezTo>
                <a:cubicBezTo>
                  <a:pt x="6272260" y="243920"/>
                  <a:pt x="6284159" y="250323"/>
                  <a:pt x="6295932" y="255550"/>
                </a:cubicBezTo>
                <a:cubicBezTo>
                  <a:pt x="6307706" y="260777"/>
                  <a:pt x="6323250" y="266388"/>
                  <a:pt x="6342566" y="272382"/>
                </a:cubicBezTo>
                <a:cubicBezTo>
                  <a:pt x="6361883" y="278376"/>
                  <a:pt x="6364884" y="282409"/>
                  <a:pt x="6351569" y="284481"/>
                </a:cubicBezTo>
                <a:cubicBezTo>
                  <a:pt x="6338254" y="286554"/>
                  <a:pt x="6323774" y="288041"/>
                  <a:pt x="6308128" y="288945"/>
                </a:cubicBezTo>
                <a:cubicBezTo>
                  <a:pt x="6292484" y="289848"/>
                  <a:pt x="6279890" y="285302"/>
                  <a:pt x="6270346" y="275307"/>
                </a:cubicBezTo>
                <a:cubicBezTo>
                  <a:pt x="6260802" y="265312"/>
                  <a:pt x="6245498" y="248713"/>
                  <a:pt x="6224432" y="225511"/>
                </a:cubicBezTo>
                <a:lnTo>
                  <a:pt x="6224432" y="263219"/>
                </a:lnTo>
                <a:cubicBezTo>
                  <a:pt x="6224432" y="272454"/>
                  <a:pt x="6222995" y="284227"/>
                  <a:pt x="6220120" y="298538"/>
                </a:cubicBezTo>
                <a:cubicBezTo>
                  <a:pt x="6217244" y="312850"/>
                  <a:pt x="6211591" y="314467"/>
                  <a:pt x="6203159" y="303389"/>
                </a:cubicBezTo>
                <a:cubicBezTo>
                  <a:pt x="6194726" y="292311"/>
                  <a:pt x="6192088" y="283015"/>
                  <a:pt x="6195243" y="275501"/>
                </a:cubicBezTo>
                <a:cubicBezTo>
                  <a:pt x="6198398" y="267987"/>
                  <a:pt x="6200420" y="252227"/>
                  <a:pt x="6201309" y="228221"/>
                </a:cubicBezTo>
                <a:cubicBezTo>
                  <a:pt x="6188747" y="246476"/>
                  <a:pt x="6175117" y="260659"/>
                  <a:pt x="6160418" y="270769"/>
                </a:cubicBezTo>
                <a:cubicBezTo>
                  <a:pt x="6145719" y="280878"/>
                  <a:pt x="6129963" y="288013"/>
                  <a:pt x="6113149" y="292171"/>
                </a:cubicBezTo>
                <a:cubicBezTo>
                  <a:pt x="6096335" y="296330"/>
                  <a:pt x="6094263" y="293770"/>
                  <a:pt x="6106932" y="284492"/>
                </a:cubicBezTo>
                <a:cubicBezTo>
                  <a:pt x="6119602" y="275214"/>
                  <a:pt x="6133663" y="264391"/>
                  <a:pt x="6149114" y="252022"/>
                </a:cubicBezTo>
                <a:cubicBezTo>
                  <a:pt x="6164566" y="239654"/>
                  <a:pt x="6176565" y="229469"/>
                  <a:pt x="6185111" y="221467"/>
                </a:cubicBezTo>
                <a:cubicBezTo>
                  <a:pt x="6160361" y="225066"/>
                  <a:pt x="6144640" y="227540"/>
                  <a:pt x="6137950" y="228888"/>
                </a:cubicBezTo>
                <a:cubicBezTo>
                  <a:pt x="6131261" y="230236"/>
                  <a:pt x="6122602" y="227289"/>
                  <a:pt x="6111976" y="220047"/>
                </a:cubicBezTo>
                <a:cubicBezTo>
                  <a:pt x="6101350" y="212806"/>
                  <a:pt x="6104161" y="209185"/>
                  <a:pt x="6120408" y="209185"/>
                </a:cubicBezTo>
                <a:cubicBezTo>
                  <a:pt x="6133745" y="209185"/>
                  <a:pt x="6160267" y="206661"/>
                  <a:pt x="6199975" y="201613"/>
                </a:cubicBezTo>
                <a:cubicBezTo>
                  <a:pt x="6199144" y="195934"/>
                  <a:pt x="6196684" y="189022"/>
                  <a:pt x="6192597" y="180877"/>
                </a:cubicBezTo>
                <a:cubicBezTo>
                  <a:pt x="6191576" y="178841"/>
                  <a:pt x="6190962" y="177135"/>
                  <a:pt x="6190755" y="175760"/>
                </a:cubicBezTo>
                <a:lnTo>
                  <a:pt x="6190898" y="175021"/>
                </a:lnTo>
                <a:lnTo>
                  <a:pt x="6173066" y="182791"/>
                </a:lnTo>
                <a:cubicBezTo>
                  <a:pt x="6153778" y="189675"/>
                  <a:pt x="6136678" y="193116"/>
                  <a:pt x="6121763" y="193116"/>
                </a:cubicBezTo>
                <a:cubicBezTo>
                  <a:pt x="6104613" y="193116"/>
                  <a:pt x="6102993" y="190431"/>
                  <a:pt x="6116902" y="185061"/>
                </a:cubicBezTo>
                <a:cubicBezTo>
                  <a:pt x="6130812" y="179690"/>
                  <a:pt x="6145006" y="174152"/>
                  <a:pt x="6159482" y="168444"/>
                </a:cubicBezTo>
                <a:cubicBezTo>
                  <a:pt x="6173959" y="162737"/>
                  <a:pt x="6187901" y="155925"/>
                  <a:pt x="6201309" y="148009"/>
                </a:cubicBezTo>
                <a:cubicBezTo>
                  <a:pt x="6185363" y="144740"/>
                  <a:pt x="6174403" y="142804"/>
                  <a:pt x="6168430" y="142201"/>
                </a:cubicBezTo>
                <a:cubicBezTo>
                  <a:pt x="6162458" y="141599"/>
                  <a:pt x="6160371" y="139075"/>
                  <a:pt x="6162171" y="134630"/>
                </a:cubicBezTo>
                <a:cubicBezTo>
                  <a:pt x="6163971" y="130184"/>
                  <a:pt x="6166670" y="125832"/>
                  <a:pt x="6170269" y="121573"/>
                </a:cubicBezTo>
                <a:cubicBezTo>
                  <a:pt x="6135796" y="125144"/>
                  <a:pt x="6114619" y="128062"/>
                  <a:pt x="6106739" y="130328"/>
                </a:cubicBezTo>
                <a:cubicBezTo>
                  <a:pt x="6098859" y="132594"/>
                  <a:pt x="6092524" y="133225"/>
                  <a:pt x="6087734" y="132221"/>
                </a:cubicBezTo>
                <a:cubicBezTo>
                  <a:pt x="6082945" y="131217"/>
                  <a:pt x="6077732" y="127370"/>
                  <a:pt x="6072096" y="120680"/>
                </a:cubicBezTo>
                <a:cubicBezTo>
                  <a:pt x="6066460" y="113991"/>
                  <a:pt x="6069515" y="110646"/>
                  <a:pt x="6081260" y="110646"/>
                </a:cubicBezTo>
                <a:cubicBezTo>
                  <a:pt x="6091240" y="110646"/>
                  <a:pt x="6103806" y="109979"/>
                  <a:pt x="6118957" y="108645"/>
                </a:cubicBezTo>
                <a:cubicBezTo>
                  <a:pt x="6134107" y="107312"/>
                  <a:pt x="6152810" y="105813"/>
                  <a:pt x="6175066" y="104150"/>
                </a:cubicBezTo>
                <a:cubicBezTo>
                  <a:pt x="6180874" y="87845"/>
                  <a:pt x="6182767" y="75211"/>
                  <a:pt x="6180745" y="66249"/>
                </a:cubicBezTo>
                <a:cubicBezTo>
                  <a:pt x="6173302" y="68930"/>
                  <a:pt x="6162841" y="71067"/>
                  <a:pt x="6149361" y="72659"/>
                </a:cubicBezTo>
                <a:cubicBezTo>
                  <a:pt x="6147928" y="78452"/>
                  <a:pt x="6143719" y="86031"/>
                  <a:pt x="6136735" y="95395"/>
                </a:cubicBezTo>
                <a:cubicBezTo>
                  <a:pt x="6129751" y="104759"/>
                  <a:pt x="6124148" y="104702"/>
                  <a:pt x="6119925" y="95223"/>
                </a:cubicBezTo>
                <a:cubicBezTo>
                  <a:pt x="6115702" y="85744"/>
                  <a:pt x="6116078" y="77298"/>
                  <a:pt x="6121054" y="69884"/>
                </a:cubicBezTo>
                <a:cubicBezTo>
                  <a:pt x="6126030" y="62470"/>
                  <a:pt x="6129511" y="54583"/>
                  <a:pt x="6131497" y="46222"/>
                </a:cubicBezTo>
                <a:cubicBezTo>
                  <a:pt x="6133483" y="37862"/>
                  <a:pt x="6136857" y="36550"/>
                  <a:pt x="6141618" y="42286"/>
                </a:cubicBezTo>
                <a:cubicBezTo>
                  <a:pt x="6146379" y="48022"/>
                  <a:pt x="6149068" y="52805"/>
                  <a:pt x="6149684" y="56633"/>
                </a:cubicBezTo>
                <a:cubicBezTo>
                  <a:pt x="6177411" y="53070"/>
                  <a:pt x="6199456" y="50071"/>
                  <a:pt x="6215820" y="47637"/>
                </a:cubicBezTo>
                <a:lnTo>
                  <a:pt x="6220434" y="46829"/>
                </a:lnTo>
                <a:lnTo>
                  <a:pt x="6218947" y="46244"/>
                </a:lnTo>
                <a:cubicBezTo>
                  <a:pt x="6211820" y="41913"/>
                  <a:pt x="6205876" y="37833"/>
                  <a:pt x="6201115" y="34005"/>
                </a:cubicBezTo>
                <a:cubicBezTo>
                  <a:pt x="6197186" y="29100"/>
                  <a:pt x="6193763" y="23547"/>
                  <a:pt x="6190844" y="17345"/>
                </a:cubicBezTo>
                <a:cubicBezTo>
                  <a:pt x="6187926" y="11143"/>
                  <a:pt x="6191478" y="8518"/>
                  <a:pt x="6201502" y="9472"/>
                </a:cubicBezTo>
                <a:close/>
                <a:moveTo>
                  <a:pt x="5166939" y="8351"/>
                </a:moveTo>
                <a:cubicBezTo>
                  <a:pt x="5170551" y="7879"/>
                  <a:pt x="5176418" y="9762"/>
                  <a:pt x="5184542" y="14000"/>
                </a:cubicBezTo>
                <a:cubicBezTo>
                  <a:pt x="5200789" y="22475"/>
                  <a:pt x="5206536" y="29649"/>
                  <a:pt x="5201782" y="35521"/>
                </a:cubicBezTo>
                <a:cubicBezTo>
                  <a:pt x="5197029" y="41393"/>
                  <a:pt x="5192081" y="49026"/>
                  <a:pt x="5186940" y="58419"/>
                </a:cubicBezTo>
                <a:cubicBezTo>
                  <a:pt x="5181799" y="67812"/>
                  <a:pt x="5172475" y="82525"/>
                  <a:pt x="5158966" y="102558"/>
                </a:cubicBezTo>
                <a:cubicBezTo>
                  <a:pt x="5161174" y="102558"/>
                  <a:pt x="5168678" y="101009"/>
                  <a:pt x="5181477" y="97912"/>
                </a:cubicBezTo>
                <a:cubicBezTo>
                  <a:pt x="5194275" y="94814"/>
                  <a:pt x="5205034" y="91742"/>
                  <a:pt x="5213753" y="88695"/>
                </a:cubicBezTo>
                <a:cubicBezTo>
                  <a:pt x="5222472" y="85647"/>
                  <a:pt x="5229574" y="82241"/>
                  <a:pt x="5235059" y="78477"/>
                </a:cubicBezTo>
                <a:cubicBezTo>
                  <a:pt x="5240544" y="74713"/>
                  <a:pt x="5247420" y="74516"/>
                  <a:pt x="5255687" y="77886"/>
                </a:cubicBezTo>
                <a:cubicBezTo>
                  <a:pt x="5263954" y="81256"/>
                  <a:pt x="5272397" y="86769"/>
                  <a:pt x="5281015" y="94427"/>
                </a:cubicBezTo>
                <a:cubicBezTo>
                  <a:pt x="5289634" y="102085"/>
                  <a:pt x="5287774" y="108000"/>
                  <a:pt x="5275434" y="112173"/>
                </a:cubicBezTo>
                <a:cubicBezTo>
                  <a:pt x="5263094" y="116346"/>
                  <a:pt x="5250245" y="124581"/>
                  <a:pt x="5236887" y="136878"/>
                </a:cubicBezTo>
                <a:cubicBezTo>
                  <a:pt x="5223529" y="149174"/>
                  <a:pt x="5220002" y="146837"/>
                  <a:pt x="5226304" y="129865"/>
                </a:cubicBezTo>
                <a:cubicBezTo>
                  <a:pt x="5232607" y="112894"/>
                  <a:pt x="5235615" y="104121"/>
                  <a:pt x="5235328" y="103547"/>
                </a:cubicBezTo>
                <a:cubicBezTo>
                  <a:pt x="5235041" y="102974"/>
                  <a:pt x="5232503" y="103350"/>
                  <a:pt x="5227713" y="104677"/>
                </a:cubicBezTo>
                <a:cubicBezTo>
                  <a:pt x="5222924" y="106003"/>
                  <a:pt x="5211100" y="108911"/>
                  <a:pt x="5192242" y="113399"/>
                </a:cubicBezTo>
                <a:lnTo>
                  <a:pt x="5181595" y="117400"/>
                </a:lnTo>
                <a:cubicBezTo>
                  <a:pt x="5175414" y="119164"/>
                  <a:pt x="5169929" y="120752"/>
                  <a:pt x="5165140" y="122165"/>
                </a:cubicBezTo>
                <a:cubicBezTo>
                  <a:pt x="5160350" y="123577"/>
                  <a:pt x="5155338" y="121580"/>
                  <a:pt x="5150104" y="116174"/>
                </a:cubicBezTo>
                <a:cubicBezTo>
                  <a:pt x="5141672" y="128951"/>
                  <a:pt x="5130891" y="139344"/>
                  <a:pt x="5117763" y="147353"/>
                </a:cubicBezTo>
                <a:cubicBezTo>
                  <a:pt x="5104635" y="155362"/>
                  <a:pt x="5101727" y="153566"/>
                  <a:pt x="5109040" y="141965"/>
                </a:cubicBezTo>
                <a:cubicBezTo>
                  <a:pt x="5116354" y="130364"/>
                  <a:pt x="5124693" y="117206"/>
                  <a:pt x="5134057" y="102493"/>
                </a:cubicBezTo>
                <a:cubicBezTo>
                  <a:pt x="5143421" y="87780"/>
                  <a:pt x="5151015" y="72415"/>
                  <a:pt x="5156837" y="56397"/>
                </a:cubicBezTo>
                <a:cubicBezTo>
                  <a:pt x="5162659" y="40379"/>
                  <a:pt x="5164670" y="27189"/>
                  <a:pt x="5162870" y="16829"/>
                </a:cubicBezTo>
                <a:cubicBezTo>
                  <a:pt x="5161970" y="11648"/>
                  <a:pt x="5163327" y="8822"/>
                  <a:pt x="5166939" y="8351"/>
                </a:cubicBezTo>
                <a:close/>
                <a:moveTo>
                  <a:pt x="3513545" y="4116"/>
                </a:moveTo>
                <a:cubicBezTo>
                  <a:pt x="3523146" y="6002"/>
                  <a:pt x="3530373" y="8328"/>
                  <a:pt x="3535227" y="11096"/>
                </a:cubicBezTo>
                <a:cubicBezTo>
                  <a:pt x="3540081" y="13864"/>
                  <a:pt x="3541816" y="18008"/>
                  <a:pt x="3540433" y="23529"/>
                </a:cubicBezTo>
                <a:cubicBezTo>
                  <a:pt x="3539049" y="29050"/>
                  <a:pt x="3537941" y="37833"/>
                  <a:pt x="3537109" y="49879"/>
                </a:cubicBezTo>
                <a:cubicBezTo>
                  <a:pt x="3552984" y="46466"/>
                  <a:pt x="3564209" y="43139"/>
                  <a:pt x="3570784" y="39898"/>
                </a:cubicBezTo>
                <a:cubicBezTo>
                  <a:pt x="3577359" y="36658"/>
                  <a:pt x="3585310" y="38870"/>
                  <a:pt x="3594639" y="46534"/>
                </a:cubicBezTo>
                <a:cubicBezTo>
                  <a:pt x="3603967" y="54199"/>
                  <a:pt x="3601067" y="59401"/>
                  <a:pt x="3585938" y="62140"/>
                </a:cubicBezTo>
                <a:cubicBezTo>
                  <a:pt x="3570809" y="64879"/>
                  <a:pt x="3554533" y="68228"/>
                  <a:pt x="3537109" y="72185"/>
                </a:cubicBezTo>
                <a:lnTo>
                  <a:pt x="3537109" y="90383"/>
                </a:lnTo>
                <a:cubicBezTo>
                  <a:pt x="3546172" y="87788"/>
                  <a:pt x="3555146" y="85113"/>
                  <a:pt x="3564029" y="82360"/>
                </a:cubicBezTo>
                <a:cubicBezTo>
                  <a:pt x="3572913" y="79606"/>
                  <a:pt x="3580546" y="81560"/>
                  <a:pt x="3586927" y="88221"/>
                </a:cubicBezTo>
                <a:cubicBezTo>
                  <a:pt x="3593309" y="94882"/>
                  <a:pt x="3590448" y="99823"/>
                  <a:pt x="3578344" y="103042"/>
                </a:cubicBezTo>
                <a:cubicBezTo>
                  <a:pt x="3566241" y="106261"/>
                  <a:pt x="3552425" y="109499"/>
                  <a:pt x="3536894" y="112754"/>
                </a:cubicBezTo>
                <a:lnTo>
                  <a:pt x="3535754" y="133576"/>
                </a:lnTo>
                <a:cubicBezTo>
                  <a:pt x="3563760" y="128270"/>
                  <a:pt x="3583263" y="124018"/>
                  <a:pt x="3594262" y="120820"/>
                </a:cubicBezTo>
                <a:cubicBezTo>
                  <a:pt x="3605261" y="117622"/>
                  <a:pt x="3615131" y="119393"/>
                  <a:pt x="3623871" y="126133"/>
                </a:cubicBezTo>
                <a:cubicBezTo>
                  <a:pt x="3632612" y="132873"/>
                  <a:pt x="3634884" y="137387"/>
                  <a:pt x="3630690" y="139674"/>
                </a:cubicBezTo>
                <a:cubicBezTo>
                  <a:pt x="3626495" y="141961"/>
                  <a:pt x="3620268" y="143567"/>
                  <a:pt x="3612008" y="144492"/>
                </a:cubicBezTo>
                <a:cubicBezTo>
                  <a:pt x="3603748" y="145417"/>
                  <a:pt x="3590950" y="146991"/>
                  <a:pt x="3573612" y="149214"/>
                </a:cubicBezTo>
                <a:cubicBezTo>
                  <a:pt x="3556275" y="151437"/>
                  <a:pt x="3536005" y="154405"/>
                  <a:pt x="3512803" y="158119"/>
                </a:cubicBezTo>
                <a:cubicBezTo>
                  <a:pt x="3516488" y="159410"/>
                  <a:pt x="3519457" y="161188"/>
                  <a:pt x="3521708" y="163454"/>
                </a:cubicBezTo>
                <a:cubicBezTo>
                  <a:pt x="3523873" y="167928"/>
                  <a:pt x="3523604" y="171004"/>
                  <a:pt x="3520901" y="172682"/>
                </a:cubicBezTo>
                <a:cubicBezTo>
                  <a:pt x="3518198" y="174359"/>
                  <a:pt x="3518273" y="176324"/>
                  <a:pt x="3521127" y="178575"/>
                </a:cubicBezTo>
                <a:cubicBezTo>
                  <a:pt x="3523981" y="180827"/>
                  <a:pt x="3532614" y="186972"/>
                  <a:pt x="3547025" y="197010"/>
                </a:cubicBezTo>
                <a:cubicBezTo>
                  <a:pt x="3559372" y="182942"/>
                  <a:pt x="3566406" y="174184"/>
                  <a:pt x="3568127" y="170735"/>
                </a:cubicBezTo>
                <a:cubicBezTo>
                  <a:pt x="3569848" y="167286"/>
                  <a:pt x="3571017" y="162930"/>
                  <a:pt x="3571633" y="157667"/>
                </a:cubicBezTo>
                <a:cubicBezTo>
                  <a:pt x="3572250" y="152405"/>
                  <a:pt x="3579696" y="153290"/>
                  <a:pt x="3593972" y="160324"/>
                </a:cubicBezTo>
                <a:cubicBezTo>
                  <a:pt x="3608248" y="167358"/>
                  <a:pt x="3610327" y="173366"/>
                  <a:pt x="3600210" y="178350"/>
                </a:cubicBezTo>
                <a:cubicBezTo>
                  <a:pt x="3590093" y="183333"/>
                  <a:pt x="3576258" y="192428"/>
                  <a:pt x="3558706" y="205635"/>
                </a:cubicBezTo>
                <a:cubicBezTo>
                  <a:pt x="3567396" y="211042"/>
                  <a:pt x="3576728" y="217147"/>
                  <a:pt x="3586701" y="223951"/>
                </a:cubicBezTo>
                <a:cubicBezTo>
                  <a:pt x="3596675" y="230756"/>
                  <a:pt x="3608674" y="237449"/>
                  <a:pt x="3622699" y="244031"/>
                </a:cubicBezTo>
                <a:cubicBezTo>
                  <a:pt x="3636723" y="250613"/>
                  <a:pt x="3651257" y="254844"/>
                  <a:pt x="3666300" y="256722"/>
                </a:cubicBezTo>
                <a:cubicBezTo>
                  <a:pt x="3681343" y="258601"/>
                  <a:pt x="3689216" y="261168"/>
                  <a:pt x="3689918" y="264423"/>
                </a:cubicBezTo>
                <a:cubicBezTo>
                  <a:pt x="3690621" y="267678"/>
                  <a:pt x="3683465" y="270546"/>
                  <a:pt x="3668451" y="273027"/>
                </a:cubicBezTo>
                <a:cubicBezTo>
                  <a:pt x="3653437" y="275508"/>
                  <a:pt x="3640621" y="277207"/>
                  <a:pt x="3630001" y="278125"/>
                </a:cubicBezTo>
                <a:cubicBezTo>
                  <a:pt x="3619383" y="279043"/>
                  <a:pt x="3609993" y="276404"/>
                  <a:pt x="3601834" y="270209"/>
                </a:cubicBezTo>
                <a:cubicBezTo>
                  <a:pt x="3593674" y="264014"/>
                  <a:pt x="3582396" y="254396"/>
                  <a:pt x="3567998" y="241353"/>
                </a:cubicBezTo>
                <a:cubicBezTo>
                  <a:pt x="3553601" y="228311"/>
                  <a:pt x="3533445" y="209536"/>
                  <a:pt x="3507533" y="185029"/>
                </a:cubicBezTo>
                <a:lnTo>
                  <a:pt x="3493916" y="199397"/>
                </a:lnTo>
                <a:cubicBezTo>
                  <a:pt x="3506507" y="205478"/>
                  <a:pt x="3511648" y="210676"/>
                  <a:pt x="3509339" y="214992"/>
                </a:cubicBezTo>
                <a:cubicBezTo>
                  <a:pt x="3507031" y="219309"/>
                  <a:pt x="3505450" y="225113"/>
                  <a:pt x="3504596" y="232405"/>
                </a:cubicBezTo>
                <a:cubicBezTo>
                  <a:pt x="3503743" y="239697"/>
                  <a:pt x="3503492" y="246645"/>
                  <a:pt x="3503844" y="253248"/>
                </a:cubicBezTo>
                <a:cubicBezTo>
                  <a:pt x="3504195" y="259852"/>
                  <a:pt x="3510246" y="260135"/>
                  <a:pt x="3521998" y="254098"/>
                </a:cubicBezTo>
                <a:cubicBezTo>
                  <a:pt x="3533750" y="248061"/>
                  <a:pt x="3543706" y="243110"/>
                  <a:pt x="3551865" y="239245"/>
                </a:cubicBezTo>
                <a:cubicBezTo>
                  <a:pt x="3560025" y="235381"/>
                  <a:pt x="3561158" y="237374"/>
                  <a:pt x="3555264" y="245225"/>
                </a:cubicBezTo>
                <a:cubicBezTo>
                  <a:pt x="3549370" y="253076"/>
                  <a:pt x="3539547" y="262770"/>
                  <a:pt x="3525795" y="274307"/>
                </a:cubicBezTo>
                <a:cubicBezTo>
                  <a:pt x="3512042" y="285844"/>
                  <a:pt x="3502983" y="295445"/>
                  <a:pt x="3498616" y="303109"/>
                </a:cubicBezTo>
                <a:cubicBezTo>
                  <a:pt x="3494250" y="310774"/>
                  <a:pt x="3489177" y="311950"/>
                  <a:pt x="3483398" y="306637"/>
                </a:cubicBezTo>
                <a:cubicBezTo>
                  <a:pt x="3477619" y="301324"/>
                  <a:pt x="3473625" y="297151"/>
                  <a:pt x="3471417" y="294118"/>
                </a:cubicBezTo>
                <a:cubicBezTo>
                  <a:pt x="3469208" y="291085"/>
                  <a:pt x="3470581" y="285091"/>
                  <a:pt x="3475536" y="276135"/>
                </a:cubicBezTo>
                <a:cubicBezTo>
                  <a:pt x="3480491" y="267180"/>
                  <a:pt x="3483190" y="254568"/>
                  <a:pt x="3483635" y="238299"/>
                </a:cubicBezTo>
                <a:cubicBezTo>
                  <a:pt x="3484079" y="222030"/>
                  <a:pt x="3484072" y="211916"/>
                  <a:pt x="3483613" y="207959"/>
                </a:cubicBezTo>
                <a:cubicBezTo>
                  <a:pt x="3455807" y="237385"/>
                  <a:pt x="3428948" y="255765"/>
                  <a:pt x="3403035" y="263100"/>
                </a:cubicBezTo>
                <a:cubicBezTo>
                  <a:pt x="3377123" y="270435"/>
                  <a:pt x="3374007" y="267721"/>
                  <a:pt x="3393689" y="254959"/>
                </a:cubicBezTo>
                <a:cubicBezTo>
                  <a:pt x="3413371" y="242196"/>
                  <a:pt x="3434985" y="224493"/>
                  <a:pt x="3458532" y="201850"/>
                </a:cubicBezTo>
                <a:cubicBezTo>
                  <a:pt x="3474869" y="186169"/>
                  <a:pt x="3485556" y="174537"/>
                  <a:pt x="3490592" y="166954"/>
                </a:cubicBezTo>
                <a:lnTo>
                  <a:pt x="3493299" y="161602"/>
                </a:lnTo>
                <a:lnTo>
                  <a:pt x="3463321" y="168466"/>
                </a:lnTo>
                <a:cubicBezTo>
                  <a:pt x="3454683" y="170488"/>
                  <a:pt x="3448680" y="171950"/>
                  <a:pt x="3445314" y="172854"/>
                </a:cubicBezTo>
                <a:cubicBezTo>
                  <a:pt x="3438581" y="174661"/>
                  <a:pt x="3430124" y="171800"/>
                  <a:pt x="3419943" y="164271"/>
                </a:cubicBezTo>
                <a:cubicBezTo>
                  <a:pt x="3409761" y="156742"/>
                  <a:pt x="3411088" y="152684"/>
                  <a:pt x="3423922" y="152096"/>
                </a:cubicBezTo>
                <a:cubicBezTo>
                  <a:pt x="3436756" y="151508"/>
                  <a:pt x="3465430" y="146927"/>
                  <a:pt x="3509942" y="138351"/>
                </a:cubicBezTo>
                <a:lnTo>
                  <a:pt x="3509942" y="117529"/>
                </a:lnTo>
                <a:cubicBezTo>
                  <a:pt x="3501338" y="119336"/>
                  <a:pt x="3493465" y="120688"/>
                  <a:pt x="3486323" y="121584"/>
                </a:cubicBezTo>
                <a:cubicBezTo>
                  <a:pt x="3479182" y="122480"/>
                  <a:pt x="3471661" y="120530"/>
                  <a:pt x="3463759" y="115733"/>
                </a:cubicBezTo>
                <a:cubicBezTo>
                  <a:pt x="3455857" y="110936"/>
                  <a:pt x="3457550" y="107340"/>
                  <a:pt x="3468835" y="104946"/>
                </a:cubicBezTo>
                <a:cubicBezTo>
                  <a:pt x="3480121" y="102551"/>
                  <a:pt x="3493823" y="99339"/>
                  <a:pt x="3509942" y="95309"/>
                </a:cubicBezTo>
                <a:lnTo>
                  <a:pt x="3509942" y="75692"/>
                </a:lnTo>
                <a:cubicBezTo>
                  <a:pt x="3497953" y="77441"/>
                  <a:pt x="3487689" y="79452"/>
                  <a:pt x="3479150" y="81725"/>
                </a:cubicBezTo>
                <a:cubicBezTo>
                  <a:pt x="3470610" y="83998"/>
                  <a:pt x="3461909" y="82249"/>
                  <a:pt x="3453047" y="76477"/>
                </a:cubicBezTo>
                <a:cubicBezTo>
                  <a:pt x="3444185" y="70705"/>
                  <a:pt x="3447511" y="66180"/>
                  <a:pt x="3463028" y="62904"/>
                </a:cubicBezTo>
                <a:cubicBezTo>
                  <a:pt x="3478544" y="59627"/>
                  <a:pt x="3494182" y="56877"/>
                  <a:pt x="3509942" y="54655"/>
                </a:cubicBezTo>
                <a:cubicBezTo>
                  <a:pt x="3509942" y="44717"/>
                  <a:pt x="3509511" y="36503"/>
                  <a:pt x="3508651" y="30014"/>
                </a:cubicBezTo>
                <a:cubicBezTo>
                  <a:pt x="3507791" y="23525"/>
                  <a:pt x="3505991" y="17115"/>
                  <a:pt x="3503252" y="10784"/>
                </a:cubicBezTo>
                <a:cubicBezTo>
                  <a:pt x="3500513" y="4453"/>
                  <a:pt x="3503944" y="2230"/>
                  <a:pt x="3513545" y="4116"/>
                </a:cubicBezTo>
                <a:close/>
                <a:moveTo>
                  <a:pt x="1322051" y="4101"/>
                </a:moveTo>
                <a:cubicBezTo>
                  <a:pt x="1323613" y="4237"/>
                  <a:pt x="1325528" y="4790"/>
                  <a:pt x="1327797" y="5762"/>
                </a:cubicBezTo>
                <a:cubicBezTo>
                  <a:pt x="1336875" y="9648"/>
                  <a:pt x="1344550" y="14713"/>
                  <a:pt x="1350824" y="20959"/>
                </a:cubicBezTo>
                <a:cubicBezTo>
                  <a:pt x="1357098" y="27204"/>
                  <a:pt x="1358259" y="32277"/>
                  <a:pt x="1354309" y="36177"/>
                </a:cubicBezTo>
                <a:cubicBezTo>
                  <a:pt x="1350358" y="40078"/>
                  <a:pt x="1343973" y="49083"/>
                  <a:pt x="1335154" y="63194"/>
                </a:cubicBezTo>
                <a:cubicBezTo>
                  <a:pt x="1326335" y="77305"/>
                  <a:pt x="1318497" y="90311"/>
                  <a:pt x="1311643" y="102214"/>
                </a:cubicBezTo>
                <a:cubicBezTo>
                  <a:pt x="1321538" y="109083"/>
                  <a:pt x="1325811" y="120677"/>
                  <a:pt x="1324463" y="136996"/>
                </a:cubicBezTo>
                <a:cubicBezTo>
                  <a:pt x="1323115" y="153315"/>
                  <a:pt x="1322441" y="176496"/>
                  <a:pt x="1322441" y="206539"/>
                </a:cubicBezTo>
                <a:cubicBezTo>
                  <a:pt x="1322441" y="236438"/>
                  <a:pt x="1320670" y="258325"/>
                  <a:pt x="1317128" y="272199"/>
                </a:cubicBezTo>
                <a:cubicBezTo>
                  <a:pt x="1313586" y="286073"/>
                  <a:pt x="1308158" y="287260"/>
                  <a:pt x="1300845" y="275759"/>
                </a:cubicBezTo>
                <a:cubicBezTo>
                  <a:pt x="1293531" y="264258"/>
                  <a:pt x="1291000" y="252947"/>
                  <a:pt x="1293252" y="241827"/>
                </a:cubicBezTo>
                <a:cubicBezTo>
                  <a:pt x="1295503" y="230706"/>
                  <a:pt x="1297080" y="217516"/>
                  <a:pt x="1297984" y="202258"/>
                </a:cubicBezTo>
                <a:cubicBezTo>
                  <a:pt x="1298887" y="187000"/>
                  <a:pt x="1300013" y="170559"/>
                  <a:pt x="1301361" y="152935"/>
                </a:cubicBezTo>
                <a:cubicBezTo>
                  <a:pt x="1302709" y="135311"/>
                  <a:pt x="1302272" y="123057"/>
                  <a:pt x="1300049" y="116174"/>
                </a:cubicBezTo>
                <a:cubicBezTo>
                  <a:pt x="1285293" y="138918"/>
                  <a:pt x="1268888" y="155628"/>
                  <a:pt x="1250833" y="166304"/>
                </a:cubicBezTo>
                <a:cubicBezTo>
                  <a:pt x="1232779" y="176980"/>
                  <a:pt x="1228953" y="175643"/>
                  <a:pt x="1239357" y="162292"/>
                </a:cubicBezTo>
                <a:cubicBezTo>
                  <a:pt x="1249761" y="148941"/>
                  <a:pt x="1260388" y="135039"/>
                  <a:pt x="1271236" y="120584"/>
                </a:cubicBezTo>
                <a:cubicBezTo>
                  <a:pt x="1282084" y="106129"/>
                  <a:pt x="1293080" y="87153"/>
                  <a:pt x="1304222" y="63657"/>
                </a:cubicBezTo>
                <a:cubicBezTo>
                  <a:pt x="1315364" y="40160"/>
                  <a:pt x="1319810" y="23665"/>
                  <a:pt x="1317558" y="14172"/>
                </a:cubicBezTo>
                <a:cubicBezTo>
                  <a:pt x="1315870" y="7052"/>
                  <a:pt x="1317367" y="3695"/>
                  <a:pt x="1322051" y="4101"/>
                </a:cubicBezTo>
                <a:close/>
                <a:moveTo>
                  <a:pt x="3144273" y="1439"/>
                </a:moveTo>
                <a:cubicBezTo>
                  <a:pt x="3145994" y="1315"/>
                  <a:pt x="3148227" y="1547"/>
                  <a:pt x="3150971" y="2137"/>
                </a:cubicBezTo>
                <a:cubicBezTo>
                  <a:pt x="3161948" y="4496"/>
                  <a:pt x="3170524" y="7314"/>
                  <a:pt x="3176697" y="10591"/>
                </a:cubicBezTo>
                <a:cubicBezTo>
                  <a:pt x="3182871" y="13867"/>
                  <a:pt x="3184807" y="17660"/>
                  <a:pt x="3182505" y="21970"/>
                </a:cubicBezTo>
                <a:cubicBezTo>
                  <a:pt x="3180203" y="26279"/>
                  <a:pt x="3178199" y="37382"/>
                  <a:pt x="3176493" y="55278"/>
                </a:cubicBezTo>
                <a:cubicBezTo>
                  <a:pt x="3185183" y="54404"/>
                  <a:pt x="3196598" y="52385"/>
                  <a:pt x="3210737" y="49223"/>
                </a:cubicBezTo>
                <a:cubicBezTo>
                  <a:pt x="3224877" y="46061"/>
                  <a:pt x="3234854" y="47807"/>
                  <a:pt x="3240669" y="54461"/>
                </a:cubicBezTo>
                <a:cubicBezTo>
                  <a:pt x="3246484" y="61115"/>
                  <a:pt x="3240866" y="66765"/>
                  <a:pt x="3223816" y="71411"/>
                </a:cubicBezTo>
                <a:cubicBezTo>
                  <a:pt x="3206765" y="76057"/>
                  <a:pt x="3190948" y="79563"/>
                  <a:pt x="3176364" y="81930"/>
                </a:cubicBezTo>
                <a:lnTo>
                  <a:pt x="3175159" y="137620"/>
                </a:lnTo>
                <a:cubicBezTo>
                  <a:pt x="3189614" y="136817"/>
                  <a:pt x="3201846" y="135734"/>
                  <a:pt x="3211856" y="134372"/>
                </a:cubicBezTo>
                <a:cubicBezTo>
                  <a:pt x="3221865" y="133009"/>
                  <a:pt x="3233986" y="130736"/>
                  <a:pt x="3248219" y="127553"/>
                </a:cubicBezTo>
                <a:cubicBezTo>
                  <a:pt x="3262452" y="124369"/>
                  <a:pt x="3274752" y="127976"/>
                  <a:pt x="3285120" y="138373"/>
                </a:cubicBezTo>
                <a:cubicBezTo>
                  <a:pt x="3295488" y="148769"/>
                  <a:pt x="3293452" y="153968"/>
                  <a:pt x="3279011" y="153968"/>
                </a:cubicBezTo>
                <a:cubicBezTo>
                  <a:pt x="3268299" y="153968"/>
                  <a:pt x="3253077" y="154419"/>
                  <a:pt x="3233345" y="155323"/>
                </a:cubicBezTo>
                <a:lnTo>
                  <a:pt x="3175723" y="159008"/>
                </a:lnTo>
                <a:lnTo>
                  <a:pt x="3228386" y="201817"/>
                </a:lnTo>
                <a:cubicBezTo>
                  <a:pt x="3247609" y="216122"/>
                  <a:pt x="3264058" y="225923"/>
                  <a:pt x="3277731" y="231222"/>
                </a:cubicBezTo>
                <a:cubicBezTo>
                  <a:pt x="3291404" y="236521"/>
                  <a:pt x="3305845" y="241945"/>
                  <a:pt x="3321053" y="247494"/>
                </a:cubicBezTo>
                <a:cubicBezTo>
                  <a:pt x="3336261" y="253044"/>
                  <a:pt x="3335859" y="257063"/>
                  <a:pt x="3319848" y="259551"/>
                </a:cubicBezTo>
                <a:cubicBezTo>
                  <a:pt x="3303838" y="262039"/>
                  <a:pt x="3288683" y="263513"/>
                  <a:pt x="3274386" y="263971"/>
                </a:cubicBezTo>
                <a:cubicBezTo>
                  <a:pt x="3260089" y="264430"/>
                  <a:pt x="3245993" y="257257"/>
                  <a:pt x="3232097" y="242450"/>
                </a:cubicBezTo>
                <a:cubicBezTo>
                  <a:pt x="3218201" y="227644"/>
                  <a:pt x="3199222" y="205800"/>
                  <a:pt x="3175159" y="176919"/>
                </a:cubicBezTo>
                <a:lnTo>
                  <a:pt x="3175159" y="245688"/>
                </a:lnTo>
                <a:cubicBezTo>
                  <a:pt x="3175159" y="262939"/>
                  <a:pt x="3173460" y="280760"/>
                  <a:pt x="3170061" y="299152"/>
                </a:cubicBezTo>
                <a:cubicBezTo>
                  <a:pt x="3166663" y="317543"/>
                  <a:pt x="3160787" y="319866"/>
                  <a:pt x="3152434" y="306121"/>
                </a:cubicBezTo>
                <a:cubicBezTo>
                  <a:pt x="3144080" y="292376"/>
                  <a:pt x="3140803" y="281065"/>
                  <a:pt x="3142603" y="272188"/>
                </a:cubicBezTo>
                <a:cubicBezTo>
                  <a:pt x="3144403" y="263312"/>
                  <a:pt x="3146203" y="250990"/>
                  <a:pt x="3148002" y="235223"/>
                </a:cubicBezTo>
                <a:cubicBezTo>
                  <a:pt x="3149802" y="219456"/>
                  <a:pt x="3150702" y="200925"/>
                  <a:pt x="3150702" y="179629"/>
                </a:cubicBezTo>
                <a:cubicBezTo>
                  <a:pt x="3149354" y="190256"/>
                  <a:pt x="3138391" y="206320"/>
                  <a:pt x="3117813" y="227823"/>
                </a:cubicBezTo>
                <a:cubicBezTo>
                  <a:pt x="3097234" y="249326"/>
                  <a:pt x="3074623" y="263989"/>
                  <a:pt x="3049980" y="271812"/>
                </a:cubicBezTo>
                <a:cubicBezTo>
                  <a:pt x="3025336" y="279634"/>
                  <a:pt x="3021081" y="278269"/>
                  <a:pt x="3037214" y="267714"/>
                </a:cubicBezTo>
                <a:cubicBezTo>
                  <a:pt x="3053346" y="257160"/>
                  <a:pt x="3072738" y="240339"/>
                  <a:pt x="3095388" y="217251"/>
                </a:cubicBezTo>
                <a:cubicBezTo>
                  <a:pt x="3118039" y="194163"/>
                  <a:pt x="3132877" y="176224"/>
                  <a:pt x="3139904" y="163432"/>
                </a:cubicBezTo>
                <a:cubicBezTo>
                  <a:pt x="3112887" y="167921"/>
                  <a:pt x="3093628" y="171291"/>
                  <a:pt x="3082127" y="173542"/>
                </a:cubicBezTo>
                <a:cubicBezTo>
                  <a:pt x="3070626" y="175793"/>
                  <a:pt x="3059832" y="172847"/>
                  <a:pt x="3049743" y="164701"/>
                </a:cubicBezTo>
                <a:cubicBezTo>
                  <a:pt x="3039655" y="156556"/>
                  <a:pt x="3040935" y="152483"/>
                  <a:pt x="3053583" y="152483"/>
                </a:cubicBezTo>
                <a:cubicBezTo>
                  <a:pt x="3063578" y="152483"/>
                  <a:pt x="3076484" y="151824"/>
                  <a:pt x="3092301" y="150504"/>
                </a:cubicBezTo>
                <a:cubicBezTo>
                  <a:pt x="3108119" y="149185"/>
                  <a:pt x="3127585" y="146876"/>
                  <a:pt x="3150702" y="143578"/>
                </a:cubicBezTo>
                <a:lnTo>
                  <a:pt x="3150702" y="85135"/>
                </a:lnTo>
                <a:cubicBezTo>
                  <a:pt x="3139588" y="86913"/>
                  <a:pt x="3129704" y="88031"/>
                  <a:pt x="3121050" y="88490"/>
                </a:cubicBezTo>
                <a:cubicBezTo>
                  <a:pt x="3112396" y="88949"/>
                  <a:pt x="3103698" y="86486"/>
                  <a:pt x="3094958" y="81101"/>
                </a:cubicBezTo>
                <a:cubicBezTo>
                  <a:pt x="3086218" y="75717"/>
                  <a:pt x="3087867" y="72099"/>
                  <a:pt x="3099905" y="70249"/>
                </a:cubicBezTo>
                <a:cubicBezTo>
                  <a:pt x="3111944" y="68400"/>
                  <a:pt x="3128876" y="65453"/>
                  <a:pt x="3150702" y="61409"/>
                </a:cubicBezTo>
                <a:cubicBezTo>
                  <a:pt x="3150702" y="37676"/>
                  <a:pt x="3148002" y="21274"/>
                  <a:pt x="3142603" y="12204"/>
                </a:cubicBezTo>
                <a:cubicBezTo>
                  <a:pt x="3138554" y="5401"/>
                  <a:pt x="3139111" y="1813"/>
                  <a:pt x="3144273" y="1439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3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5" y="27777"/>
                  <a:pt x="596883" y="33908"/>
                </a:cubicBezTo>
                <a:cubicBezTo>
                  <a:pt x="604261" y="40038"/>
                  <a:pt x="604307" y="45039"/>
                  <a:pt x="597023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9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2" y="117906"/>
                  <a:pt x="608272" y="118831"/>
                </a:cubicBezTo>
                <a:cubicBezTo>
                  <a:pt x="581514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5" y="201638"/>
                  <a:pt x="570006" y="206937"/>
                </a:cubicBezTo>
                <a:cubicBezTo>
                  <a:pt x="576415" y="212235"/>
                  <a:pt x="577774" y="216979"/>
                  <a:pt x="574082" y="221166"/>
                </a:cubicBezTo>
                <a:cubicBezTo>
                  <a:pt x="570390" y="225353"/>
                  <a:pt x="567872" y="231459"/>
                  <a:pt x="566531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4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6" y="265628"/>
                  <a:pt x="497193" y="270575"/>
                </a:cubicBezTo>
                <a:cubicBezTo>
                  <a:pt x="513440" y="275522"/>
                  <a:pt x="522919" y="276935"/>
                  <a:pt x="525630" y="274813"/>
                </a:cubicBezTo>
                <a:cubicBezTo>
                  <a:pt x="528340" y="272690"/>
                  <a:pt x="531015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6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3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19" y="241396"/>
                  <a:pt x="365389" y="227264"/>
                </a:cubicBezTo>
                <a:cubicBezTo>
                  <a:pt x="385558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4" y="126972"/>
                </a:cubicBezTo>
                <a:cubicBezTo>
                  <a:pt x="454130" y="133239"/>
                  <a:pt x="426446" y="137957"/>
                  <a:pt x="412722" y="141126"/>
                </a:cubicBezTo>
                <a:cubicBezTo>
                  <a:pt x="398998" y="144295"/>
                  <a:pt x="388018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2" y="128826"/>
                  <a:pt x="354364" y="125692"/>
                  <a:pt x="365808" y="125112"/>
                </a:cubicBezTo>
                <a:cubicBezTo>
                  <a:pt x="377251" y="124531"/>
                  <a:pt x="391789" y="123108"/>
                  <a:pt x="409420" y="120842"/>
                </a:cubicBezTo>
                <a:cubicBezTo>
                  <a:pt x="427052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左大括号 12"/>
          <p:cNvSpPr/>
          <p:nvPr/>
        </p:nvSpPr>
        <p:spPr bwMode="auto">
          <a:xfrm rot="5400000">
            <a:off x="4395829" y="1811103"/>
            <a:ext cx="174062" cy="1742567"/>
          </a:xfrm>
          <a:prstGeom prst="leftBrace">
            <a:avLst>
              <a:gd name="adj1" fmla="val 98996"/>
              <a:gd name="adj2" fmla="val 48908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39717" y="2075662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814km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左大括号 14"/>
          <p:cNvSpPr/>
          <p:nvPr/>
        </p:nvSpPr>
        <p:spPr bwMode="auto">
          <a:xfrm rot="5400000">
            <a:off x="6557279" y="1392221"/>
            <a:ext cx="185161" cy="2591426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039479" y="2089573"/>
            <a:ext cx="157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1142km</a:t>
            </a:r>
            <a:endParaRPr kumimoji="1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25"/>
          <p:cNvGrpSpPr/>
          <p:nvPr/>
        </p:nvGrpSpPr>
        <p:grpSpPr bwMode="auto">
          <a:xfrm>
            <a:off x="3257007" y="2784520"/>
            <a:ext cx="5305499" cy="644359"/>
            <a:chOff x="776782" y="2938839"/>
            <a:chExt cx="7605366" cy="753470"/>
          </a:xfrm>
        </p:grpSpPr>
        <p:grpSp>
          <p:nvGrpSpPr>
            <p:cNvPr id="18" name="组合 16"/>
            <p:cNvGrpSpPr/>
            <p:nvPr/>
          </p:nvGrpSpPr>
          <p:grpSpPr bwMode="auto">
            <a:xfrm>
              <a:off x="1285058" y="2938839"/>
              <a:ext cx="6215900" cy="204409"/>
              <a:chOff x="1285058" y="2653087"/>
              <a:chExt cx="6215900" cy="204409"/>
            </a:xfrm>
          </p:grpSpPr>
          <p:cxnSp>
            <p:nvCxnSpPr>
              <p:cNvPr id="22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85852" y="2855908"/>
                <a:ext cx="6215106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直接连接符 13"/>
              <p:cNvCxnSpPr>
                <a:cxnSpLocks noChangeShapeType="1"/>
              </p:cNvCxnSpPr>
              <p:nvPr/>
            </p:nvCxnSpPr>
            <p:spPr bwMode="auto">
              <a:xfrm flipV="1">
                <a:off x="1285058" y="2653087"/>
                <a:ext cx="0" cy="20361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直接连接符 14"/>
              <p:cNvCxnSpPr>
                <a:cxnSpLocks noChangeShapeType="1"/>
              </p:cNvCxnSpPr>
              <p:nvPr/>
            </p:nvCxnSpPr>
            <p:spPr bwMode="auto">
              <a:xfrm flipV="1">
                <a:off x="3786181" y="2668834"/>
                <a:ext cx="0" cy="18707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直接连接符 15"/>
              <p:cNvCxnSpPr>
                <a:cxnSpLocks noChangeShapeType="1"/>
              </p:cNvCxnSpPr>
              <p:nvPr/>
            </p:nvCxnSpPr>
            <p:spPr bwMode="auto">
              <a:xfrm flipV="1">
                <a:off x="7499370" y="2655071"/>
                <a:ext cx="0" cy="20083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776782" y="3152470"/>
              <a:ext cx="1566667" cy="53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西宁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163647" y="3140152"/>
              <a:ext cx="1973005" cy="53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格尔木</a:t>
              </a: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6865944" y="3127551"/>
              <a:ext cx="1516204" cy="53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拉萨</a:t>
              </a:r>
            </a:p>
          </p:txBody>
        </p:sp>
      </p:grp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757060" y="3639078"/>
            <a:ext cx="4276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西宁到拉萨的铁路长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kumimoji="0" lang="en-US" altLang="zh-CN" sz="1050" b="0" i="0" u="none" strike="noStrike" kern="1200" cap="none" spc="0" normalizeH="0" baseline="-5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</a:p>
        </p:txBody>
      </p:sp>
      <p:sp>
        <p:nvSpPr>
          <p:cNvPr id="27" name="左大括号 26"/>
          <p:cNvSpPr/>
          <p:nvPr/>
        </p:nvSpPr>
        <p:spPr bwMode="auto">
          <a:xfrm rot="16200000" flipV="1">
            <a:off x="5666793" y="1378308"/>
            <a:ext cx="259032" cy="4259794"/>
          </a:xfrm>
          <a:prstGeom prst="leftBrace">
            <a:avLst>
              <a:gd name="adj1" fmla="val 69664"/>
              <a:gd name="adj2" fmla="val 50000"/>
            </a:avLst>
          </a:prstGeom>
          <a:noFill/>
          <a:ln w="1905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69159" y="4349906"/>
            <a:ext cx="2733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897998" y="4350342"/>
            <a:ext cx="2135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1956(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千米）</a:t>
            </a:r>
            <a:endParaRPr kumimoji="1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902142" y="5060734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答：西宁到拉萨的铁路长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4"/>
          <p:cNvSpPr txBox="1"/>
          <p:nvPr/>
        </p:nvSpPr>
        <p:spPr>
          <a:xfrm>
            <a:off x="2027538" y="1464048"/>
            <a:ext cx="733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为什么要用加法计算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什么是加法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36622" y="2139062"/>
            <a:ext cx="273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814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65461" y="2139498"/>
            <a:ext cx="21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1956(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千米）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40"/>
          <p:cNvGrpSpPr/>
          <p:nvPr/>
        </p:nvGrpSpPr>
        <p:grpSpPr>
          <a:xfrm>
            <a:off x="3677530" y="2615509"/>
            <a:ext cx="928687" cy="1024803"/>
            <a:chOff x="-26061" y="20037"/>
            <a:chExt cx="928694" cy="1025018"/>
          </a:xfrm>
        </p:grpSpPr>
        <p:sp>
          <p:nvSpPr>
            <p:cNvPr id="28" name="矩形 27"/>
            <p:cNvSpPr/>
            <p:nvPr/>
          </p:nvSpPr>
          <p:spPr>
            <a:xfrm rot="16200000">
              <a:off x="79527" y="-39026"/>
              <a:ext cx="553473" cy="671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9" name="TextBox 37"/>
            <p:cNvSpPr txBox="1"/>
            <p:nvPr/>
          </p:nvSpPr>
          <p:spPr>
            <a:xfrm>
              <a:off x="-26061" y="330675"/>
              <a:ext cx="92869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加数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41"/>
          <p:cNvGrpSpPr/>
          <p:nvPr/>
        </p:nvGrpSpPr>
        <p:grpSpPr>
          <a:xfrm>
            <a:off x="4669699" y="2612341"/>
            <a:ext cx="928688" cy="1023760"/>
            <a:chOff x="-49369" y="-36412"/>
            <a:chExt cx="928694" cy="1023977"/>
          </a:xfrm>
        </p:grpSpPr>
        <p:sp>
          <p:nvSpPr>
            <p:cNvPr id="31" name="矩形 35"/>
            <p:cNvSpPr/>
            <p:nvPr/>
          </p:nvSpPr>
          <p:spPr>
            <a:xfrm rot="16200000">
              <a:off x="81837" y="-95474"/>
              <a:ext cx="553474" cy="67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32" name="TextBox 38"/>
            <p:cNvSpPr txBox="1"/>
            <p:nvPr/>
          </p:nvSpPr>
          <p:spPr>
            <a:xfrm>
              <a:off x="-49369" y="273185"/>
              <a:ext cx="92869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加数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42"/>
          <p:cNvGrpSpPr/>
          <p:nvPr/>
        </p:nvGrpSpPr>
        <p:grpSpPr>
          <a:xfrm>
            <a:off x="5834575" y="2608569"/>
            <a:ext cx="671594" cy="1027530"/>
            <a:chOff x="-980" y="-30896"/>
            <a:chExt cx="672463" cy="1027749"/>
          </a:xfrm>
        </p:grpSpPr>
        <p:sp>
          <p:nvSpPr>
            <p:cNvPr id="34" name="矩形 36"/>
            <p:cNvSpPr/>
            <p:nvPr/>
          </p:nvSpPr>
          <p:spPr>
            <a:xfrm rot="16200000">
              <a:off x="58514" y="-90390"/>
              <a:ext cx="553475" cy="6724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35" name="TextBox 39"/>
            <p:cNvSpPr txBox="1"/>
            <p:nvPr/>
          </p:nvSpPr>
          <p:spPr>
            <a:xfrm>
              <a:off x="92573" y="282473"/>
              <a:ext cx="57183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和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圆角矩形标注 35"/>
          <p:cNvSpPr/>
          <p:nvPr/>
        </p:nvSpPr>
        <p:spPr>
          <a:xfrm>
            <a:off x="3741014" y="3602135"/>
            <a:ext cx="3563765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760075" y="4967969"/>
            <a:ext cx="4657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把两个数合并成一个数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815025" y="4967969"/>
            <a:ext cx="173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叫做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5482947" y="4967969"/>
            <a:ext cx="1461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的运算，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760075" y="4331828"/>
            <a:ext cx="499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相加的两个数叫做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834574" y="4331828"/>
            <a:ext cx="2755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加得的数叫做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3372 -0.001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37" grpId="0"/>
      <p:bldP spid="38" grpId="0"/>
      <p:bldP spid="38" grpId="1"/>
      <p:bldP spid="39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r5ccu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宽屏</PresentationFormat>
  <Paragraphs>248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28</cp:revision>
  <dcterms:created xsi:type="dcterms:W3CDTF">2020-06-25T15:21:00Z</dcterms:created>
  <dcterms:modified xsi:type="dcterms:W3CDTF">2023-01-16T16:39:02Z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A9CC1E8C324946C2B6D755039B4D9DC7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